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63"/>
  </p:notesMasterIdLst>
  <p:handoutMasterIdLst>
    <p:handoutMasterId r:id="rId64"/>
  </p:handoutMasterIdLst>
  <p:sldIdLst>
    <p:sldId id="4345" r:id="rId2"/>
    <p:sldId id="257" r:id="rId3"/>
    <p:sldId id="5875" r:id="rId4"/>
    <p:sldId id="5555" r:id="rId5"/>
    <p:sldId id="5866" r:id="rId6"/>
    <p:sldId id="5481" r:id="rId7"/>
    <p:sldId id="5867" r:id="rId8"/>
    <p:sldId id="4853" r:id="rId9"/>
    <p:sldId id="4750" r:id="rId10"/>
    <p:sldId id="4753" r:id="rId11"/>
    <p:sldId id="4752" r:id="rId12"/>
    <p:sldId id="4837" r:id="rId13"/>
    <p:sldId id="4834" r:id="rId14"/>
    <p:sldId id="4841" r:id="rId15"/>
    <p:sldId id="4840" r:id="rId16"/>
    <p:sldId id="4839" r:id="rId17"/>
    <p:sldId id="4897" r:id="rId18"/>
    <p:sldId id="4620" r:id="rId19"/>
    <p:sldId id="4838" r:id="rId20"/>
    <p:sldId id="4835" r:id="rId21"/>
    <p:sldId id="4836" r:id="rId22"/>
    <p:sldId id="5852" r:id="rId23"/>
    <p:sldId id="4616" r:id="rId24"/>
    <p:sldId id="4845" r:id="rId25"/>
    <p:sldId id="4842" r:id="rId26"/>
    <p:sldId id="4850" r:id="rId27"/>
    <p:sldId id="4847" r:id="rId28"/>
    <p:sldId id="4701" r:id="rId29"/>
    <p:sldId id="4702" r:id="rId30"/>
    <p:sldId id="4704" r:id="rId31"/>
    <p:sldId id="5478" r:id="rId32"/>
    <p:sldId id="4757" r:id="rId33"/>
    <p:sldId id="4711" r:id="rId34"/>
    <p:sldId id="4759" r:id="rId35"/>
    <p:sldId id="4760" r:id="rId36"/>
    <p:sldId id="4706" r:id="rId37"/>
    <p:sldId id="5448" r:id="rId38"/>
    <p:sldId id="5449" r:id="rId39"/>
    <p:sldId id="4851" r:id="rId40"/>
    <p:sldId id="4692" r:id="rId41"/>
    <p:sldId id="4712" r:id="rId42"/>
    <p:sldId id="4709" r:id="rId43"/>
    <p:sldId id="4761" r:id="rId44"/>
    <p:sldId id="4713" r:id="rId45"/>
    <p:sldId id="4776" r:id="rId46"/>
    <p:sldId id="4714" r:id="rId47"/>
    <p:sldId id="4898" r:id="rId48"/>
    <p:sldId id="4694" r:id="rId49"/>
    <p:sldId id="4854" r:id="rId50"/>
    <p:sldId id="5477" r:id="rId51"/>
    <p:sldId id="4722" r:id="rId52"/>
    <p:sldId id="4708" r:id="rId53"/>
    <p:sldId id="4721" r:id="rId54"/>
    <p:sldId id="4715" r:id="rId55"/>
    <p:sldId id="4716" r:id="rId56"/>
    <p:sldId id="4717" r:id="rId57"/>
    <p:sldId id="4718" r:id="rId58"/>
    <p:sldId id="4723" r:id="rId59"/>
    <p:sldId id="4728" r:id="rId60"/>
    <p:sldId id="5484" r:id="rId61"/>
    <p:sldId id="5840"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E1765"/>
    <a:srgbClr val="05AAA3"/>
    <a:srgbClr val="DF4625"/>
    <a:srgbClr val="083F59"/>
    <a:srgbClr val="335C42"/>
    <a:srgbClr val="28AAE3"/>
    <a:srgbClr val="702E8C"/>
    <a:srgbClr val="01A54E"/>
    <a:srgbClr val="1C94CA"/>
    <a:srgbClr val="0872B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667"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handoutMaster" Target="handoutMasters/handout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204409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61</a:t>
            </a:fld>
            <a:endParaRPr lang="en-US"/>
          </a:p>
        </p:txBody>
      </p:sp>
    </p:spTree>
    <p:extLst>
      <p:ext uri="{BB962C8B-B14F-4D97-AF65-F5344CB8AC3E}">
        <p14:creationId xmlns:p14="http://schemas.microsoft.com/office/powerpoint/2010/main" val="71721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DF462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335C42"/>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16620259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DEA900"/>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168730624"/>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3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1A54E"/>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492112482"/>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4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5AAA3"/>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22137868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6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335C42"/>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175213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5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803736200"/>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preserve="1" userDrawn="1">
  <p:cSld name="6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5493297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7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2074904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4935811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8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Tree>
    <p:extLst>
      <p:ext uri="{BB962C8B-B14F-4D97-AF65-F5344CB8AC3E}">
        <p14:creationId xmlns:p14="http://schemas.microsoft.com/office/powerpoint/2010/main" val="15578867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2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28AAE3"/>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30397385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6" name="Rectangle 5">
            <a:extLst>
              <a:ext uri="{FF2B5EF4-FFF2-40B4-BE49-F238E27FC236}">
                <a16:creationId xmlns:a16="http://schemas.microsoft.com/office/drawing/2014/main" id="{E78FC371-220A-EC80-3913-A5997920808D}"/>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7" name="Rectangle 6">
            <a:extLst>
              <a:ext uri="{FF2B5EF4-FFF2-40B4-BE49-F238E27FC236}">
                <a16:creationId xmlns:a16="http://schemas.microsoft.com/office/drawing/2014/main" id="{53E54BA4-9659-72A4-8076-1A071A3278E4}"/>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DF01578D-B2B5-5DD8-D930-1F8E4334CFAC}"/>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9" name="Picture 8" descr="Co-funded by the European Union logo in png for web usage">
            <a:extLst>
              <a:ext uri="{FF2B5EF4-FFF2-40B4-BE49-F238E27FC236}">
                <a16:creationId xmlns:a16="http://schemas.microsoft.com/office/drawing/2014/main" id="{E4B5A4A0-E16C-B5C4-8C5D-9BAF2E34EE2E}"/>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3_Qutoe 04">
    <p:spTree>
      <p:nvGrpSpPr>
        <p:cNvPr id="1" name=""/>
        <p:cNvGrpSpPr/>
        <p:nvPr/>
      </p:nvGrpSpPr>
      <p:grpSpPr>
        <a:xfrm>
          <a:off x="0" y="0"/>
          <a:ext cx="0" cy="0"/>
          <a:chOff x="0" y="0"/>
          <a:chExt cx="0" cy="0"/>
        </a:xfrm>
      </p:grpSpPr>
      <p:sp>
        <p:nvSpPr>
          <p:cNvPr id="14" name="Picture Placeholder 10">
            <a:extLst>
              <a:ext uri="{FF2B5EF4-FFF2-40B4-BE49-F238E27FC236}">
                <a16:creationId xmlns:a16="http://schemas.microsoft.com/office/drawing/2014/main" id="{AFAF2528-7CBC-EFC7-1A87-0F7D843AACB5}"/>
              </a:ext>
            </a:extLst>
          </p:cNvPr>
          <p:cNvSpPr>
            <a:spLocks noGrp="1"/>
          </p:cNvSpPr>
          <p:nvPr>
            <p:ph type="pic" sz="quarter" idx="42"/>
          </p:nvPr>
        </p:nvSpPr>
        <p:spPr>
          <a:xfrm>
            <a:off x="1315724" y="825882"/>
            <a:ext cx="10583299" cy="5737672"/>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2" name="Freeform 1">
            <a:extLst>
              <a:ext uri="{FF2B5EF4-FFF2-40B4-BE49-F238E27FC236}">
                <a16:creationId xmlns:a16="http://schemas.microsoft.com/office/drawing/2014/main" id="{EF45AAD3-A98F-D9DB-81D8-ED797F15EEE9}"/>
              </a:ext>
            </a:extLst>
          </p:cNvPr>
          <p:cNvSpPr/>
          <p:nvPr userDrawn="1"/>
        </p:nvSpPr>
        <p:spPr>
          <a:xfrm>
            <a:off x="2427894" y="1226786"/>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3" name="Freeform 11">
            <a:extLst>
              <a:ext uri="{FF2B5EF4-FFF2-40B4-BE49-F238E27FC236}">
                <a16:creationId xmlns:a16="http://schemas.microsoft.com/office/drawing/2014/main" id="{4166F876-EC79-8429-0CD1-C082B9B4CE45}"/>
              </a:ext>
            </a:extLst>
          </p:cNvPr>
          <p:cNvSpPr/>
          <p:nvPr userDrawn="1"/>
        </p:nvSpPr>
        <p:spPr>
          <a:xfrm>
            <a:off x="669614" y="38203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4" name="Freeform 1">
            <a:extLst>
              <a:ext uri="{FF2B5EF4-FFF2-40B4-BE49-F238E27FC236}">
                <a16:creationId xmlns:a16="http://schemas.microsoft.com/office/drawing/2014/main" id="{4183CCF9-483D-42CC-BA1C-652FB81B2317}"/>
              </a:ext>
            </a:extLst>
          </p:cNvPr>
          <p:cNvSpPr/>
          <p:nvPr userDrawn="1"/>
        </p:nvSpPr>
        <p:spPr>
          <a:xfrm>
            <a:off x="6256249" y="1327439"/>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7" name="Freeform 11">
            <a:extLst>
              <a:ext uri="{FF2B5EF4-FFF2-40B4-BE49-F238E27FC236}">
                <a16:creationId xmlns:a16="http://schemas.microsoft.com/office/drawing/2014/main" id="{3680757E-CEA3-4DC6-F4DD-0D33ED58E447}"/>
              </a:ext>
            </a:extLst>
          </p:cNvPr>
          <p:cNvSpPr/>
          <p:nvPr userDrawn="1"/>
        </p:nvSpPr>
        <p:spPr>
          <a:xfrm rot="10800000">
            <a:off x="4635608" y="3914536"/>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9" name="Freeform 1">
            <a:extLst>
              <a:ext uri="{FF2B5EF4-FFF2-40B4-BE49-F238E27FC236}">
                <a16:creationId xmlns:a16="http://schemas.microsoft.com/office/drawing/2014/main" id="{C53A3FF1-77E8-6448-D056-E9BE316102F5}"/>
              </a:ext>
            </a:extLst>
          </p:cNvPr>
          <p:cNvSpPr/>
          <p:nvPr userDrawn="1"/>
        </p:nvSpPr>
        <p:spPr>
          <a:xfrm>
            <a:off x="10146406" y="1327440"/>
            <a:ext cx="1194449" cy="88302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0" name="Freeform 11">
            <a:extLst>
              <a:ext uri="{FF2B5EF4-FFF2-40B4-BE49-F238E27FC236}">
                <a16:creationId xmlns:a16="http://schemas.microsoft.com/office/drawing/2014/main" id="{17B69319-FC82-4E83-6473-342D80A4FF6F}"/>
              </a:ext>
            </a:extLst>
          </p:cNvPr>
          <p:cNvSpPr/>
          <p:nvPr userDrawn="1"/>
        </p:nvSpPr>
        <p:spPr>
          <a:xfrm>
            <a:off x="8388126" y="3921008"/>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Freeform 11">
            <a:extLst>
              <a:ext uri="{FF2B5EF4-FFF2-40B4-BE49-F238E27FC236}">
                <a16:creationId xmlns:a16="http://schemas.microsoft.com/office/drawing/2014/main" id="{9657622D-741D-1780-4B67-40FAC4724AD3}"/>
              </a:ext>
            </a:extLst>
          </p:cNvPr>
          <p:cNvSpPr/>
          <p:nvPr userDrawn="1"/>
        </p:nvSpPr>
        <p:spPr>
          <a:xfrm>
            <a:off x="8347162" y="786454"/>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5AAA3"/>
          </a:solidFill>
          <a:ln w="3598" cap="flat">
            <a:no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28330320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4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1116837"/>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1200944"/>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1200943"/>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94371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4019191"/>
            <a:ext cx="2785206" cy="257182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415447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5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628650" y="6858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8" name="Freeform 11">
            <a:extLst>
              <a:ext uri="{FF2B5EF4-FFF2-40B4-BE49-F238E27FC236}">
                <a16:creationId xmlns:a16="http://schemas.microsoft.com/office/drawing/2014/main" id="{87005D7D-F858-C9F2-39CC-B0A322110E97}"/>
              </a:ext>
            </a:extLst>
          </p:cNvPr>
          <p:cNvSpPr/>
          <p:nvPr userDrawn="1"/>
        </p:nvSpPr>
        <p:spPr>
          <a:xfrm rot="10800000">
            <a:off x="4457005" y="76128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5" name="Freeform 11">
            <a:extLst>
              <a:ext uri="{FF2B5EF4-FFF2-40B4-BE49-F238E27FC236}">
                <a16:creationId xmlns:a16="http://schemas.microsoft.com/office/drawing/2014/main" id="{FA96EA77-0467-01F1-D496-E2FA42A45EDC}"/>
              </a:ext>
            </a:extLst>
          </p:cNvPr>
          <p:cNvSpPr/>
          <p:nvPr userDrawn="1"/>
        </p:nvSpPr>
        <p:spPr>
          <a:xfrm>
            <a:off x="8285360" y="83820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6" name="Freeform 11">
            <a:extLst>
              <a:ext uri="{FF2B5EF4-FFF2-40B4-BE49-F238E27FC236}">
                <a16:creationId xmlns:a16="http://schemas.microsoft.com/office/drawing/2014/main" id="{18CEDBB4-D931-BD31-60A5-622E97809371}"/>
              </a:ext>
            </a:extLst>
          </p:cNvPr>
          <p:cNvSpPr/>
          <p:nvPr userDrawn="1"/>
        </p:nvSpPr>
        <p:spPr>
          <a:xfrm>
            <a:off x="781050" y="37628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
        <p:nvSpPr>
          <p:cNvPr id="11" name="Freeform 11">
            <a:extLst>
              <a:ext uri="{FF2B5EF4-FFF2-40B4-BE49-F238E27FC236}">
                <a16:creationId xmlns:a16="http://schemas.microsoft.com/office/drawing/2014/main" id="{B756F812-541D-71E4-0F0C-3D65D7188877}"/>
              </a:ext>
            </a:extLst>
          </p:cNvPr>
          <p:cNvSpPr/>
          <p:nvPr userDrawn="1"/>
        </p:nvSpPr>
        <p:spPr>
          <a:xfrm rot="10800000">
            <a:off x="4609405" y="3838321"/>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05AAA3"/>
            </a:solidFill>
            <a:prstDash val="solid"/>
            <a:miter/>
          </a:ln>
        </p:spPr>
        <p:txBody>
          <a:bodyPr rtlCol="0" anchor="ctr"/>
          <a:lstStyle/>
          <a:p>
            <a:endParaRPr lang="en-US" b="0" i="0" dirty="0">
              <a:latin typeface="Calibri" panose="020F0502020204030204" pitchFamily="34" charset="0"/>
            </a:endParaRPr>
          </a:p>
        </p:txBody>
      </p:sp>
      <p:sp>
        <p:nvSpPr>
          <p:cNvPr id="15" name="Freeform 11">
            <a:extLst>
              <a:ext uri="{FF2B5EF4-FFF2-40B4-BE49-F238E27FC236}">
                <a16:creationId xmlns:a16="http://schemas.microsoft.com/office/drawing/2014/main" id="{E19CE7EB-D205-8C36-F94C-268889B0AB1E}"/>
              </a:ext>
            </a:extLst>
          </p:cNvPr>
          <p:cNvSpPr/>
          <p:nvPr userDrawn="1"/>
        </p:nvSpPr>
        <p:spPr>
          <a:xfrm>
            <a:off x="8437760" y="3915240"/>
            <a:ext cx="3276600" cy="284987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noFill/>
          <a:ln w="76200" cap="flat">
            <a:solidFill>
              <a:srgbClr val="702E8C"/>
            </a:solidFill>
            <a:prstDash val="solid"/>
            <a:miter/>
          </a:ln>
        </p:spPr>
        <p:txBody>
          <a:bodyPr rtlCol="0" anchor="ct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78684278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5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629594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4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1A54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26612352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1987765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3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702E8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815269193"/>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3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5AAA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168585700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5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125380"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DEA900"/>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
        <p:nvSpPr>
          <p:cNvPr id="2" name="Freeform 9">
            <a:extLst>
              <a:ext uri="{FF2B5EF4-FFF2-40B4-BE49-F238E27FC236}">
                <a16:creationId xmlns:a16="http://schemas.microsoft.com/office/drawing/2014/main" id="{F004F304-53E8-43BA-1D3D-56B89433B4E8}"/>
              </a:ext>
            </a:extLst>
          </p:cNvPr>
          <p:cNvSpPr/>
          <p:nvPr userDrawn="1"/>
        </p:nvSpPr>
        <p:spPr>
          <a:xfrm>
            <a:off x="6095999" y="914400"/>
            <a:ext cx="584851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28AAE3"/>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20365705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4_Text 02">
    <p:spTree>
      <p:nvGrpSpPr>
        <p:cNvPr id="1" name=""/>
        <p:cNvGrpSpPr/>
        <p:nvPr/>
      </p:nvGrpSpPr>
      <p:grpSpPr>
        <a:xfrm>
          <a:off x="0" y="0"/>
          <a:ext cx="0" cy="0"/>
          <a:chOff x="0" y="0"/>
          <a:chExt cx="0" cy="0"/>
        </a:xfrm>
      </p:grpSpPr>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1987114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337952" y="48483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337953" y="98354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347394" y="2739798"/>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347395" y="3238511"/>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362892" y="4773302"/>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362893" y="5272015"/>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3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1A54E"/>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27393606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5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0"/>
            <a:ext cx="7902045" cy="2970163"/>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3294411"/>
            <a:ext cx="7870355" cy="3416939"/>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4440965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6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019541" y="343175"/>
            <a:ext cx="2152521"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531293" y="573587"/>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531294" y="1072300"/>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1995823"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531294" y="2684200"/>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531295" y="3182913"/>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531295" y="4669834"/>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531296" y="5168547"/>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1910596815"/>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4_Bullet Point x3 slide with photo">
    <p:spTree>
      <p:nvGrpSpPr>
        <p:cNvPr id="1" name=""/>
        <p:cNvGrpSpPr/>
        <p:nvPr/>
      </p:nvGrpSpPr>
      <p:grpSpPr>
        <a:xfrm>
          <a:off x="0" y="0"/>
          <a:ext cx="0" cy="0"/>
          <a:chOff x="0" y="0"/>
          <a:chExt cx="0" cy="0"/>
        </a:xfrm>
      </p:grpSpPr>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l">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l">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92865"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3605279" y="188180"/>
            <a:ext cx="8350926" cy="6545995"/>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041778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23C5635A-5F0D-301F-3A52-1AD669706214}"/>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C79FD713-0D6B-6705-7E45-7D0421C8C39E}"/>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93D6C0E1-6C54-51FE-7525-AD664DE3C337}"/>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EBF87432-544E-92B2-69ED-99CEB00E4547}"/>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257452" y="-1"/>
            <a:ext cx="7201177" cy="7031111"/>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42201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9289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89519026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825441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3332101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19" r:id="rId8"/>
    <p:sldLayoutId id="2147483920" r:id="rId9"/>
    <p:sldLayoutId id="2147483921" r:id="rId10"/>
    <p:sldLayoutId id="2147483900" r:id="rId11"/>
    <p:sldLayoutId id="2147483861" r:id="rId12"/>
    <p:sldLayoutId id="2147483886" r:id="rId13"/>
    <p:sldLayoutId id="2147483887" r:id="rId14"/>
    <p:sldLayoutId id="2147483884" r:id="rId15"/>
    <p:sldLayoutId id="2147483897" r:id="rId16"/>
    <p:sldLayoutId id="2147483885" r:id="rId17"/>
    <p:sldLayoutId id="2147483903" r:id="rId18"/>
    <p:sldLayoutId id="2147483904" r:id="rId19"/>
    <p:sldLayoutId id="2147483913" r:id="rId20"/>
    <p:sldLayoutId id="2147483928" r:id="rId21"/>
    <p:sldLayoutId id="2147483914" r:id="rId22"/>
    <p:sldLayoutId id="2147483891" r:id="rId23"/>
    <p:sldLayoutId id="2147483880" r:id="rId24"/>
    <p:sldLayoutId id="2147483922" r:id="rId25"/>
    <p:sldLayoutId id="2147483923" r:id="rId26"/>
    <p:sldLayoutId id="2147483893" r:id="rId27"/>
    <p:sldLayoutId id="2147483924" r:id="rId28"/>
    <p:sldLayoutId id="2147483907" r:id="rId29"/>
    <p:sldLayoutId id="2147483915" r:id="rId30"/>
    <p:sldLayoutId id="2147483916" r:id="rId31"/>
    <p:sldLayoutId id="2147483917" r:id="rId32"/>
    <p:sldLayoutId id="2147483879" r:id="rId33"/>
    <p:sldLayoutId id="2147483925" r:id="rId34"/>
    <p:sldLayoutId id="2147483918" r:id="rId35"/>
    <p:sldLayoutId id="2147483888" r:id="rId36"/>
    <p:sldLayoutId id="2147483911" r:id="rId37"/>
    <p:sldLayoutId id="2147483912" r:id="rId38"/>
    <p:sldLayoutId id="2147483878" r:id="rId39"/>
    <p:sldLayoutId id="2147483908" r:id="rId40"/>
    <p:sldLayoutId id="2147483910" r:id="rId41"/>
    <p:sldLayoutId id="2147483909" r:id="rId42"/>
    <p:sldLayoutId id="2147483892" r:id="rId43"/>
    <p:sldLayoutId id="2147483890" r:id="rId44"/>
    <p:sldLayoutId id="2147483877" r:id="rId45"/>
    <p:sldLayoutId id="2147483898" r:id="rId46"/>
    <p:sldLayoutId id="2147483889" r:id="rId47"/>
    <p:sldLayoutId id="2147483905" r:id="rId48"/>
    <p:sldLayoutId id="2147483926" r:id="rId49"/>
    <p:sldLayoutId id="2147483927" r:id="rId50"/>
    <p:sldLayoutId id="2147483906" r:id="rId51"/>
    <p:sldLayoutId id="2147483841" r:id="rId52"/>
    <p:sldLayoutId id="2147483894" r:id="rId53"/>
    <p:sldLayoutId id="2147483840" r:id="rId54"/>
    <p:sldLayoutId id="2147483833" r:id="rId55"/>
    <p:sldLayoutId id="2147483895" r:id="rId56"/>
    <p:sldLayoutId id="2147483847" r:id="rId57"/>
    <p:sldLayoutId id="2147483896" r:id="rId58"/>
    <p:sldLayoutId id="2147483853" r:id="rId59"/>
    <p:sldLayoutId id="2147483929" r:id="rId6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hyperlink" Target="https://www.bordbia.ie/globalassets/bordbia.ie/about/diversity-toolkit.pdf" TargetMode="External"/><Relationship Id="rId1" Type="http://schemas.openxmlformats.org/officeDocument/2006/relationships/slideLayout" Target="../slideLayouts/slideLayout4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42.xml"/><Relationship Id="rId4" Type="http://schemas.openxmlformats.org/officeDocument/2006/relationships/hyperlink" Target="https://www.bcg.com/publications/2018/how-diverse-leadership-teams-boost-innovation"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s://www.cipd.org/globalassets/media/knowledge/knowledge-hub/reports/2023-pdfs/inclusion-at-work-exec-summary_tcm18-112951.pdf" TargetMode="External"/><Relationship Id="rId1" Type="http://schemas.openxmlformats.org/officeDocument/2006/relationships/slideLayout" Target="../slideLayouts/slideLayout17.xml"/></Relationships>
</file>

<file path=ppt/slides/_rels/slide14.xml.rels><?xml version="1.0" encoding="UTF-8" standalone="yes"?>
<Relationships xmlns="http://schemas.openxmlformats.org/package/2006/relationships"><Relationship Id="rId2" Type="http://schemas.openxmlformats.org/officeDocument/2006/relationships/hyperlink" Target="https://www.cipd.org/globalassets/media/knowledge/knowledge-hub/reports/2022-pdfs/2022-inclusion-at-work-report.pdf" TargetMode="External"/><Relationship Id="rId1" Type="http://schemas.openxmlformats.org/officeDocument/2006/relationships/slideLayout" Target="../slideLayouts/slideLayout33.xml"/></Relationships>
</file>

<file path=ppt/slides/_rels/slide15.xml.rels><?xml version="1.0" encoding="UTF-8" standalone="yes"?>
<Relationships xmlns="http://schemas.openxmlformats.org/package/2006/relationships"><Relationship Id="rId3" Type="http://schemas.openxmlformats.org/officeDocument/2006/relationships/hyperlink" Target="https://www.cipd.org/globalassets/media/knowledge/knowledge-hub/reports/2023-pdfs/inclusion-at-work-exec-summary_tcm18-112951.pdf" TargetMode="External"/><Relationship Id="rId2" Type="http://schemas.openxmlformats.org/officeDocument/2006/relationships/image" Target="../media/image15.jpeg"/><Relationship Id="rId1" Type="http://schemas.openxmlformats.org/officeDocument/2006/relationships/slideLayout" Target="../slideLayouts/slideLayout53.xml"/></Relationships>
</file>

<file path=ppt/slides/_rels/slide16.xml.rels><?xml version="1.0" encoding="UTF-8" standalone="yes"?>
<Relationships xmlns="http://schemas.openxmlformats.org/package/2006/relationships"><Relationship Id="rId3" Type="http://schemas.openxmlformats.org/officeDocument/2006/relationships/hyperlink" Target="https://www.cipd.org/globalassets/media/knowledge/knowledge-hub/reports/2023-pdfs/inclusion-at-work-exec-summary_tcm18-112951.pdf" TargetMode="External"/><Relationship Id="rId2" Type="http://schemas.openxmlformats.org/officeDocument/2006/relationships/image" Target="../media/image16.jpeg"/><Relationship Id="rId1" Type="http://schemas.openxmlformats.org/officeDocument/2006/relationships/slideLayout" Target="../slideLayouts/slideLayout53.xml"/></Relationships>
</file>

<file path=ppt/slides/_rels/slide17.xml.rels><?xml version="1.0" encoding="UTF-8" standalone="yes"?>
<Relationships xmlns="http://schemas.openxmlformats.org/package/2006/relationships"><Relationship Id="rId3" Type="http://schemas.openxmlformats.org/officeDocument/2006/relationships/hyperlink" Target="https://www.bordbia.ie/globalassets/bordbia.ie/about/diversity-toolkit.pdf" TargetMode="External"/><Relationship Id="rId2" Type="http://schemas.openxmlformats.org/officeDocument/2006/relationships/image" Target="../media/image17.jpeg"/><Relationship Id="rId1" Type="http://schemas.openxmlformats.org/officeDocument/2006/relationships/slideLayout" Target="../slideLayouts/slideLayout31.xml"/></Relationships>
</file>

<file path=ppt/slides/_rels/slide18.xml.rels><?xml version="1.0" encoding="UTF-8" standalone="yes"?>
<Relationships xmlns="http://schemas.openxmlformats.org/package/2006/relationships"><Relationship Id="rId3" Type="http://schemas.openxmlformats.org/officeDocument/2006/relationships/hyperlink" Target="https://www.linkedin.com/pulse/how-leaders-influence-organizational-culture-mike-desmarais" TargetMode="External"/><Relationship Id="rId2" Type="http://schemas.openxmlformats.org/officeDocument/2006/relationships/image" Target="../media/image18.jpeg"/><Relationship Id="rId1" Type="http://schemas.openxmlformats.org/officeDocument/2006/relationships/slideLayout" Target="../slideLayouts/slideLayout17.xml"/><Relationship Id="rId4" Type="http://schemas.openxmlformats.org/officeDocument/2006/relationships/hyperlink" Target="https://www.icaew.com/insights/diversity-and-inclusion/welcome-inclusion/why-inclusive-leadership-is-so-vital-to-di" TargetMode="External"/></Relationships>
</file>

<file path=ppt/slides/_rels/slide19.xml.rels><?xml version="1.0" encoding="UTF-8" standalone="yes"?>
<Relationships xmlns="http://schemas.openxmlformats.org/package/2006/relationships"><Relationship Id="rId3" Type="http://schemas.openxmlformats.org/officeDocument/2006/relationships/hyperlink" Target="https://www.bcg.com/publications/2018/how-diverse-leadership-teams-boost-innovation" TargetMode="External"/><Relationship Id="rId2" Type="http://schemas.openxmlformats.org/officeDocument/2006/relationships/image" Target="../media/image19.png"/><Relationship Id="rId1" Type="http://schemas.openxmlformats.org/officeDocument/2006/relationships/slideLayout" Target="../slideLayouts/slideLayout42.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60.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hyperlink" Target="https://www.cipd.org/globalassets/media/knowledge/knowledge-hub/reports/2023-pdfs/inclusion-at-work-exec-summary_tcm18-112951.pdf" TargetMode="External"/><Relationship Id="rId1" Type="http://schemas.openxmlformats.org/officeDocument/2006/relationships/slideLayout" Target="../slideLayouts/slideLayout33.xml"/></Relationships>
</file>

<file path=ppt/slides/_rels/slide21.xml.rels><?xml version="1.0" encoding="UTF-8" standalone="yes"?>
<Relationships xmlns="http://schemas.openxmlformats.org/package/2006/relationships"><Relationship Id="rId2" Type="http://schemas.openxmlformats.org/officeDocument/2006/relationships/hyperlink" Target="https://thevisionworks.brilliantassessments.com/Home/Index/?responseCode=oK1YLRUXVxopYjWt8JDi9gZjlJJP4wrDslAsh2vTp50Hagx81qYtnMGlBv7TV9z5WpL0uS2S9bC3DWQUEOq1R7jA5P1dqg4wrDslAshVBTEwODY1NjIeQu0aLs" TargetMode="External"/><Relationship Id="rId1" Type="http://schemas.openxmlformats.org/officeDocument/2006/relationships/slideLayout" Target="../slideLayouts/slideLayout3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hyperlink" Target="https://www.cipd.org/globalassets/media/knowledge/knowledge-hub/reports/2023-pdfs/inclusion-at-work-exec-summary_tcm18-112951.pdf" TargetMode="External"/><Relationship Id="rId1" Type="http://schemas.openxmlformats.org/officeDocument/2006/relationships/slideLayout" Target="../slideLayouts/slideLayout33.xml"/></Relationships>
</file>

<file path=ppt/slides/_rels/slide24.xml.rels><?xml version="1.0" encoding="UTF-8" standalone="yes"?>
<Relationships xmlns="http://schemas.openxmlformats.org/package/2006/relationships"><Relationship Id="rId2" Type="http://schemas.openxmlformats.org/officeDocument/2006/relationships/hyperlink" Target="https://www.cipd.org/globalassets/media/knowledge/knowledge-hub/reports/2023-pdfs/inclusion-at-work-exec-summary_tcm18-112951.pdf" TargetMode="External"/><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2" Type="http://schemas.openxmlformats.org/officeDocument/2006/relationships/hyperlink" Target="https://www.cipd.org/globalassets/media/knowledge/knowledge-hub/reports/2023-pdfs/inclusion-at-work-exec-summary_tcm18-112951.pdf" TargetMode="External"/><Relationship Id="rId1" Type="http://schemas.openxmlformats.org/officeDocument/2006/relationships/slideLayout" Target="../slideLayouts/slideLayout31.xml"/></Relationships>
</file>

<file path=ppt/slides/_rels/slide26.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5.xml"/></Relationships>
</file>

<file path=ppt/slides/_rels/slide27.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17.xml"/></Relationships>
</file>

<file path=ppt/slides/_rels/slide28.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33.xml"/><Relationship Id="rId5" Type="http://schemas.openxmlformats.org/officeDocument/2006/relationships/hyperlink" Target="https://www.reedps.com/creating-a-workplace-diversity-and-inclusion-strategy/" TargetMode="External"/><Relationship Id="rId4" Type="http://schemas.openxmlformats.org/officeDocument/2006/relationships/hyperlink" Target="https://disprz.ai/blog/l-d-strategies-to-boost-workplace-diversity-inclusion" TargetMode="External"/></Relationships>
</file>

<file path=ppt/slides/_rels/slide29.xml.rels><?xml version="1.0" encoding="UTF-8" standalone="yes"?>
<Relationships xmlns="http://schemas.openxmlformats.org/package/2006/relationships"><Relationship Id="rId2" Type="http://schemas.openxmlformats.org/officeDocument/2006/relationships/hyperlink" Target="https://www.cipd.org/globalassets/media/knowledge/knowledge-hub/reports/2023-pdfs/inclusion-at-work-exec-summary_tcm18-112951.pdf" TargetMode="External"/><Relationship Id="rId1" Type="http://schemas.openxmlformats.org/officeDocument/2006/relationships/slideLayout" Target="../slideLayouts/slideLayout3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2.xml.rels><?xml version="1.0" encoding="UTF-8" standalone="yes"?>
<Relationships xmlns="http://schemas.openxmlformats.org/package/2006/relationships"><Relationship Id="rId3" Type="http://schemas.openxmlformats.org/officeDocument/2006/relationships/hyperlink" Target="https://www.bordbia.ie/globalassets/bordbia.ie/about/diversity-toolkit.pdf" TargetMode="External"/><Relationship Id="rId2" Type="http://schemas.openxmlformats.org/officeDocument/2006/relationships/image" Target="../media/image24.png"/><Relationship Id="rId1" Type="http://schemas.openxmlformats.org/officeDocument/2006/relationships/slideLayout" Target="../slideLayouts/slideLayout3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34.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41.xml"/></Relationships>
</file>

<file path=ppt/slides/_rels/slide35.xml.rels><?xml version="1.0" encoding="UTF-8" standalone="yes"?>
<Relationships xmlns="http://schemas.openxmlformats.org/package/2006/relationships"><Relationship Id="rId3" Type="http://schemas.openxmlformats.org/officeDocument/2006/relationships/image" Target="../media/image23.svg"/><Relationship Id="rId2" Type="http://schemas.openxmlformats.org/officeDocument/2006/relationships/image" Target="../media/image22.png"/><Relationship Id="rId1" Type="http://schemas.openxmlformats.org/officeDocument/2006/relationships/slideLayout" Target="../slideLayouts/slideLayout41.xml"/></Relationships>
</file>

<file path=ppt/slides/_rels/slide36.xml.rels><?xml version="1.0" encoding="UTF-8" standalone="yes"?>
<Relationships xmlns="http://schemas.openxmlformats.org/package/2006/relationships"><Relationship Id="rId3" Type="http://schemas.openxmlformats.org/officeDocument/2006/relationships/hyperlink" Target="https://www.linkedin.com/advice/3/how-can-you-make-company-policies-practices-more-xdwie" TargetMode="External"/><Relationship Id="rId2" Type="http://schemas.openxmlformats.org/officeDocument/2006/relationships/hyperlink" Target="https://www.employersforchange.ie/userfiles/files/EFC%20Inclusive%20Recruitment%20Toolkit%202022_FINAL(2).pdf" TargetMode="External"/><Relationship Id="rId1" Type="http://schemas.openxmlformats.org/officeDocument/2006/relationships/slideLayout" Target="../slideLayouts/slideLayout33.xml"/><Relationship Id="rId4" Type="http://schemas.openxmlformats.org/officeDocument/2006/relationships/hyperlink" Target="https://www.reedps.com/creating-a-workplace-diversity-and-inclusion-strategy/" TargetMode="Externa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3" Type="http://schemas.openxmlformats.org/officeDocument/2006/relationships/hyperlink" Target="https://www.deloitte.com/global/en/our-thinking/insights/topics/leadership/cio-insider-business-insights/redefining-mentorship-sponsorship-diversity-inclusion.html" TargetMode="External"/><Relationship Id="rId2" Type="http://schemas.openxmlformats.org/officeDocument/2006/relationships/hyperlink" Target="https://www.togetherplatform.com/blog/womens-leadership-mentoring-program" TargetMode="External"/><Relationship Id="rId1" Type="http://schemas.openxmlformats.org/officeDocument/2006/relationships/slideLayout" Target="../slideLayouts/slideLayout33.xml"/><Relationship Id="rId5" Type="http://schemas.openxmlformats.org/officeDocument/2006/relationships/hyperlink" Target="https://www.reedps.com/creating-a-workplace-diversity-and-inclusion-strategy/" TargetMode="External"/><Relationship Id="rId4" Type="http://schemas.openxmlformats.org/officeDocument/2006/relationships/hyperlink" Target="https://www.linkedin.com/advice/3/how-can-you-make-company-policies-practices-more-xdwie" TargetMode="Externa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3.xml.rels><?xml version="1.0" encoding="UTF-8" standalone="yes"?>
<Relationships xmlns="http://schemas.openxmlformats.org/package/2006/relationships"><Relationship Id="rId2" Type="http://schemas.openxmlformats.org/officeDocument/2006/relationships/hyperlink" Target="https://www.bordbia.ie/globalassets/bordbia.ie/about/diversity-toolkit.pdf" TargetMode="External"/><Relationship Id="rId1" Type="http://schemas.openxmlformats.org/officeDocument/2006/relationships/slideLayout" Target="../slideLayouts/slideLayout29.xml"/></Relationships>
</file>

<file path=ppt/slides/_rels/slide44.xml.rels><?xml version="1.0" encoding="UTF-8" standalone="yes"?>
<Relationships xmlns="http://schemas.openxmlformats.org/package/2006/relationships"><Relationship Id="rId3" Type="http://schemas.openxmlformats.org/officeDocument/2006/relationships/image" Target="../media/image26.svg"/><Relationship Id="rId2" Type="http://schemas.openxmlformats.org/officeDocument/2006/relationships/image" Target="../media/image25.png"/><Relationship Id="rId1" Type="http://schemas.openxmlformats.org/officeDocument/2006/relationships/slideLayout" Target="../slideLayouts/slideLayout33.xml"/></Relationships>
</file>

<file path=ppt/slides/_rels/slide45.xml.rels><?xml version="1.0" encoding="UTF-8" standalone="yes"?>
<Relationships xmlns="http://schemas.openxmlformats.org/package/2006/relationships"><Relationship Id="rId2" Type="http://schemas.openxmlformats.org/officeDocument/2006/relationships/hyperlink" Target="https://www.bordbia.ie/globalassets/bordbia.ie/about/diversity-toolkit.pdf" TargetMode="External"/><Relationship Id="rId1" Type="http://schemas.openxmlformats.org/officeDocument/2006/relationships/slideLayout" Target="../slideLayouts/slideLayout29.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hyperlink" Target="https://remote.com/blog/diversity-audits#what-tools-can-help-employers-execute-diversity-audits" TargetMode="External"/><Relationship Id="rId2" Type="http://schemas.openxmlformats.org/officeDocument/2006/relationships/image" Target="../media/image27.jpeg"/><Relationship Id="rId1" Type="http://schemas.openxmlformats.org/officeDocument/2006/relationships/slideLayout" Target="../slideLayouts/slideLayout27.xml"/></Relationships>
</file>

<file path=ppt/slides/_rels/slide51.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5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9.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35.xml"/></Relationships>
</file>

<file path=ppt/slides/_rels/slide5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4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33.xml"/></Relationships>
</file>

<file path=ppt/slides/_rels/slide61.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9.jpeg"/><Relationship Id="rId2" Type="http://schemas.openxmlformats.org/officeDocument/2006/relationships/notesSlide" Target="../notesSlides/notesSlide2.xml"/><Relationship Id="rId1" Type="http://schemas.openxmlformats.org/officeDocument/2006/relationships/slideLayout" Target="../slideLayouts/slideLayout59.xml"/><Relationship Id="rId6" Type="http://schemas.openxmlformats.org/officeDocument/2006/relationships/image" Target="../media/image32.svg"/><Relationship Id="rId5" Type="http://schemas.openxmlformats.org/officeDocument/2006/relationships/image" Target="../media/image31.png"/><Relationship Id="rId4" Type="http://schemas.openxmlformats.org/officeDocument/2006/relationships/hyperlink" Target="https://projectdare.eu/" TargetMode="External"/><Relationship Id="rId9" Type="http://schemas.openxmlformats.org/officeDocument/2006/relationships/image" Target="../media/image33.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9.xml"/></Relationships>
</file>

<file path=ppt/slides/_rels/slide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Placeholder 14" descr="A group of people standing around a table&#10;&#10;AI-generated content may be incorrect.">
            <a:extLst>
              <a:ext uri="{FF2B5EF4-FFF2-40B4-BE49-F238E27FC236}">
                <a16:creationId xmlns:a16="http://schemas.microsoft.com/office/drawing/2014/main" id="{68C854D0-9A45-D932-EC2C-DC36C5B1957C}"/>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48" b="648"/>
          <a:stretch>
            <a:fillRect/>
          </a:stretch>
        </p:blipFill>
        <p:spPr/>
      </p:pic>
      <p:sp>
        <p:nvSpPr>
          <p:cNvPr id="7" name="Text Placeholder 6">
            <a:extLst>
              <a:ext uri="{FF2B5EF4-FFF2-40B4-BE49-F238E27FC236}">
                <a16:creationId xmlns:a16="http://schemas.microsoft.com/office/drawing/2014/main" id="{C7A02EA4-4CBF-804E-84A7-7223E815E249}"/>
              </a:ext>
            </a:extLst>
          </p:cNvPr>
          <p:cNvSpPr>
            <a:spLocks noGrp="1"/>
          </p:cNvSpPr>
          <p:nvPr>
            <p:ph type="body" sz="quarter" idx="16"/>
          </p:nvPr>
        </p:nvSpPr>
        <p:spPr>
          <a:xfrm>
            <a:off x="373769" y="4514207"/>
            <a:ext cx="4131318" cy="1008397"/>
          </a:xfrm>
          <a:prstGeom prst="rect">
            <a:avLst/>
          </a:prstGeom>
        </p:spPr>
        <p:txBody>
          <a:bodyPr/>
          <a:lstStyle/>
          <a:p>
            <a:pPr marL="0" indent="0">
              <a:lnSpc>
                <a:spcPct val="100000"/>
              </a:lnSpc>
              <a:buNone/>
            </a:pPr>
            <a:r>
              <a:rPr lang="en-US" sz="3200" kern="100" dirty="0">
                <a:solidFill>
                  <a:schemeClr val="bg1"/>
                </a:solidFill>
                <a:cs typeface="Times New Roman" panose="02020603050405020304" pitchFamily="18" charset="0"/>
              </a:rPr>
              <a:t>Part 1: </a:t>
            </a:r>
            <a:r>
              <a:rPr lang="en-US" sz="2800" b="0" kern="100" dirty="0">
                <a:solidFill>
                  <a:schemeClr val="bg1"/>
                </a:solidFill>
                <a:cs typeface="Times New Roman" panose="02020603050405020304" pitchFamily="18" charset="0"/>
              </a:rPr>
              <a:t>Prepare for Real Inclusive Change Through Top Level Leadership</a:t>
            </a:r>
          </a:p>
          <a:p>
            <a:pPr marL="0" indent="0">
              <a:spcBef>
                <a:spcPts val="600"/>
              </a:spcBef>
              <a:spcAft>
                <a:spcPts val="600"/>
              </a:spcAft>
              <a:buNone/>
            </a:pPr>
            <a:endParaRPr lang="en-US" sz="2800" b="0" kern="100" dirty="0">
              <a:solidFill>
                <a:schemeClr val="bg1"/>
              </a:solidFill>
              <a:cs typeface="Times New Roman" panose="02020603050405020304" pitchFamily="18" charset="0"/>
            </a:endParaRPr>
          </a:p>
          <a:p>
            <a:pPr marL="0" indent="0">
              <a:spcBef>
                <a:spcPts val="600"/>
              </a:spcBef>
              <a:spcAft>
                <a:spcPts val="600"/>
              </a:spcAft>
              <a:buNone/>
            </a:pPr>
            <a:endParaRPr lang="en-IE" sz="2800" b="0" kern="100" dirty="0">
              <a:solidFill>
                <a:schemeClr val="bg1"/>
              </a:solidFill>
              <a:cs typeface="Times New Roman" panose="02020603050405020304" pitchFamily="18" charset="0"/>
            </a:endParaRPr>
          </a:p>
        </p:txBody>
      </p:sp>
      <p:sp>
        <p:nvSpPr>
          <p:cNvPr id="9" name="Text Placeholder 8">
            <a:extLst>
              <a:ext uri="{FF2B5EF4-FFF2-40B4-BE49-F238E27FC236}">
                <a16:creationId xmlns:a16="http://schemas.microsoft.com/office/drawing/2014/main" id="{89177E28-4F22-7E40-AB64-D1BAC04F32A8}"/>
              </a:ext>
            </a:extLst>
          </p:cNvPr>
          <p:cNvSpPr>
            <a:spLocks noGrp="1"/>
          </p:cNvSpPr>
          <p:nvPr>
            <p:ph type="body" sz="quarter" idx="19"/>
          </p:nvPr>
        </p:nvSpPr>
        <p:spPr>
          <a:xfrm>
            <a:off x="413490" y="2895812"/>
            <a:ext cx="3991484" cy="533188"/>
          </a:xfrm>
          <a:prstGeom prst="rect">
            <a:avLst/>
          </a:prstGeom>
        </p:spPr>
        <p:txBody>
          <a:bodyPr/>
          <a:lstStyle/>
          <a:p>
            <a:r>
              <a:rPr lang="en-US" sz="3600" b="1" dirty="0"/>
              <a:t>Module 2 </a:t>
            </a:r>
            <a:r>
              <a:rPr lang="en-US" dirty="0"/>
              <a:t>(Part 1)</a:t>
            </a:r>
          </a:p>
          <a:p>
            <a:r>
              <a:rPr lang="en-US" sz="3000" b="1" dirty="0"/>
              <a:t>Inclusive Leadership Skills</a:t>
            </a:r>
          </a:p>
        </p:txBody>
      </p:sp>
      <p:sp>
        <p:nvSpPr>
          <p:cNvPr id="3" name="Text Placeholder 2">
            <a:extLst>
              <a:ext uri="{FF2B5EF4-FFF2-40B4-BE49-F238E27FC236}">
                <a16:creationId xmlns:a16="http://schemas.microsoft.com/office/drawing/2014/main" id="{65B15D0B-CBC7-E04A-B025-FE49C1E6B0D5}"/>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1291764A-2FE4-B106-7E84-F08923316D30}"/>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6C1833CF-3786-2CD6-25C2-A765E089FDC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966FE22F-B61D-8BBC-1A67-6B8239FC7093}"/>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A1EA4038-27F5-0D56-8D71-2FF1B0F74461}"/>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3CCEE131-5BCB-1ABB-98FD-FE1E0A0F354E}"/>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2A4EEB74-268C-8467-EA8F-7B1DC055A79E}"/>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72908854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1067F89-A85C-3E7D-1F87-9834615F8256}"/>
              </a:ext>
            </a:extLst>
          </p:cNvPr>
          <p:cNvSpPr>
            <a:spLocks noGrp="1"/>
          </p:cNvSpPr>
          <p:nvPr>
            <p:ph type="body" sz="quarter" idx="18"/>
          </p:nvPr>
        </p:nvSpPr>
        <p:spPr>
          <a:xfrm>
            <a:off x="722181" y="1106137"/>
            <a:ext cx="4592769" cy="3440624"/>
          </a:xfrm>
        </p:spPr>
        <p:txBody>
          <a:bodyPr/>
          <a:lstStyle/>
          <a:p>
            <a:pPr algn="ctr"/>
            <a:r>
              <a:rPr lang="en-IE" sz="3200" b="1" dirty="0"/>
              <a:t>People</a:t>
            </a:r>
            <a:r>
              <a:rPr lang="en-IE" b="1" dirty="0"/>
              <a:t> </a:t>
            </a:r>
          </a:p>
          <a:p>
            <a:pPr marL="342900" indent="-342900">
              <a:buFont typeface="Wingdings" panose="05000000000000000000" pitchFamily="2" charset="2"/>
              <a:buChar char="v"/>
            </a:pPr>
            <a:r>
              <a:rPr lang="en-US" sz="2000" dirty="0"/>
              <a:t>82% of global HR leaders believe that the ‘war for talent’ will be a key business issue over the next 10 years </a:t>
            </a:r>
          </a:p>
          <a:p>
            <a:pPr marL="342900" indent="-342900">
              <a:buFont typeface="Wingdings" panose="05000000000000000000" pitchFamily="2" charset="2"/>
              <a:buChar char="v"/>
            </a:pPr>
            <a:r>
              <a:rPr lang="en-US" sz="2000" dirty="0"/>
              <a:t>75% of employees who experience unfairness will not recommend or refer </a:t>
            </a:r>
          </a:p>
          <a:p>
            <a:pPr marL="342900" indent="-342900">
              <a:buFont typeface="Wingdings" panose="05000000000000000000" pitchFamily="2" charset="2"/>
              <a:buChar char="v"/>
            </a:pPr>
            <a:r>
              <a:rPr lang="en-US" sz="2000" dirty="0"/>
              <a:t>67% of LGBT people believe it is important to work for a company that has equality and diversity policies </a:t>
            </a:r>
          </a:p>
          <a:p>
            <a:pPr marL="342900" indent="-342900">
              <a:buFont typeface="Wingdings" panose="05000000000000000000" pitchFamily="2" charset="2"/>
              <a:buChar char="v"/>
            </a:pPr>
            <a:r>
              <a:rPr lang="en-US" sz="2000" dirty="0"/>
              <a:t>86% of millennials in Ireland research the culture of a company</a:t>
            </a:r>
          </a:p>
          <a:p>
            <a:pPr marL="342900" indent="-342900">
              <a:buFont typeface="Wingdings" panose="05000000000000000000" pitchFamily="2" charset="2"/>
              <a:buChar char="v"/>
            </a:pPr>
            <a:r>
              <a:rPr lang="en-US" sz="2000" dirty="0"/>
              <a:t>72% of women in the workforce say diversity is important when evaluating job offers</a:t>
            </a:r>
            <a:endParaRPr lang="en-IE" sz="2000" dirty="0"/>
          </a:p>
        </p:txBody>
      </p:sp>
      <p:sp>
        <p:nvSpPr>
          <p:cNvPr id="3" name="Text Placeholder 2">
            <a:extLst>
              <a:ext uri="{FF2B5EF4-FFF2-40B4-BE49-F238E27FC236}">
                <a16:creationId xmlns:a16="http://schemas.microsoft.com/office/drawing/2014/main" id="{7D2F2F97-BFE4-789C-A007-38DE659F682E}"/>
              </a:ext>
            </a:extLst>
          </p:cNvPr>
          <p:cNvSpPr>
            <a:spLocks noGrp="1"/>
          </p:cNvSpPr>
          <p:nvPr>
            <p:ph type="body" sz="quarter" idx="16"/>
          </p:nvPr>
        </p:nvSpPr>
        <p:spPr>
          <a:xfrm>
            <a:off x="1377687" y="171707"/>
            <a:ext cx="10595237" cy="803654"/>
          </a:xfrm>
        </p:spPr>
        <p:txBody>
          <a:bodyPr/>
          <a:lstStyle/>
          <a:p>
            <a:r>
              <a:rPr lang="en-IE" sz="3200" b="0" dirty="0">
                <a:solidFill>
                  <a:srgbClr val="702E8C"/>
                </a:solidFill>
              </a:rPr>
              <a:t>D&amp;I Delivers Competitive Advantage to Companies</a:t>
            </a:r>
          </a:p>
        </p:txBody>
      </p:sp>
      <p:sp>
        <p:nvSpPr>
          <p:cNvPr id="6" name="Text Placeholder 4">
            <a:extLst>
              <a:ext uri="{FF2B5EF4-FFF2-40B4-BE49-F238E27FC236}">
                <a16:creationId xmlns:a16="http://schemas.microsoft.com/office/drawing/2014/main" id="{B17AB3C6-6008-567C-6024-BFBEC521722F}"/>
              </a:ext>
            </a:extLst>
          </p:cNvPr>
          <p:cNvSpPr txBox="1">
            <a:spLocks/>
          </p:cNvSpPr>
          <p:nvPr/>
        </p:nvSpPr>
        <p:spPr>
          <a:xfrm>
            <a:off x="6675306" y="1126424"/>
            <a:ext cx="4592769" cy="344062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r>
              <a:rPr lang="en-IE" sz="3200" b="1" dirty="0"/>
              <a:t>Rewards</a:t>
            </a:r>
          </a:p>
          <a:p>
            <a:pPr marL="342900" indent="-342900">
              <a:buFont typeface="Wingdings" panose="05000000000000000000" pitchFamily="2" charset="2"/>
              <a:buChar char="v"/>
            </a:pPr>
            <a:r>
              <a:rPr lang="en-US" sz="2000" dirty="0"/>
              <a:t>+53% return on equity – Fortune 500 (Diverse Boards) </a:t>
            </a:r>
          </a:p>
          <a:p>
            <a:pPr marL="342900" indent="-342900">
              <a:buFont typeface="Wingdings" panose="05000000000000000000" pitchFamily="2" charset="2"/>
              <a:buChar char="v"/>
            </a:pPr>
            <a:r>
              <a:rPr lang="en-US" sz="2000" dirty="0"/>
              <a:t>45% increase market share </a:t>
            </a:r>
          </a:p>
          <a:p>
            <a:pPr marL="342900" indent="-342900">
              <a:buFont typeface="Wingdings" panose="05000000000000000000" pitchFamily="2" charset="2"/>
              <a:buChar char="v"/>
            </a:pPr>
            <a:r>
              <a:rPr lang="en-US" sz="2000" dirty="0"/>
              <a:t>80% improvement in business performance </a:t>
            </a:r>
          </a:p>
          <a:p>
            <a:pPr marL="342900" indent="-342900">
              <a:buFont typeface="Wingdings" panose="05000000000000000000" pitchFamily="2" charset="2"/>
              <a:buChar char="v"/>
            </a:pPr>
            <a:r>
              <a:rPr lang="en-US" sz="2000" dirty="0"/>
              <a:t>+15% financial returns </a:t>
            </a:r>
          </a:p>
          <a:p>
            <a:pPr marL="342900" indent="-342900">
              <a:buFont typeface="Wingdings" panose="05000000000000000000" pitchFamily="2" charset="2"/>
              <a:buChar char="v"/>
            </a:pPr>
            <a:r>
              <a:rPr lang="en-US" sz="2000" dirty="0"/>
              <a:t>50% increase in team collaboration, creative agility &amp; problem solving </a:t>
            </a:r>
          </a:p>
          <a:p>
            <a:pPr marL="342900" indent="-342900">
              <a:buFont typeface="Wingdings" panose="05000000000000000000" pitchFamily="2" charset="2"/>
              <a:buChar char="v"/>
            </a:pPr>
            <a:r>
              <a:rPr lang="en-US" sz="2000" dirty="0"/>
              <a:t>20% increase in employee retention</a:t>
            </a:r>
            <a:endParaRPr lang="en-IE" sz="2000" dirty="0"/>
          </a:p>
        </p:txBody>
      </p:sp>
      <p:sp>
        <p:nvSpPr>
          <p:cNvPr id="2" name="TextBox 1">
            <a:extLst>
              <a:ext uri="{FF2B5EF4-FFF2-40B4-BE49-F238E27FC236}">
                <a16:creationId xmlns:a16="http://schemas.microsoft.com/office/drawing/2014/main" id="{3E717A84-2D9B-F729-3AB6-765D13DF3E4F}"/>
              </a:ext>
            </a:extLst>
          </p:cNvPr>
          <p:cNvSpPr txBox="1"/>
          <p:nvPr/>
        </p:nvSpPr>
        <p:spPr>
          <a:xfrm>
            <a:off x="9618453" y="6173739"/>
            <a:ext cx="2234241" cy="307777"/>
          </a:xfrm>
          <a:prstGeom prst="rect">
            <a:avLst/>
          </a:prstGeom>
          <a:noFill/>
        </p:spPr>
        <p:txBody>
          <a:bodyPr wrap="square" rtlCol="0">
            <a:spAutoFit/>
          </a:bodyPr>
          <a:lstStyle/>
          <a:p>
            <a:r>
              <a:rPr lang="en-IE" sz="1400" dirty="0">
                <a:solidFill>
                  <a:schemeClr val="bg1"/>
                </a:solidFill>
              </a:rPr>
              <a:t>Source </a:t>
            </a:r>
            <a:r>
              <a:rPr lang="en-IE" sz="1400" dirty="0">
                <a:solidFill>
                  <a:schemeClr val="bg1"/>
                </a:solidFill>
                <a:hlinkClick r:id="rId2">
                  <a:extLst>
                    <a:ext uri="{A12FA001-AC4F-418D-AE19-62706E023703}">
                      <ahyp:hlinkClr xmlns:ahyp="http://schemas.microsoft.com/office/drawing/2018/hyperlinkcolor" val="tx"/>
                    </a:ext>
                  </a:extLst>
                </a:hlinkClick>
              </a:rPr>
              <a:t>Bord Bia Ireland</a:t>
            </a:r>
            <a:endParaRPr lang="en-IE" sz="1400" dirty="0">
              <a:solidFill>
                <a:schemeClr val="bg1"/>
              </a:solidFill>
            </a:endParaRPr>
          </a:p>
        </p:txBody>
      </p:sp>
    </p:spTree>
    <p:extLst>
      <p:ext uri="{BB962C8B-B14F-4D97-AF65-F5344CB8AC3E}">
        <p14:creationId xmlns:p14="http://schemas.microsoft.com/office/powerpoint/2010/main" val="11823342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9214CB73-0429-AF79-699B-F7F9919419F4}"/>
              </a:ext>
            </a:extLst>
          </p:cNvPr>
          <p:cNvSpPr txBox="1"/>
          <p:nvPr/>
        </p:nvSpPr>
        <p:spPr>
          <a:xfrm>
            <a:off x="904875" y="923925"/>
            <a:ext cx="2686050" cy="2308324"/>
          </a:xfrm>
          <a:prstGeom prst="rect">
            <a:avLst/>
          </a:prstGeom>
          <a:noFill/>
        </p:spPr>
        <p:txBody>
          <a:bodyPr wrap="square" rtlCol="0">
            <a:spAutoFit/>
          </a:bodyPr>
          <a:lstStyle/>
          <a:p>
            <a:r>
              <a:rPr lang="en-US" sz="2400" dirty="0">
                <a:solidFill>
                  <a:schemeClr val="bg1"/>
                </a:solidFill>
              </a:rPr>
              <a:t>More diverse groups tend to be more innovative, creative, hard-working and better at solving problems</a:t>
            </a:r>
            <a:endParaRPr lang="en-IE" sz="2400" dirty="0">
              <a:solidFill>
                <a:schemeClr val="bg1"/>
              </a:solidFill>
            </a:endParaRPr>
          </a:p>
        </p:txBody>
      </p:sp>
      <p:sp>
        <p:nvSpPr>
          <p:cNvPr id="9" name="TextBox 8">
            <a:extLst>
              <a:ext uri="{FF2B5EF4-FFF2-40B4-BE49-F238E27FC236}">
                <a16:creationId xmlns:a16="http://schemas.microsoft.com/office/drawing/2014/main" id="{29E4F1C8-E2A5-6CCF-CFAD-A204722B1BEC}"/>
              </a:ext>
            </a:extLst>
          </p:cNvPr>
          <p:cNvSpPr txBox="1"/>
          <p:nvPr/>
        </p:nvSpPr>
        <p:spPr>
          <a:xfrm>
            <a:off x="4857750" y="820249"/>
            <a:ext cx="2686050" cy="2677656"/>
          </a:xfrm>
          <a:prstGeom prst="rect">
            <a:avLst/>
          </a:prstGeom>
          <a:noFill/>
        </p:spPr>
        <p:txBody>
          <a:bodyPr wrap="square" rtlCol="0">
            <a:spAutoFit/>
          </a:bodyPr>
          <a:lstStyle/>
          <a:p>
            <a:r>
              <a:rPr lang="en-US" sz="2400" dirty="0">
                <a:solidFill>
                  <a:schemeClr val="bg1"/>
                </a:solidFill>
              </a:rPr>
              <a:t>Companies with female Board representation have been found to outperform those with no women on their Boards</a:t>
            </a:r>
            <a:endParaRPr lang="en-IE" sz="2400" dirty="0">
              <a:solidFill>
                <a:schemeClr val="bg1"/>
              </a:solidFill>
            </a:endParaRPr>
          </a:p>
        </p:txBody>
      </p:sp>
      <p:sp>
        <p:nvSpPr>
          <p:cNvPr id="10" name="TextBox 9">
            <a:extLst>
              <a:ext uri="{FF2B5EF4-FFF2-40B4-BE49-F238E27FC236}">
                <a16:creationId xmlns:a16="http://schemas.microsoft.com/office/drawing/2014/main" id="{F36ACEFC-CCFF-23F6-5335-FA310598A523}"/>
              </a:ext>
            </a:extLst>
          </p:cNvPr>
          <p:cNvSpPr txBox="1"/>
          <p:nvPr/>
        </p:nvSpPr>
        <p:spPr>
          <a:xfrm>
            <a:off x="8810625" y="941081"/>
            <a:ext cx="2686050" cy="1938992"/>
          </a:xfrm>
          <a:prstGeom prst="rect">
            <a:avLst/>
          </a:prstGeom>
          <a:noFill/>
        </p:spPr>
        <p:txBody>
          <a:bodyPr wrap="square" rtlCol="0">
            <a:spAutoFit/>
          </a:bodyPr>
          <a:lstStyle/>
          <a:p>
            <a:r>
              <a:rPr lang="en-US" sz="2400" dirty="0">
                <a:solidFill>
                  <a:schemeClr val="bg1"/>
                </a:solidFill>
              </a:rPr>
              <a:t>Gender-diverse companies are 15% more likely to outperform competitors</a:t>
            </a:r>
            <a:endParaRPr lang="en-IE" sz="2400" dirty="0">
              <a:solidFill>
                <a:schemeClr val="bg1"/>
              </a:solidFill>
            </a:endParaRPr>
          </a:p>
        </p:txBody>
      </p:sp>
      <p:sp>
        <p:nvSpPr>
          <p:cNvPr id="12" name="TextBox 11">
            <a:extLst>
              <a:ext uri="{FF2B5EF4-FFF2-40B4-BE49-F238E27FC236}">
                <a16:creationId xmlns:a16="http://schemas.microsoft.com/office/drawing/2014/main" id="{EC3CAB2B-6A93-103D-3D68-8EE67ECCE296}"/>
              </a:ext>
            </a:extLst>
          </p:cNvPr>
          <p:cNvSpPr txBox="1"/>
          <p:nvPr/>
        </p:nvSpPr>
        <p:spPr>
          <a:xfrm>
            <a:off x="904874" y="4048125"/>
            <a:ext cx="2828925" cy="2308324"/>
          </a:xfrm>
          <a:prstGeom prst="rect">
            <a:avLst/>
          </a:prstGeom>
          <a:noFill/>
        </p:spPr>
        <p:txBody>
          <a:bodyPr wrap="square" rtlCol="0">
            <a:spAutoFit/>
          </a:bodyPr>
          <a:lstStyle/>
          <a:p>
            <a:r>
              <a:rPr lang="en-US" sz="2400" dirty="0">
                <a:solidFill>
                  <a:schemeClr val="bg1"/>
                </a:solidFill>
              </a:rPr>
              <a:t>Deeper understanding of the consumer market, e.g. in Europe women direct 80% of consumer spending</a:t>
            </a:r>
            <a:endParaRPr lang="en-IE" sz="2400" dirty="0">
              <a:solidFill>
                <a:schemeClr val="bg1"/>
              </a:solidFill>
            </a:endParaRPr>
          </a:p>
        </p:txBody>
      </p:sp>
      <p:sp>
        <p:nvSpPr>
          <p:cNvPr id="13" name="TextBox 12">
            <a:extLst>
              <a:ext uri="{FF2B5EF4-FFF2-40B4-BE49-F238E27FC236}">
                <a16:creationId xmlns:a16="http://schemas.microsoft.com/office/drawing/2014/main" id="{2BF3E0F1-6A0C-ADD5-EABA-960EDF4B0597}"/>
              </a:ext>
            </a:extLst>
          </p:cNvPr>
          <p:cNvSpPr txBox="1"/>
          <p:nvPr/>
        </p:nvSpPr>
        <p:spPr>
          <a:xfrm>
            <a:off x="4857750" y="4048125"/>
            <a:ext cx="2686050" cy="1938992"/>
          </a:xfrm>
          <a:prstGeom prst="rect">
            <a:avLst/>
          </a:prstGeom>
          <a:noFill/>
        </p:spPr>
        <p:txBody>
          <a:bodyPr wrap="square" rtlCol="0">
            <a:spAutoFit/>
          </a:bodyPr>
          <a:lstStyle/>
          <a:p>
            <a:r>
              <a:rPr lang="en-US" sz="2400" dirty="0">
                <a:solidFill>
                  <a:schemeClr val="bg1"/>
                </a:solidFill>
              </a:rPr>
              <a:t>The talent pool is shrinking. Every company is competing for the same talent</a:t>
            </a:r>
            <a:endParaRPr lang="en-IE" sz="2400" dirty="0">
              <a:solidFill>
                <a:schemeClr val="bg1"/>
              </a:solidFill>
            </a:endParaRPr>
          </a:p>
        </p:txBody>
      </p:sp>
      <p:sp>
        <p:nvSpPr>
          <p:cNvPr id="14" name="TextBox 13">
            <a:extLst>
              <a:ext uri="{FF2B5EF4-FFF2-40B4-BE49-F238E27FC236}">
                <a16:creationId xmlns:a16="http://schemas.microsoft.com/office/drawing/2014/main" id="{F57DA962-77BB-A342-C5E6-8FED7FBAC730}"/>
              </a:ext>
            </a:extLst>
          </p:cNvPr>
          <p:cNvSpPr txBox="1"/>
          <p:nvPr/>
        </p:nvSpPr>
        <p:spPr>
          <a:xfrm>
            <a:off x="8810625" y="4065281"/>
            <a:ext cx="2686050" cy="1938992"/>
          </a:xfrm>
          <a:prstGeom prst="rect">
            <a:avLst/>
          </a:prstGeom>
          <a:noFill/>
        </p:spPr>
        <p:txBody>
          <a:bodyPr wrap="square" rtlCol="0">
            <a:spAutoFit/>
          </a:bodyPr>
          <a:lstStyle/>
          <a:p>
            <a:r>
              <a:rPr lang="en-US" sz="2400" dirty="0">
                <a:solidFill>
                  <a:schemeClr val="bg1"/>
                </a:solidFill>
              </a:rPr>
              <a:t>Ethnically diverse companies are 35% more likely to outperform competitors</a:t>
            </a:r>
            <a:endParaRPr lang="en-IE" sz="2400" dirty="0">
              <a:solidFill>
                <a:schemeClr val="bg1"/>
              </a:solidFill>
            </a:endParaRPr>
          </a:p>
        </p:txBody>
      </p:sp>
      <p:sp>
        <p:nvSpPr>
          <p:cNvPr id="15" name="TextBox 14">
            <a:extLst>
              <a:ext uri="{FF2B5EF4-FFF2-40B4-BE49-F238E27FC236}">
                <a16:creationId xmlns:a16="http://schemas.microsoft.com/office/drawing/2014/main" id="{66A7C683-ED92-9527-7F4C-C92FFFAF0AB8}"/>
              </a:ext>
            </a:extLst>
          </p:cNvPr>
          <p:cNvSpPr txBox="1"/>
          <p:nvPr/>
        </p:nvSpPr>
        <p:spPr>
          <a:xfrm>
            <a:off x="8886825" y="6202560"/>
            <a:ext cx="3681862" cy="307777"/>
          </a:xfrm>
          <a:prstGeom prst="rect">
            <a:avLst/>
          </a:prstGeom>
          <a:noFill/>
        </p:spPr>
        <p:txBody>
          <a:bodyPr wrap="square" rtlCol="0">
            <a:spAutoFit/>
          </a:bodyPr>
          <a:lstStyle/>
          <a:p>
            <a:r>
              <a:rPr lang="en-IE" sz="1400" b="1" dirty="0">
                <a:solidFill>
                  <a:schemeClr val="bg1"/>
                </a:solidFill>
              </a:rPr>
              <a:t>Source: </a:t>
            </a:r>
            <a:r>
              <a:rPr lang="en-IE" sz="1400" dirty="0">
                <a:solidFill>
                  <a:schemeClr val="bg1"/>
                </a:solidFill>
              </a:rPr>
              <a:t>Harvard Business Review</a:t>
            </a:r>
          </a:p>
        </p:txBody>
      </p:sp>
      <p:sp>
        <p:nvSpPr>
          <p:cNvPr id="2" name="Text Placeholder 2">
            <a:extLst>
              <a:ext uri="{FF2B5EF4-FFF2-40B4-BE49-F238E27FC236}">
                <a16:creationId xmlns:a16="http://schemas.microsoft.com/office/drawing/2014/main" id="{7E676BF2-5FAC-E71B-C985-1D01117296BE}"/>
              </a:ext>
            </a:extLst>
          </p:cNvPr>
          <p:cNvSpPr txBox="1">
            <a:spLocks/>
          </p:cNvSpPr>
          <p:nvPr/>
        </p:nvSpPr>
        <p:spPr>
          <a:xfrm>
            <a:off x="1377687" y="171707"/>
            <a:ext cx="10595237" cy="8036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E" sz="3200" dirty="0">
                <a:solidFill>
                  <a:srgbClr val="702E8C"/>
                </a:solidFill>
              </a:rPr>
              <a:t>D&amp;I Delivers Competitive Advantage to Companies</a:t>
            </a:r>
          </a:p>
        </p:txBody>
      </p:sp>
    </p:spTree>
    <p:extLst>
      <p:ext uri="{BB962C8B-B14F-4D97-AF65-F5344CB8AC3E}">
        <p14:creationId xmlns:p14="http://schemas.microsoft.com/office/powerpoint/2010/main" val="13316603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FF664AC9-3F8C-DC6C-417E-72AF47196203}"/>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8749"/>
          <a:stretch/>
        </p:blipFill>
        <p:spPr>
          <a:xfrm>
            <a:off x="654155" y="2964151"/>
            <a:ext cx="5837469" cy="3077675"/>
          </a:xfrm>
          <a:prstGeom prst="rect">
            <a:avLst/>
          </a:prstGeom>
        </p:spPr>
      </p:pic>
      <p:pic>
        <p:nvPicPr>
          <p:cNvPr id="6" name="Picture 5">
            <a:extLst>
              <a:ext uri="{FF2B5EF4-FFF2-40B4-BE49-F238E27FC236}">
                <a16:creationId xmlns:a16="http://schemas.microsoft.com/office/drawing/2014/main" id="{B76A7561-E339-1A37-EC09-5AD1065D1C4D}"/>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7191" b="8198"/>
          <a:stretch/>
        </p:blipFill>
        <p:spPr>
          <a:xfrm>
            <a:off x="6742017" y="1810254"/>
            <a:ext cx="5005964" cy="4394462"/>
          </a:xfrm>
          <a:prstGeom prst="rect">
            <a:avLst/>
          </a:prstGeom>
        </p:spPr>
      </p:pic>
      <p:sp>
        <p:nvSpPr>
          <p:cNvPr id="7" name="TextBox 6">
            <a:extLst>
              <a:ext uri="{FF2B5EF4-FFF2-40B4-BE49-F238E27FC236}">
                <a16:creationId xmlns:a16="http://schemas.microsoft.com/office/drawing/2014/main" id="{7658492A-EBC8-5D7D-D901-55C09B68889A}"/>
              </a:ext>
            </a:extLst>
          </p:cNvPr>
          <p:cNvSpPr txBox="1"/>
          <p:nvPr/>
        </p:nvSpPr>
        <p:spPr>
          <a:xfrm>
            <a:off x="6616821" y="1144569"/>
            <a:ext cx="5297619" cy="646331"/>
          </a:xfrm>
          <a:prstGeom prst="rect">
            <a:avLst/>
          </a:prstGeom>
          <a:noFill/>
        </p:spPr>
        <p:txBody>
          <a:bodyPr wrap="square" rtlCol="0">
            <a:spAutoFit/>
          </a:bodyPr>
          <a:lstStyle/>
          <a:p>
            <a:pPr algn="ctr"/>
            <a:r>
              <a:rPr lang="en-IE" b="1" dirty="0">
                <a:solidFill>
                  <a:srgbClr val="DF4625"/>
                </a:solidFill>
              </a:rPr>
              <a:t>Exhibit 2 </a:t>
            </a:r>
            <a:r>
              <a:rPr lang="en-IE" dirty="0">
                <a:solidFill>
                  <a:srgbClr val="083F59"/>
                </a:solidFill>
              </a:rPr>
              <a:t>Changes in Leadership Can Lead to a Percentage Gain in Innovation Revenue</a:t>
            </a:r>
          </a:p>
        </p:txBody>
      </p:sp>
      <p:sp>
        <p:nvSpPr>
          <p:cNvPr id="8" name="TextBox 7">
            <a:extLst>
              <a:ext uri="{FF2B5EF4-FFF2-40B4-BE49-F238E27FC236}">
                <a16:creationId xmlns:a16="http://schemas.microsoft.com/office/drawing/2014/main" id="{A3747D91-4512-D299-32B5-5F07013844D3}"/>
              </a:ext>
            </a:extLst>
          </p:cNvPr>
          <p:cNvSpPr txBox="1"/>
          <p:nvPr/>
        </p:nvSpPr>
        <p:spPr>
          <a:xfrm>
            <a:off x="3694016" y="6367605"/>
            <a:ext cx="8141425" cy="307777"/>
          </a:xfrm>
          <a:prstGeom prst="rect">
            <a:avLst/>
          </a:prstGeom>
          <a:noFill/>
        </p:spPr>
        <p:txBody>
          <a:bodyPr wrap="square" rtlCol="0">
            <a:spAutoFit/>
          </a:bodyPr>
          <a:lstStyle/>
          <a:p>
            <a:r>
              <a:rPr lang="en-IE" sz="1400" dirty="0">
                <a:hlinkClick r:id="rId4"/>
              </a:rPr>
              <a:t>Source https://www.bcg.com/publications/2018/how-diverse-leadership-teams-boost-innovation</a:t>
            </a:r>
            <a:r>
              <a:rPr lang="en-IE" sz="1400" dirty="0"/>
              <a:t> </a:t>
            </a:r>
          </a:p>
        </p:txBody>
      </p:sp>
      <p:sp>
        <p:nvSpPr>
          <p:cNvPr id="9" name="TextBox 8">
            <a:extLst>
              <a:ext uri="{FF2B5EF4-FFF2-40B4-BE49-F238E27FC236}">
                <a16:creationId xmlns:a16="http://schemas.microsoft.com/office/drawing/2014/main" id="{8E6C7868-8E70-5841-5805-A2ABCD0EA391}"/>
              </a:ext>
            </a:extLst>
          </p:cNvPr>
          <p:cNvSpPr txBox="1"/>
          <p:nvPr/>
        </p:nvSpPr>
        <p:spPr>
          <a:xfrm>
            <a:off x="1005415" y="1952088"/>
            <a:ext cx="5297619" cy="646331"/>
          </a:xfrm>
          <a:prstGeom prst="rect">
            <a:avLst/>
          </a:prstGeom>
          <a:noFill/>
        </p:spPr>
        <p:txBody>
          <a:bodyPr wrap="square" rtlCol="0">
            <a:spAutoFit/>
          </a:bodyPr>
          <a:lstStyle/>
          <a:p>
            <a:pPr algn="ctr"/>
            <a:r>
              <a:rPr lang="en-IE" b="1" dirty="0">
                <a:solidFill>
                  <a:srgbClr val="DF4625"/>
                </a:solidFill>
              </a:rPr>
              <a:t>Exhibit 1 </a:t>
            </a:r>
            <a:r>
              <a:rPr lang="en-IE" dirty="0">
                <a:solidFill>
                  <a:srgbClr val="083F59"/>
                </a:solidFill>
              </a:rPr>
              <a:t>Companies with More Diverse Leadership Teams Report Higher Innovation Revenue</a:t>
            </a:r>
          </a:p>
        </p:txBody>
      </p:sp>
      <p:sp>
        <p:nvSpPr>
          <p:cNvPr id="3" name="Text Placeholder 2">
            <a:extLst>
              <a:ext uri="{FF2B5EF4-FFF2-40B4-BE49-F238E27FC236}">
                <a16:creationId xmlns:a16="http://schemas.microsoft.com/office/drawing/2014/main" id="{F5A623A4-DB91-D7F0-8C22-A4E6931AAB5D}"/>
              </a:ext>
            </a:extLst>
          </p:cNvPr>
          <p:cNvSpPr txBox="1">
            <a:spLocks/>
          </p:cNvSpPr>
          <p:nvPr/>
        </p:nvSpPr>
        <p:spPr>
          <a:xfrm>
            <a:off x="798381" y="251457"/>
            <a:ext cx="10595237" cy="8036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IE" sz="3200" dirty="0">
                <a:solidFill>
                  <a:srgbClr val="702E8C"/>
                </a:solidFill>
              </a:rPr>
              <a:t>D&amp;I Delivers Competitive Advantage to Companies</a:t>
            </a:r>
          </a:p>
        </p:txBody>
      </p:sp>
    </p:spTree>
    <p:extLst>
      <p:ext uri="{BB962C8B-B14F-4D97-AF65-F5344CB8AC3E}">
        <p14:creationId xmlns:p14="http://schemas.microsoft.com/office/powerpoint/2010/main" val="313886210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7FF42E8-9441-0490-7BAD-758F0CFD7148}"/>
              </a:ext>
            </a:extLst>
          </p:cNvPr>
          <p:cNvSpPr>
            <a:spLocks noGrp="1"/>
          </p:cNvSpPr>
          <p:nvPr>
            <p:ph type="body" sz="quarter" idx="13"/>
          </p:nvPr>
        </p:nvSpPr>
        <p:spPr>
          <a:xfrm>
            <a:off x="5236295" y="-77637"/>
            <a:ext cx="6751635" cy="1438412"/>
          </a:xfrm>
        </p:spPr>
        <p:txBody>
          <a:bodyPr/>
          <a:lstStyle/>
          <a:p>
            <a:r>
              <a:rPr lang="en-IE" dirty="0"/>
              <a:t>The Need for Inclusive SME Leadership</a:t>
            </a:r>
          </a:p>
        </p:txBody>
      </p:sp>
      <p:sp>
        <p:nvSpPr>
          <p:cNvPr id="3" name="Text Placeholder 2">
            <a:extLst>
              <a:ext uri="{FF2B5EF4-FFF2-40B4-BE49-F238E27FC236}">
                <a16:creationId xmlns:a16="http://schemas.microsoft.com/office/drawing/2014/main" id="{43697616-1590-DC9B-0258-C6ECF1B179D2}"/>
              </a:ext>
            </a:extLst>
          </p:cNvPr>
          <p:cNvSpPr>
            <a:spLocks noGrp="1"/>
          </p:cNvSpPr>
          <p:nvPr>
            <p:ph type="body" sz="quarter" idx="43"/>
          </p:nvPr>
        </p:nvSpPr>
        <p:spPr>
          <a:xfrm>
            <a:off x="4951563" y="1271584"/>
            <a:ext cx="6943048" cy="396241"/>
          </a:xfrm>
        </p:spPr>
        <p:txBody>
          <a:bodyPr>
            <a:noAutofit/>
          </a:bodyPr>
          <a:lstStyle/>
          <a:p>
            <a:r>
              <a:rPr lang="en-US" sz="2200" dirty="0"/>
              <a:t>One of the most alarming results from CIPD 2023 research was that just ‘30% of employers say leaders in their company are completely committed to having a diverse workforce’. </a:t>
            </a:r>
          </a:p>
          <a:p>
            <a:r>
              <a:rPr lang="en-US" sz="2200" dirty="0"/>
              <a:t>And similarly, just ‘36% said that senior leaders are completely committed to having an inclusive workplace’. </a:t>
            </a:r>
          </a:p>
          <a:p>
            <a:endParaRPr lang="en-IE" sz="2200" dirty="0"/>
          </a:p>
        </p:txBody>
      </p:sp>
      <p:sp>
        <p:nvSpPr>
          <p:cNvPr id="5" name="TextBox 4">
            <a:extLst>
              <a:ext uri="{FF2B5EF4-FFF2-40B4-BE49-F238E27FC236}">
                <a16:creationId xmlns:a16="http://schemas.microsoft.com/office/drawing/2014/main" id="{00EF4296-A776-6023-587C-00A497AB17B6}"/>
              </a:ext>
            </a:extLst>
          </p:cNvPr>
          <p:cNvSpPr txBox="1"/>
          <p:nvPr/>
        </p:nvSpPr>
        <p:spPr>
          <a:xfrm>
            <a:off x="7792528" y="6271404"/>
            <a:ext cx="4399472" cy="369332"/>
          </a:xfrm>
          <a:prstGeom prst="rect">
            <a:avLst/>
          </a:prstGeom>
          <a:noFill/>
        </p:spPr>
        <p:txBody>
          <a:bodyPr wrap="square" rtlCol="0">
            <a:spAutoFit/>
          </a:bodyPr>
          <a:lstStyle/>
          <a:p>
            <a:r>
              <a:rPr lang="en-IE" dirty="0"/>
              <a:t>Source </a:t>
            </a:r>
            <a:r>
              <a:rPr lang="en-IE" dirty="0">
                <a:hlinkClick r:id="rId2"/>
              </a:rPr>
              <a:t>CIPD Report Inclusion at Work 2023</a:t>
            </a:r>
            <a:endParaRPr lang="en-IE" dirty="0"/>
          </a:p>
        </p:txBody>
      </p:sp>
      <p:sp>
        <p:nvSpPr>
          <p:cNvPr id="6" name="TextBox 5">
            <a:extLst>
              <a:ext uri="{FF2B5EF4-FFF2-40B4-BE49-F238E27FC236}">
                <a16:creationId xmlns:a16="http://schemas.microsoft.com/office/drawing/2014/main" id="{77EF93EA-A274-028F-A511-B4296AB13B13}"/>
              </a:ext>
            </a:extLst>
          </p:cNvPr>
          <p:cNvSpPr txBox="1"/>
          <p:nvPr/>
        </p:nvSpPr>
        <p:spPr>
          <a:xfrm>
            <a:off x="5055079" y="3925019"/>
            <a:ext cx="6839532" cy="2462213"/>
          </a:xfrm>
          <a:prstGeom prst="rect">
            <a:avLst/>
          </a:prstGeom>
          <a:noFill/>
        </p:spPr>
        <p:txBody>
          <a:bodyPr wrap="square" rtlCol="0">
            <a:spAutoFit/>
          </a:bodyPr>
          <a:lstStyle/>
          <a:p>
            <a:pPr algn="ctr"/>
            <a:r>
              <a:rPr lang="en-US" sz="2200" dirty="0"/>
              <a:t>‘Leaders and managers can’t underestimate the importance of inclusion and diversity in the workforce, a high level of adoption is associated not only with greater productivity and performance, but innovation, talent attraction, employee retention and overall workforce wellbeing’.</a:t>
            </a:r>
            <a:endParaRPr lang="en-IE" sz="2200" dirty="0"/>
          </a:p>
          <a:p>
            <a:pPr algn="ctr"/>
            <a:endParaRPr lang="en-IE" sz="2200" dirty="0"/>
          </a:p>
        </p:txBody>
      </p:sp>
      <p:pic>
        <p:nvPicPr>
          <p:cNvPr id="12" name="Picture Placeholder 11" descr="A group of people around a table&#10;&#10;Description automatically generated">
            <a:extLst>
              <a:ext uri="{FF2B5EF4-FFF2-40B4-BE49-F238E27FC236}">
                <a16:creationId xmlns:a16="http://schemas.microsoft.com/office/drawing/2014/main" id="{3E9AE8DE-1417-6E20-88BF-03BF77BBE192}"/>
              </a:ext>
            </a:extLst>
          </p:cNvPr>
          <p:cNvPicPr>
            <a:picLocks noGrp="1" noChangeAspect="1"/>
          </p:cNvPicPr>
          <p:nvPr>
            <p:ph type="pic" sz="quarter" idx="44"/>
          </p:nvPr>
        </p:nvPicPr>
        <p:blipFill>
          <a:blip r:embed="rId3" cstate="email">
            <a:extLst>
              <a:ext uri="{28A0092B-C50C-407E-A947-70E740481C1C}">
                <a14:useLocalDpi xmlns:a14="http://schemas.microsoft.com/office/drawing/2010/main"/>
              </a:ext>
            </a:extLst>
          </a:blip>
          <a:srcRect l="16667" r="16667"/>
          <a:stretch>
            <a:fillRect/>
          </a:stretch>
        </p:blipFill>
        <p:spPr>
          <a:xfrm>
            <a:off x="633818" y="993169"/>
            <a:ext cx="3877797" cy="3877797"/>
          </a:xfrm>
        </p:spPr>
      </p:pic>
    </p:spTree>
    <p:extLst>
      <p:ext uri="{BB962C8B-B14F-4D97-AF65-F5344CB8AC3E}">
        <p14:creationId xmlns:p14="http://schemas.microsoft.com/office/powerpoint/2010/main" val="26311449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4AE77C2-646A-4896-EBE1-D5A8CC0C0240}"/>
              </a:ext>
            </a:extLst>
          </p:cNvPr>
          <p:cNvSpPr>
            <a:spLocks noGrp="1"/>
          </p:cNvSpPr>
          <p:nvPr>
            <p:ph type="body" sz="quarter" idx="18"/>
          </p:nvPr>
        </p:nvSpPr>
        <p:spPr>
          <a:xfrm>
            <a:off x="798381" y="1091774"/>
            <a:ext cx="10595237" cy="3849918"/>
          </a:xfrm>
        </p:spPr>
        <p:txBody>
          <a:bodyPr/>
          <a:lstStyle/>
          <a:p>
            <a:pPr algn="ctr"/>
            <a:r>
              <a:rPr lang="en-US" dirty="0">
                <a:solidFill>
                  <a:srgbClr val="702E8C"/>
                </a:solidFill>
              </a:rPr>
              <a:t>Managers should be D&amp;I enabled through job design and training on core people management skills, to fulfil their key role in creating inclusive workplaces.</a:t>
            </a:r>
            <a:endParaRPr lang="en-IE" dirty="0">
              <a:solidFill>
                <a:srgbClr val="702E8C"/>
              </a:solidFill>
            </a:endParaRPr>
          </a:p>
          <a:p>
            <a:pPr marL="0" indent="0"/>
            <a:r>
              <a:rPr lang="en-US" sz="2000" dirty="0">
                <a:solidFill>
                  <a:schemeClr val="bg1"/>
                </a:solidFill>
                <a:highlight>
                  <a:srgbClr val="0872B5"/>
                </a:highlight>
              </a:rPr>
              <a:t>A leader’s pivotal role in creating an inclusive and diverse workplace is fundamental </a:t>
            </a:r>
            <a:r>
              <a:rPr lang="en-US" sz="2000" dirty="0"/>
              <a:t>to progress in this area. Managers are a key influence on the employee experience at work. They enact people management practices, design jobs, allocate work, and have a significant influence over hiring and promotion decisions. Managers are employees’ main, formal point of contact within the company, and their </a:t>
            </a:r>
            <a:r>
              <a:rPr lang="en-US" sz="2000" dirty="0" err="1"/>
              <a:t>behaviour</a:t>
            </a:r>
            <a:r>
              <a:rPr lang="en-US" sz="2000" dirty="0"/>
              <a:t> and management style shape the climate of the team. </a:t>
            </a:r>
          </a:p>
          <a:p>
            <a:pPr marL="0" indent="0"/>
            <a:r>
              <a:rPr lang="en-US" sz="2000" dirty="0">
                <a:solidFill>
                  <a:schemeClr val="bg1"/>
                </a:solidFill>
                <a:highlight>
                  <a:srgbClr val="0872B5"/>
                </a:highlight>
              </a:rPr>
              <a:t>Surveys report we have a long way to go</a:t>
            </a:r>
          </a:p>
          <a:p>
            <a:pPr marL="0" indent="0">
              <a:spcBef>
                <a:spcPts val="600"/>
              </a:spcBef>
            </a:pPr>
            <a:r>
              <a:rPr lang="en-US" sz="2000" dirty="0"/>
              <a:t>Just </a:t>
            </a:r>
            <a:r>
              <a:rPr lang="en-US" b="1" dirty="0">
                <a:solidFill>
                  <a:srgbClr val="0872B5"/>
                </a:solidFill>
              </a:rPr>
              <a:t>23% </a:t>
            </a:r>
            <a:r>
              <a:rPr lang="en-US" sz="2000" dirty="0"/>
              <a:t>of employers say they train managers in fair and inclusive people management, and </a:t>
            </a:r>
            <a:r>
              <a:rPr lang="en-US" b="1" dirty="0">
                <a:solidFill>
                  <a:srgbClr val="0872B5"/>
                </a:solidFill>
              </a:rPr>
              <a:t>87%</a:t>
            </a:r>
            <a:r>
              <a:rPr lang="en-US" sz="2000" dirty="0"/>
              <a:t> said it is effective in creating a more inclusive and diverse workplace. </a:t>
            </a:r>
          </a:p>
          <a:p>
            <a:pPr marL="0" indent="0">
              <a:spcBef>
                <a:spcPts val="600"/>
              </a:spcBef>
            </a:pPr>
            <a:r>
              <a:rPr lang="en-US" b="1" dirty="0">
                <a:solidFill>
                  <a:srgbClr val="0872B5"/>
                </a:solidFill>
              </a:rPr>
              <a:t>72% </a:t>
            </a:r>
            <a:r>
              <a:rPr lang="en-US" sz="2000" dirty="0"/>
              <a:t>of the senior decision-makers strongly agreed that managers deal with any discrimination, bullying or harassment issues promptly, seriously and discreetly. </a:t>
            </a:r>
          </a:p>
          <a:p>
            <a:pPr marL="0" indent="0">
              <a:spcBef>
                <a:spcPts val="600"/>
              </a:spcBef>
            </a:pPr>
            <a:r>
              <a:rPr lang="en-US" b="1" dirty="0">
                <a:solidFill>
                  <a:srgbClr val="0872B5"/>
                </a:solidFill>
              </a:rPr>
              <a:t>60% </a:t>
            </a:r>
            <a:r>
              <a:rPr lang="en-US" sz="2000" dirty="0"/>
              <a:t>of companies said that managers have the skills to manage people with empathy, fairness and compassion. And </a:t>
            </a:r>
            <a:r>
              <a:rPr lang="en-US" b="1" dirty="0">
                <a:solidFill>
                  <a:srgbClr val="0872B5"/>
                </a:solidFill>
              </a:rPr>
              <a:t>51%</a:t>
            </a:r>
            <a:r>
              <a:rPr lang="en-US" sz="2000" dirty="0"/>
              <a:t> said managers are confident in improving I&amp;D in their team, </a:t>
            </a:r>
            <a:r>
              <a:rPr lang="en-US" sz="2000" dirty="0" err="1"/>
              <a:t>signalling</a:t>
            </a:r>
            <a:r>
              <a:rPr lang="en-US" sz="2000" dirty="0"/>
              <a:t> a need for investment in D&amp;I. </a:t>
            </a:r>
            <a:endParaRPr lang="en-IE" dirty="0"/>
          </a:p>
        </p:txBody>
      </p:sp>
      <p:sp>
        <p:nvSpPr>
          <p:cNvPr id="5" name="Text Placeholder 4">
            <a:extLst>
              <a:ext uri="{FF2B5EF4-FFF2-40B4-BE49-F238E27FC236}">
                <a16:creationId xmlns:a16="http://schemas.microsoft.com/office/drawing/2014/main" id="{BDD38ED9-D982-1FE0-C4E7-2C8AF9BC237F}"/>
              </a:ext>
            </a:extLst>
          </p:cNvPr>
          <p:cNvSpPr>
            <a:spLocks noGrp="1"/>
          </p:cNvSpPr>
          <p:nvPr>
            <p:ph type="body" sz="quarter" idx="16"/>
          </p:nvPr>
        </p:nvSpPr>
        <p:spPr>
          <a:xfrm>
            <a:off x="408318" y="412338"/>
            <a:ext cx="11045687" cy="803654"/>
          </a:xfrm>
        </p:spPr>
        <p:txBody>
          <a:bodyPr/>
          <a:lstStyle/>
          <a:p>
            <a:pPr algn="ctr"/>
            <a:r>
              <a:rPr lang="en-IE" sz="3200" b="0" dirty="0"/>
              <a:t>SMEs Say there is a ‘Need for Inclusive Leadership’</a:t>
            </a:r>
          </a:p>
        </p:txBody>
      </p:sp>
      <p:sp>
        <p:nvSpPr>
          <p:cNvPr id="2" name="Text Box 2">
            <a:extLst>
              <a:ext uri="{FF2B5EF4-FFF2-40B4-BE49-F238E27FC236}">
                <a16:creationId xmlns:a16="http://schemas.microsoft.com/office/drawing/2014/main" id="{5B25ED9F-9C5D-7DB5-BEAA-BA966DE4B542}"/>
              </a:ext>
            </a:extLst>
          </p:cNvPr>
          <p:cNvSpPr txBox="1">
            <a:spLocks noChangeArrowheads="1"/>
          </p:cNvSpPr>
          <p:nvPr/>
        </p:nvSpPr>
        <p:spPr bwMode="auto">
          <a:xfrm>
            <a:off x="9006409" y="5927402"/>
            <a:ext cx="2447596" cy="267253"/>
          </a:xfrm>
          <a:prstGeom prst="rect">
            <a:avLst/>
          </a:prstGeom>
          <a:solidFill>
            <a:srgbClr val="FFFFFF"/>
          </a:solidFill>
          <a:ln w="9525">
            <a:noFill/>
            <a:miter lim="800000"/>
            <a:headEnd/>
            <a:tailEnd/>
          </a:ln>
        </p:spPr>
        <p:txBody>
          <a:bodyPr rot="0" vert="horz" wrap="square" lIns="91440" tIns="45720" rIns="91440" bIns="45720" anchor="t" anchorCtr="0">
            <a:spAutoFit/>
          </a:bodyPr>
          <a:lstStyle/>
          <a:p>
            <a:pPr>
              <a:lnSpc>
                <a:spcPct val="107000"/>
              </a:lnSpc>
              <a:spcAft>
                <a:spcPts val="800"/>
              </a:spcAft>
            </a:pPr>
            <a:r>
              <a:rPr lang="en-IE" sz="1100" kern="100">
                <a:effectLst/>
                <a:latin typeface="Aptos" panose="020B0004020202020204" pitchFamily="34" charset="0"/>
                <a:ea typeface="Aptos" panose="020B0004020202020204" pitchFamily="34" charset="0"/>
                <a:cs typeface="Times New Roman" panose="02020603050405020304" pitchFamily="18" charset="0"/>
              </a:rPr>
              <a:t>Source </a:t>
            </a:r>
            <a:r>
              <a:rPr lang="en-IE" sz="1100" u="sng" kern="100">
                <a:solidFill>
                  <a:srgbClr val="467886"/>
                </a:solidFill>
                <a:effectLst/>
                <a:latin typeface="Aptos" panose="020B0004020202020204" pitchFamily="34" charset="0"/>
                <a:ea typeface="Aptos" panose="020B0004020202020204" pitchFamily="34" charset="0"/>
                <a:cs typeface="Times New Roman" panose="02020603050405020304" pitchFamily="18" charset="0"/>
                <a:hlinkClick r:id="rId2"/>
              </a:rPr>
              <a:t>Inclusion at Work 2022</a:t>
            </a:r>
            <a:endParaRPr lang="en-IE" sz="1100" kern="100">
              <a:effectLst/>
              <a:latin typeface="Aptos" panose="020B0004020202020204" pitchFamily="34" charset="0"/>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469609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292EFF7-564F-C29A-B47D-816548479CF3}"/>
              </a:ext>
            </a:extLst>
          </p:cNvPr>
          <p:cNvSpPr>
            <a:spLocks noGrp="1"/>
          </p:cNvSpPr>
          <p:nvPr>
            <p:ph type="body" sz="quarter" idx="18"/>
          </p:nvPr>
        </p:nvSpPr>
        <p:spPr>
          <a:xfrm>
            <a:off x="233512" y="908109"/>
            <a:ext cx="6339816" cy="3291086"/>
          </a:xfrm>
        </p:spPr>
        <p:txBody>
          <a:bodyPr/>
          <a:lstStyle/>
          <a:p>
            <a:pPr marL="0" indent="0"/>
            <a:r>
              <a:rPr lang="en-US" sz="2800" b="1" dirty="0"/>
              <a:t>78%</a:t>
            </a:r>
            <a:r>
              <a:rPr lang="en-US" sz="2000" dirty="0"/>
              <a:t> of leaders understand how an inclusive workplace and diverse workforce can benefit their company. </a:t>
            </a:r>
          </a:p>
          <a:p>
            <a:pPr marL="0" indent="0"/>
            <a:r>
              <a:rPr lang="en-US" sz="2800" b="1" dirty="0"/>
              <a:t>21% </a:t>
            </a:r>
            <a:r>
              <a:rPr lang="en-US" sz="2000" dirty="0"/>
              <a:t>of employees said leaders are not very committed, or not at all committed, to having a diverse workforce, and 17% are not committed to having an inclusive workplace. </a:t>
            </a:r>
          </a:p>
          <a:p>
            <a:pPr marL="0" indent="0"/>
            <a:r>
              <a:rPr lang="en-US" sz="2800" b="1" dirty="0"/>
              <a:t>21% </a:t>
            </a:r>
            <a:r>
              <a:rPr lang="en-US" sz="2000" dirty="0"/>
              <a:t>of employers agreed that senior leaders just pay lip service to inclusion and diversity in their company, with 46% saying they don’t. </a:t>
            </a:r>
          </a:p>
          <a:p>
            <a:pPr marL="0" indent="0"/>
            <a:r>
              <a:rPr lang="en-US" sz="2800" b="1" dirty="0"/>
              <a:t>23% </a:t>
            </a:r>
            <a:r>
              <a:rPr lang="en-US" sz="2000" dirty="0"/>
              <a:t>of the senior decision-makers agreed with the statement that senior leaders wrongly believe they already have an inclusive and diverse company. </a:t>
            </a:r>
          </a:p>
          <a:p>
            <a:pPr marL="0" indent="0"/>
            <a:r>
              <a:rPr lang="en-US" sz="2800" b="1" dirty="0"/>
              <a:t>23% </a:t>
            </a:r>
            <a:r>
              <a:rPr lang="en-US" sz="2000" dirty="0"/>
              <a:t>agreed that senior leaders feel uncomfortable talking about inclusion and diversity. </a:t>
            </a:r>
          </a:p>
          <a:p>
            <a:pPr marL="0" indent="0"/>
            <a:r>
              <a:rPr lang="en-US" sz="2800" b="1" dirty="0"/>
              <a:t>29% </a:t>
            </a:r>
            <a:r>
              <a:rPr lang="en-US" sz="2000" dirty="0"/>
              <a:t>of companies have tangible action on inclusion and diversity as part of how senior leaders’ performance is judged </a:t>
            </a:r>
            <a:endParaRPr lang="en-IE" sz="2000" dirty="0"/>
          </a:p>
        </p:txBody>
      </p:sp>
      <p:sp>
        <p:nvSpPr>
          <p:cNvPr id="5" name="Text Placeholder 4">
            <a:extLst>
              <a:ext uri="{FF2B5EF4-FFF2-40B4-BE49-F238E27FC236}">
                <a16:creationId xmlns:a16="http://schemas.microsoft.com/office/drawing/2014/main" id="{F7CB70A5-D766-C998-98F5-48CD60EB462D}"/>
              </a:ext>
            </a:extLst>
          </p:cNvPr>
          <p:cNvSpPr>
            <a:spLocks noGrp="1"/>
          </p:cNvSpPr>
          <p:nvPr>
            <p:ph type="body" sz="quarter" idx="16"/>
          </p:nvPr>
        </p:nvSpPr>
        <p:spPr>
          <a:xfrm>
            <a:off x="268628" y="260513"/>
            <a:ext cx="6025768" cy="992652"/>
          </a:xfrm>
        </p:spPr>
        <p:txBody>
          <a:bodyPr/>
          <a:lstStyle/>
          <a:p>
            <a:pPr algn="ctr"/>
            <a:r>
              <a:rPr lang="en-IE" sz="3200" b="0" dirty="0"/>
              <a:t>The Need for Inclusive Leadership</a:t>
            </a:r>
          </a:p>
        </p:txBody>
      </p:sp>
      <p:pic>
        <p:nvPicPr>
          <p:cNvPr id="11" name="Picture Placeholder 10" descr="A group of people hugging each other&#10;&#10;Description automatically generated">
            <a:extLst>
              <a:ext uri="{FF2B5EF4-FFF2-40B4-BE49-F238E27FC236}">
                <a16:creationId xmlns:a16="http://schemas.microsoft.com/office/drawing/2014/main" id="{A16E448B-FB28-0544-BF40-3A2807177334}"/>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l="12248" r="12248"/>
          <a:stretch>
            <a:fillRect/>
          </a:stretch>
        </p:blipFill>
        <p:spPr>
          <a:xfrm>
            <a:off x="6822361" y="1146790"/>
            <a:ext cx="5239644" cy="4704418"/>
          </a:xfrm>
        </p:spPr>
      </p:pic>
      <p:sp>
        <p:nvSpPr>
          <p:cNvPr id="2" name="TextBox 1">
            <a:extLst>
              <a:ext uri="{FF2B5EF4-FFF2-40B4-BE49-F238E27FC236}">
                <a16:creationId xmlns:a16="http://schemas.microsoft.com/office/drawing/2014/main" id="{F90B2888-2371-FC1C-7084-6042D732AE8A}"/>
              </a:ext>
            </a:extLst>
          </p:cNvPr>
          <p:cNvSpPr txBox="1"/>
          <p:nvPr/>
        </p:nvSpPr>
        <p:spPr>
          <a:xfrm>
            <a:off x="8002436" y="6275717"/>
            <a:ext cx="3625971" cy="370936"/>
          </a:xfrm>
          <a:prstGeom prst="rect">
            <a:avLst/>
          </a:prstGeom>
          <a:noFill/>
        </p:spPr>
        <p:txBody>
          <a:bodyPr wrap="square" rtlCol="0">
            <a:spAutoFit/>
          </a:bodyPr>
          <a:lstStyle/>
          <a:p>
            <a:r>
              <a:rPr lang="en-IE" dirty="0"/>
              <a:t>Source </a:t>
            </a:r>
            <a:r>
              <a:rPr lang="en-IE" dirty="0">
                <a:hlinkClick r:id="rId3"/>
              </a:rPr>
              <a:t>CIPD Inclusion at Work</a:t>
            </a:r>
            <a:endParaRPr lang="en-IE" dirty="0"/>
          </a:p>
        </p:txBody>
      </p:sp>
    </p:spTree>
    <p:extLst>
      <p:ext uri="{BB962C8B-B14F-4D97-AF65-F5344CB8AC3E}">
        <p14:creationId xmlns:p14="http://schemas.microsoft.com/office/powerpoint/2010/main" val="1130279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292EFF7-564F-C29A-B47D-816548479CF3}"/>
              </a:ext>
            </a:extLst>
          </p:cNvPr>
          <p:cNvSpPr>
            <a:spLocks noGrp="1"/>
          </p:cNvSpPr>
          <p:nvPr>
            <p:ph type="body" sz="quarter" idx="18"/>
          </p:nvPr>
        </p:nvSpPr>
        <p:spPr>
          <a:xfrm>
            <a:off x="268628" y="1006325"/>
            <a:ext cx="6339816" cy="3291086"/>
          </a:xfrm>
        </p:spPr>
        <p:txBody>
          <a:bodyPr/>
          <a:lstStyle/>
          <a:p>
            <a:pPr marL="0" indent="0"/>
            <a:r>
              <a:rPr lang="en-US" sz="2800" b="1" dirty="0"/>
              <a:t>51% </a:t>
            </a:r>
            <a:r>
              <a:rPr lang="en-US" sz="2000" dirty="0"/>
              <a:t>of employers believe managers, in general, feel confident to improve inclusion and diversity in their team. </a:t>
            </a:r>
          </a:p>
          <a:p>
            <a:pPr marL="0" indent="0"/>
            <a:r>
              <a:rPr lang="en-US" sz="2800" b="1" dirty="0"/>
              <a:t>60%  </a:t>
            </a:r>
            <a:r>
              <a:rPr lang="en-US" sz="2000" dirty="0"/>
              <a:t>of employers say managers have the ‘softer’ people management skills to manage people as individuals with empathy, fairness and compassion. </a:t>
            </a:r>
          </a:p>
          <a:p>
            <a:pPr marL="0" indent="0"/>
            <a:r>
              <a:rPr lang="en-US" sz="2800" b="1" dirty="0"/>
              <a:t>28% </a:t>
            </a:r>
            <a:r>
              <a:rPr lang="en-US" sz="2000" dirty="0"/>
              <a:t>of companies say managers are not given the time and resources to enable an inclusive and diverse team </a:t>
            </a:r>
          </a:p>
          <a:p>
            <a:pPr marL="0" indent="0"/>
            <a:r>
              <a:rPr lang="en-US" sz="2800" b="1" dirty="0"/>
              <a:t>46% </a:t>
            </a:r>
            <a:r>
              <a:rPr lang="en-US" sz="2000" dirty="0"/>
              <a:t>of companies say inclusion and diversity considerations take a back seat to operational imperatives (for example, when managers are urgently hiring). </a:t>
            </a:r>
          </a:p>
          <a:p>
            <a:pPr marL="0" indent="0"/>
            <a:r>
              <a:rPr lang="en-US" sz="2000" dirty="0"/>
              <a:t>Ensuring leaders have capability and confidence in this area is especially important as employees will look to them as role models. They need to exemplify inclusive </a:t>
            </a:r>
            <a:r>
              <a:rPr lang="en-US" sz="2000" dirty="0" err="1"/>
              <a:t>behaviour</a:t>
            </a:r>
            <a:r>
              <a:rPr lang="en-US" sz="2000" dirty="0"/>
              <a:t> as well as ensure inclusion is a key consideration in strategy and high-level business decisions. They need to be internal and external champions of inclusion and diversity!</a:t>
            </a:r>
            <a:endParaRPr lang="en-IE" sz="2000" dirty="0"/>
          </a:p>
        </p:txBody>
      </p:sp>
      <p:sp>
        <p:nvSpPr>
          <p:cNvPr id="5" name="Text Placeholder 4">
            <a:extLst>
              <a:ext uri="{FF2B5EF4-FFF2-40B4-BE49-F238E27FC236}">
                <a16:creationId xmlns:a16="http://schemas.microsoft.com/office/drawing/2014/main" id="{F7CB70A5-D766-C998-98F5-48CD60EB462D}"/>
              </a:ext>
            </a:extLst>
          </p:cNvPr>
          <p:cNvSpPr>
            <a:spLocks noGrp="1"/>
          </p:cNvSpPr>
          <p:nvPr>
            <p:ph type="body" sz="quarter" idx="16"/>
          </p:nvPr>
        </p:nvSpPr>
        <p:spPr>
          <a:xfrm>
            <a:off x="268628" y="260513"/>
            <a:ext cx="6025768" cy="992652"/>
          </a:xfrm>
        </p:spPr>
        <p:txBody>
          <a:bodyPr/>
          <a:lstStyle/>
          <a:p>
            <a:pPr algn="ctr"/>
            <a:r>
              <a:rPr lang="en-IE" sz="3200" b="0" dirty="0"/>
              <a:t>The Need for Inclusive Leadership</a:t>
            </a:r>
          </a:p>
        </p:txBody>
      </p:sp>
      <p:pic>
        <p:nvPicPr>
          <p:cNvPr id="15" name="Picture Placeholder 14" descr="A group of people standing together&#10;&#10;Description automatically generated">
            <a:extLst>
              <a:ext uri="{FF2B5EF4-FFF2-40B4-BE49-F238E27FC236}">
                <a16:creationId xmlns:a16="http://schemas.microsoft.com/office/drawing/2014/main" id="{C20B1DC8-C401-8A62-40CF-38AC869B5C28}"/>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l="13925" r="13925"/>
          <a:stretch>
            <a:fillRect/>
          </a:stretch>
        </p:blipFill>
        <p:spPr>
          <a:xfrm>
            <a:off x="6812771" y="995363"/>
            <a:ext cx="5240338" cy="4705350"/>
          </a:xfrm>
        </p:spPr>
      </p:pic>
      <p:sp>
        <p:nvSpPr>
          <p:cNvPr id="16" name="TextBox 15">
            <a:extLst>
              <a:ext uri="{FF2B5EF4-FFF2-40B4-BE49-F238E27FC236}">
                <a16:creationId xmlns:a16="http://schemas.microsoft.com/office/drawing/2014/main" id="{2678618F-2A55-B295-0D26-AB28FCF6A0B3}"/>
              </a:ext>
            </a:extLst>
          </p:cNvPr>
          <p:cNvSpPr txBox="1"/>
          <p:nvPr/>
        </p:nvSpPr>
        <p:spPr>
          <a:xfrm>
            <a:off x="8002436" y="6275717"/>
            <a:ext cx="3625971" cy="370936"/>
          </a:xfrm>
          <a:prstGeom prst="rect">
            <a:avLst/>
          </a:prstGeom>
          <a:noFill/>
        </p:spPr>
        <p:txBody>
          <a:bodyPr wrap="square" rtlCol="0">
            <a:spAutoFit/>
          </a:bodyPr>
          <a:lstStyle/>
          <a:p>
            <a:r>
              <a:rPr lang="en-IE" dirty="0"/>
              <a:t>Source </a:t>
            </a:r>
            <a:r>
              <a:rPr lang="en-IE" dirty="0">
                <a:hlinkClick r:id="rId3"/>
              </a:rPr>
              <a:t>CIPD Inclusion at Work</a:t>
            </a:r>
            <a:endParaRPr lang="en-IE" dirty="0"/>
          </a:p>
        </p:txBody>
      </p:sp>
    </p:spTree>
    <p:extLst>
      <p:ext uri="{BB962C8B-B14F-4D97-AF65-F5344CB8AC3E}">
        <p14:creationId xmlns:p14="http://schemas.microsoft.com/office/powerpoint/2010/main" val="42094025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a:extLst>
              <a:ext uri="{FF2B5EF4-FFF2-40B4-BE49-F238E27FC236}">
                <a16:creationId xmlns:a16="http://schemas.microsoft.com/office/drawing/2014/main" id="{97F2F6E0-D6A3-9EEE-DBC4-FD390659D48A}"/>
              </a:ext>
            </a:extLst>
          </p:cNvPr>
          <p:cNvSpPr txBox="1">
            <a:spLocks/>
          </p:cNvSpPr>
          <p:nvPr/>
        </p:nvSpPr>
        <p:spPr>
          <a:xfrm>
            <a:off x="537119" y="214028"/>
            <a:ext cx="11045687" cy="8036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3200" dirty="0">
                <a:solidFill>
                  <a:srgbClr val="01A54E"/>
                </a:solidFill>
              </a:rPr>
              <a:t>Lack of Diversity for Working Women in Ireland </a:t>
            </a:r>
            <a:endParaRPr lang="en-IE" sz="3200" dirty="0">
              <a:solidFill>
                <a:srgbClr val="01A54E"/>
              </a:solidFill>
            </a:endParaRPr>
          </a:p>
        </p:txBody>
      </p:sp>
      <p:sp>
        <p:nvSpPr>
          <p:cNvPr id="23" name="TextBox 22">
            <a:extLst>
              <a:ext uri="{FF2B5EF4-FFF2-40B4-BE49-F238E27FC236}">
                <a16:creationId xmlns:a16="http://schemas.microsoft.com/office/drawing/2014/main" id="{494AF2FD-3FE4-235C-FEE5-C306AEF7F19E}"/>
              </a:ext>
            </a:extLst>
          </p:cNvPr>
          <p:cNvSpPr txBox="1"/>
          <p:nvPr/>
        </p:nvSpPr>
        <p:spPr>
          <a:xfrm>
            <a:off x="745048" y="1511204"/>
            <a:ext cx="2668555" cy="372025"/>
          </a:xfrm>
          <a:prstGeom prst="rect">
            <a:avLst/>
          </a:prstGeom>
          <a:noFill/>
        </p:spPr>
        <p:txBody>
          <a:bodyPr wrap="square">
            <a:spAutoFit/>
          </a:bodyPr>
          <a:lstStyle/>
          <a:p>
            <a:pPr algn="ctr">
              <a:lnSpc>
                <a:spcPts val="1540"/>
              </a:lnSpc>
            </a:pPr>
            <a:r>
              <a:rPr lang="en-US" sz="4000" b="1" dirty="0">
                <a:solidFill>
                  <a:srgbClr val="066C6D"/>
                </a:solidFill>
              </a:rPr>
              <a:t>51 % </a:t>
            </a:r>
          </a:p>
        </p:txBody>
      </p:sp>
      <p:sp>
        <p:nvSpPr>
          <p:cNvPr id="24" name="TextBox 23">
            <a:extLst>
              <a:ext uri="{FF2B5EF4-FFF2-40B4-BE49-F238E27FC236}">
                <a16:creationId xmlns:a16="http://schemas.microsoft.com/office/drawing/2014/main" id="{10766341-8294-DC0F-304D-41F04ECBFFC0}"/>
              </a:ext>
            </a:extLst>
          </p:cNvPr>
          <p:cNvSpPr txBox="1"/>
          <p:nvPr/>
        </p:nvSpPr>
        <p:spPr>
          <a:xfrm>
            <a:off x="649797" y="1942896"/>
            <a:ext cx="2668555" cy="707886"/>
          </a:xfrm>
          <a:prstGeom prst="rect">
            <a:avLst/>
          </a:prstGeom>
          <a:noFill/>
        </p:spPr>
        <p:txBody>
          <a:bodyPr wrap="square" rtlCol="0">
            <a:spAutoFit/>
          </a:bodyPr>
          <a:lstStyle/>
          <a:p>
            <a:pPr algn="ctr"/>
            <a:r>
              <a:rPr lang="en-US" sz="2000" dirty="0"/>
              <a:t>Of the Irish working population are women</a:t>
            </a:r>
          </a:p>
        </p:txBody>
      </p:sp>
      <p:sp>
        <p:nvSpPr>
          <p:cNvPr id="25" name="TextBox 24">
            <a:extLst>
              <a:ext uri="{FF2B5EF4-FFF2-40B4-BE49-F238E27FC236}">
                <a16:creationId xmlns:a16="http://schemas.microsoft.com/office/drawing/2014/main" id="{79E58892-911C-ADAB-34E3-79E6D9C9C658}"/>
              </a:ext>
            </a:extLst>
          </p:cNvPr>
          <p:cNvSpPr txBox="1"/>
          <p:nvPr/>
        </p:nvSpPr>
        <p:spPr>
          <a:xfrm>
            <a:off x="4465608" y="1976056"/>
            <a:ext cx="2677063" cy="707886"/>
          </a:xfrm>
          <a:prstGeom prst="rect">
            <a:avLst/>
          </a:prstGeom>
          <a:noFill/>
        </p:spPr>
        <p:txBody>
          <a:bodyPr wrap="square" rtlCol="0">
            <a:spAutoFit/>
          </a:bodyPr>
          <a:lstStyle/>
          <a:p>
            <a:pPr algn="ctr"/>
            <a:r>
              <a:rPr lang="en-US" sz="2000" dirty="0"/>
              <a:t>Of the 51% 10% are on Irish corporate boards</a:t>
            </a:r>
            <a:endParaRPr lang="en-IE" sz="2000" b="1" dirty="0"/>
          </a:p>
        </p:txBody>
      </p:sp>
      <p:sp>
        <p:nvSpPr>
          <p:cNvPr id="26" name="TextBox 25">
            <a:extLst>
              <a:ext uri="{FF2B5EF4-FFF2-40B4-BE49-F238E27FC236}">
                <a16:creationId xmlns:a16="http://schemas.microsoft.com/office/drawing/2014/main" id="{305523AE-BD06-FA7D-E453-80D516147884}"/>
              </a:ext>
            </a:extLst>
          </p:cNvPr>
          <p:cNvSpPr txBox="1"/>
          <p:nvPr/>
        </p:nvSpPr>
        <p:spPr>
          <a:xfrm>
            <a:off x="5259052" y="1535030"/>
            <a:ext cx="1527061" cy="372025"/>
          </a:xfrm>
          <a:prstGeom prst="rect">
            <a:avLst/>
          </a:prstGeom>
          <a:noFill/>
        </p:spPr>
        <p:txBody>
          <a:bodyPr wrap="square">
            <a:spAutoFit/>
          </a:bodyPr>
          <a:lstStyle/>
          <a:p>
            <a:pPr>
              <a:lnSpc>
                <a:spcPts val="1540"/>
              </a:lnSpc>
            </a:pPr>
            <a:r>
              <a:rPr lang="en-US" sz="4000" b="1" dirty="0">
                <a:solidFill>
                  <a:srgbClr val="066C6D"/>
                </a:solidFill>
              </a:rPr>
              <a:t>10 %</a:t>
            </a:r>
          </a:p>
        </p:txBody>
      </p:sp>
      <p:sp>
        <p:nvSpPr>
          <p:cNvPr id="27" name="TextBox 26">
            <a:extLst>
              <a:ext uri="{FF2B5EF4-FFF2-40B4-BE49-F238E27FC236}">
                <a16:creationId xmlns:a16="http://schemas.microsoft.com/office/drawing/2014/main" id="{D3B42F14-49C5-74B5-C7EC-95C804B0992B}"/>
              </a:ext>
            </a:extLst>
          </p:cNvPr>
          <p:cNvSpPr txBox="1"/>
          <p:nvPr/>
        </p:nvSpPr>
        <p:spPr>
          <a:xfrm>
            <a:off x="9094931" y="1540310"/>
            <a:ext cx="1527061" cy="372025"/>
          </a:xfrm>
          <a:prstGeom prst="rect">
            <a:avLst/>
          </a:prstGeom>
          <a:noFill/>
        </p:spPr>
        <p:txBody>
          <a:bodyPr wrap="square">
            <a:spAutoFit/>
          </a:bodyPr>
          <a:lstStyle/>
          <a:p>
            <a:pPr>
              <a:lnSpc>
                <a:spcPts val="1540"/>
              </a:lnSpc>
            </a:pPr>
            <a:r>
              <a:rPr lang="en-US" sz="4000" b="1" dirty="0">
                <a:solidFill>
                  <a:srgbClr val="066C6D"/>
                </a:solidFill>
              </a:rPr>
              <a:t>26 %</a:t>
            </a:r>
          </a:p>
        </p:txBody>
      </p:sp>
      <p:sp>
        <p:nvSpPr>
          <p:cNvPr id="28" name="TextBox 27">
            <a:extLst>
              <a:ext uri="{FF2B5EF4-FFF2-40B4-BE49-F238E27FC236}">
                <a16:creationId xmlns:a16="http://schemas.microsoft.com/office/drawing/2014/main" id="{D71FDF51-1A15-58F2-AC85-EBA1C66A0D00}"/>
              </a:ext>
            </a:extLst>
          </p:cNvPr>
          <p:cNvSpPr txBox="1"/>
          <p:nvPr/>
        </p:nvSpPr>
        <p:spPr>
          <a:xfrm>
            <a:off x="1423171" y="4405965"/>
            <a:ext cx="1527061" cy="372025"/>
          </a:xfrm>
          <a:prstGeom prst="rect">
            <a:avLst/>
          </a:prstGeom>
          <a:noFill/>
        </p:spPr>
        <p:txBody>
          <a:bodyPr wrap="square">
            <a:spAutoFit/>
          </a:bodyPr>
          <a:lstStyle/>
          <a:p>
            <a:pPr algn="ctr">
              <a:lnSpc>
                <a:spcPts val="1540"/>
              </a:lnSpc>
            </a:pPr>
            <a:r>
              <a:rPr lang="en-US" sz="4000" b="1" dirty="0">
                <a:solidFill>
                  <a:srgbClr val="066C6D"/>
                </a:solidFill>
              </a:rPr>
              <a:t>11</a:t>
            </a:r>
          </a:p>
        </p:txBody>
      </p:sp>
      <p:sp>
        <p:nvSpPr>
          <p:cNvPr id="29" name="TextBox 28">
            <a:extLst>
              <a:ext uri="{FF2B5EF4-FFF2-40B4-BE49-F238E27FC236}">
                <a16:creationId xmlns:a16="http://schemas.microsoft.com/office/drawing/2014/main" id="{E28303C8-2BCB-FB95-35B5-AF4AB597D2A2}"/>
              </a:ext>
            </a:extLst>
          </p:cNvPr>
          <p:cNvSpPr txBox="1"/>
          <p:nvPr/>
        </p:nvSpPr>
        <p:spPr>
          <a:xfrm>
            <a:off x="5207383" y="4405964"/>
            <a:ext cx="1705160" cy="372025"/>
          </a:xfrm>
          <a:prstGeom prst="rect">
            <a:avLst/>
          </a:prstGeom>
          <a:noFill/>
        </p:spPr>
        <p:txBody>
          <a:bodyPr wrap="square">
            <a:spAutoFit/>
          </a:bodyPr>
          <a:lstStyle/>
          <a:p>
            <a:pPr>
              <a:lnSpc>
                <a:spcPts val="1540"/>
              </a:lnSpc>
            </a:pPr>
            <a:r>
              <a:rPr lang="en-US" sz="4000" b="1" dirty="0">
                <a:solidFill>
                  <a:srgbClr val="066C6D"/>
                </a:solidFill>
              </a:rPr>
              <a:t>14.6 %</a:t>
            </a:r>
          </a:p>
        </p:txBody>
      </p:sp>
      <p:sp>
        <p:nvSpPr>
          <p:cNvPr id="30" name="TextBox 29">
            <a:extLst>
              <a:ext uri="{FF2B5EF4-FFF2-40B4-BE49-F238E27FC236}">
                <a16:creationId xmlns:a16="http://schemas.microsoft.com/office/drawing/2014/main" id="{B5BB0427-A095-B346-B8B3-CDE4A8DD6985}"/>
              </a:ext>
            </a:extLst>
          </p:cNvPr>
          <p:cNvSpPr txBox="1"/>
          <p:nvPr/>
        </p:nvSpPr>
        <p:spPr>
          <a:xfrm>
            <a:off x="9169694" y="4411244"/>
            <a:ext cx="1527061" cy="372025"/>
          </a:xfrm>
          <a:prstGeom prst="rect">
            <a:avLst/>
          </a:prstGeom>
          <a:noFill/>
        </p:spPr>
        <p:txBody>
          <a:bodyPr wrap="square">
            <a:spAutoFit/>
          </a:bodyPr>
          <a:lstStyle/>
          <a:p>
            <a:pPr>
              <a:lnSpc>
                <a:spcPts val="1540"/>
              </a:lnSpc>
            </a:pPr>
            <a:r>
              <a:rPr lang="en-US" sz="4000" b="1" dirty="0">
                <a:solidFill>
                  <a:srgbClr val="066C6D"/>
                </a:solidFill>
              </a:rPr>
              <a:t>36 %</a:t>
            </a:r>
          </a:p>
        </p:txBody>
      </p:sp>
      <p:sp>
        <p:nvSpPr>
          <p:cNvPr id="31" name="TextBox 30">
            <a:extLst>
              <a:ext uri="{FF2B5EF4-FFF2-40B4-BE49-F238E27FC236}">
                <a16:creationId xmlns:a16="http://schemas.microsoft.com/office/drawing/2014/main" id="{55033E29-49F5-F499-7D24-E38AA76EC3D3}"/>
              </a:ext>
            </a:extLst>
          </p:cNvPr>
          <p:cNvSpPr txBox="1"/>
          <p:nvPr/>
        </p:nvSpPr>
        <p:spPr>
          <a:xfrm>
            <a:off x="8373373" y="1753168"/>
            <a:ext cx="2677063" cy="1323439"/>
          </a:xfrm>
          <a:prstGeom prst="rect">
            <a:avLst/>
          </a:prstGeom>
          <a:noFill/>
        </p:spPr>
        <p:txBody>
          <a:bodyPr wrap="square" rtlCol="0">
            <a:spAutoFit/>
          </a:bodyPr>
          <a:lstStyle/>
          <a:p>
            <a:pPr algn="ctr"/>
            <a:r>
              <a:rPr lang="en-US" sz="2000" dirty="0"/>
              <a:t>Of Irish political representatives. Ranked 25 of 27 in the EU for diversity.</a:t>
            </a:r>
            <a:endParaRPr lang="en-IE" sz="2000" dirty="0"/>
          </a:p>
        </p:txBody>
      </p:sp>
      <p:sp>
        <p:nvSpPr>
          <p:cNvPr id="32" name="TextBox 31">
            <a:extLst>
              <a:ext uri="{FF2B5EF4-FFF2-40B4-BE49-F238E27FC236}">
                <a16:creationId xmlns:a16="http://schemas.microsoft.com/office/drawing/2014/main" id="{16EE4C55-289A-B7C9-9B46-3831624EB88D}"/>
              </a:ext>
            </a:extLst>
          </p:cNvPr>
          <p:cNvSpPr txBox="1"/>
          <p:nvPr/>
        </p:nvSpPr>
        <p:spPr>
          <a:xfrm>
            <a:off x="848171" y="4915104"/>
            <a:ext cx="2677063" cy="1015663"/>
          </a:xfrm>
          <a:prstGeom prst="rect">
            <a:avLst/>
          </a:prstGeom>
          <a:noFill/>
        </p:spPr>
        <p:txBody>
          <a:bodyPr wrap="square" rtlCol="0">
            <a:spAutoFit/>
          </a:bodyPr>
          <a:lstStyle/>
          <a:p>
            <a:pPr algn="ctr"/>
            <a:r>
              <a:rPr lang="en-US" sz="2000" dirty="0"/>
              <a:t>Female CEOs in the Irish Times Top 1000 Companies</a:t>
            </a:r>
            <a:endParaRPr lang="en-IE" sz="2000" dirty="0"/>
          </a:p>
        </p:txBody>
      </p:sp>
      <p:sp>
        <p:nvSpPr>
          <p:cNvPr id="33" name="TextBox 32">
            <a:extLst>
              <a:ext uri="{FF2B5EF4-FFF2-40B4-BE49-F238E27FC236}">
                <a16:creationId xmlns:a16="http://schemas.microsoft.com/office/drawing/2014/main" id="{20128D57-48C8-C1C5-4F7D-6EF7214BBF42}"/>
              </a:ext>
            </a:extLst>
          </p:cNvPr>
          <p:cNvSpPr txBox="1"/>
          <p:nvPr/>
        </p:nvSpPr>
        <p:spPr>
          <a:xfrm>
            <a:off x="4592629" y="4761217"/>
            <a:ext cx="2677063" cy="1015663"/>
          </a:xfrm>
          <a:prstGeom prst="rect">
            <a:avLst/>
          </a:prstGeom>
          <a:noFill/>
        </p:spPr>
        <p:txBody>
          <a:bodyPr wrap="square" rtlCol="0">
            <a:spAutoFit/>
          </a:bodyPr>
          <a:lstStyle/>
          <a:p>
            <a:pPr algn="ctr"/>
            <a:r>
              <a:rPr lang="en-US" sz="2000" dirty="0"/>
              <a:t>Pay gap between women and men in the same work</a:t>
            </a:r>
            <a:endParaRPr lang="en-IE" sz="2000" dirty="0"/>
          </a:p>
        </p:txBody>
      </p:sp>
      <p:sp>
        <p:nvSpPr>
          <p:cNvPr id="34" name="TextBox 33">
            <a:extLst>
              <a:ext uri="{FF2B5EF4-FFF2-40B4-BE49-F238E27FC236}">
                <a16:creationId xmlns:a16="http://schemas.microsoft.com/office/drawing/2014/main" id="{37435D27-A549-EE85-DC9F-8F7BE56B802C}"/>
              </a:ext>
            </a:extLst>
          </p:cNvPr>
          <p:cNvSpPr txBox="1"/>
          <p:nvPr/>
        </p:nvSpPr>
        <p:spPr>
          <a:xfrm>
            <a:off x="8431382" y="4761217"/>
            <a:ext cx="2677063" cy="707886"/>
          </a:xfrm>
          <a:prstGeom prst="rect">
            <a:avLst/>
          </a:prstGeom>
          <a:noFill/>
        </p:spPr>
        <p:txBody>
          <a:bodyPr wrap="square" rtlCol="0">
            <a:spAutoFit/>
          </a:bodyPr>
          <a:lstStyle/>
          <a:p>
            <a:pPr algn="ctr"/>
            <a:r>
              <a:rPr lang="en-US" sz="2000" dirty="0"/>
              <a:t>Of Irish state boards are women</a:t>
            </a:r>
            <a:endParaRPr lang="en-IE" sz="2000" dirty="0"/>
          </a:p>
        </p:txBody>
      </p:sp>
      <p:pic>
        <p:nvPicPr>
          <p:cNvPr id="2050" name="Picture 2" descr="Flag of Ireland | History, Symbolism, Design | Britannica">
            <a:extLst>
              <a:ext uri="{FF2B5EF4-FFF2-40B4-BE49-F238E27FC236}">
                <a16:creationId xmlns:a16="http://schemas.microsoft.com/office/drawing/2014/main" id="{35A764A8-0027-49FD-C7BA-F97620052F60}"/>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076314" y="0"/>
            <a:ext cx="2115686" cy="1057843"/>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2" descr="Flag of Ireland | History, Symbolism, Design | Britannica">
            <a:extLst>
              <a:ext uri="{FF2B5EF4-FFF2-40B4-BE49-F238E27FC236}">
                <a16:creationId xmlns:a16="http://schemas.microsoft.com/office/drawing/2014/main" id="{C02D4362-13E2-721E-6CEF-2D11A9BE50D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0" y="16417"/>
            <a:ext cx="2115686" cy="1057843"/>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AA40DB1E-CAA8-71FC-5028-ABF34AA62CB5}"/>
              </a:ext>
            </a:extLst>
          </p:cNvPr>
          <p:cNvSpPr txBox="1"/>
          <p:nvPr/>
        </p:nvSpPr>
        <p:spPr>
          <a:xfrm>
            <a:off x="8874204" y="5964017"/>
            <a:ext cx="2234241" cy="307777"/>
          </a:xfrm>
          <a:prstGeom prst="rect">
            <a:avLst/>
          </a:prstGeom>
          <a:noFill/>
        </p:spPr>
        <p:txBody>
          <a:bodyPr wrap="square" rtlCol="0">
            <a:spAutoFit/>
          </a:bodyPr>
          <a:lstStyle/>
          <a:p>
            <a:r>
              <a:rPr lang="en-IE" sz="1400" dirty="0">
                <a:solidFill>
                  <a:srgbClr val="335C42"/>
                </a:solidFill>
              </a:rPr>
              <a:t>Source </a:t>
            </a:r>
            <a:r>
              <a:rPr lang="en-IE" sz="1400" dirty="0">
                <a:solidFill>
                  <a:srgbClr val="335C42"/>
                </a:solidFill>
                <a:hlinkClick r:id="rId3">
                  <a:extLst>
                    <a:ext uri="{A12FA001-AC4F-418D-AE19-62706E023703}">
                      <ahyp:hlinkClr xmlns:ahyp="http://schemas.microsoft.com/office/drawing/2018/hyperlinkcolor" val="tx"/>
                    </a:ext>
                  </a:extLst>
                </a:hlinkClick>
              </a:rPr>
              <a:t>Bord Bia Ireland</a:t>
            </a:r>
            <a:endParaRPr lang="en-IE" sz="1400" dirty="0">
              <a:solidFill>
                <a:srgbClr val="335C42"/>
              </a:solidFill>
            </a:endParaRPr>
          </a:p>
        </p:txBody>
      </p:sp>
    </p:spTree>
    <p:extLst>
      <p:ext uri="{BB962C8B-B14F-4D97-AF65-F5344CB8AC3E}">
        <p14:creationId xmlns:p14="http://schemas.microsoft.com/office/powerpoint/2010/main" val="12957048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CC5F367-ADFF-73CC-A776-414723042911}"/>
              </a:ext>
            </a:extLst>
          </p:cNvPr>
          <p:cNvSpPr>
            <a:spLocks noGrp="1"/>
          </p:cNvSpPr>
          <p:nvPr>
            <p:ph type="body" sz="quarter" idx="13"/>
          </p:nvPr>
        </p:nvSpPr>
        <p:spPr>
          <a:xfrm>
            <a:off x="5845897" y="2336235"/>
            <a:ext cx="6346103" cy="4428858"/>
          </a:xfrm>
          <a:solidFill>
            <a:srgbClr val="0872B5"/>
          </a:solidFill>
        </p:spPr>
        <p:txBody>
          <a:bodyPr>
            <a:noAutofit/>
          </a:bodyPr>
          <a:lstStyle/>
          <a:p>
            <a:r>
              <a:rPr lang="en-IE" sz="2800" dirty="0">
                <a:latin typeface="Aharoni" panose="02010803020104030203" pitchFamily="2" charset="-79"/>
                <a:cs typeface="Aharoni" panose="02010803020104030203" pitchFamily="2" charset="-79"/>
              </a:rPr>
              <a:t>Why Must it Come from The Top?</a:t>
            </a:r>
          </a:p>
          <a:p>
            <a:pPr marL="342900" indent="-342900">
              <a:buFont typeface="Wingdings" panose="05000000000000000000" pitchFamily="2" charset="2"/>
              <a:buChar char="v"/>
            </a:pPr>
            <a:r>
              <a:rPr lang="en-IE" sz="2000" kern="0" dirty="0">
                <a:effectLst/>
                <a:ea typeface="Calibri" panose="020F0502020204030204" pitchFamily="34" charset="0"/>
              </a:rPr>
              <a:t>Leaders influence the company culture by </a:t>
            </a:r>
            <a:r>
              <a:rPr lang="en-IE" sz="2000" b="1" kern="0" dirty="0">
                <a:effectLst/>
                <a:ea typeface="Calibri" panose="020F0502020204030204" pitchFamily="34" charset="0"/>
              </a:rPr>
              <a:t>setting the tone</a:t>
            </a:r>
            <a:r>
              <a:rPr lang="en-IE" sz="2000" kern="0" dirty="0">
                <a:effectLst/>
                <a:ea typeface="Calibri" panose="020F0502020204030204" pitchFamily="34" charset="0"/>
              </a:rPr>
              <a:t> and the way things are done. If leaders prioritise D&amp;I, it becomes a core value across the company.</a:t>
            </a:r>
          </a:p>
          <a:p>
            <a:pPr marL="342900" indent="-342900">
              <a:buFont typeface="Wingdings" panose="05000000000000000000" pitchFamily="2" charset="2"/>
              <a:buChar char="v"/>
            </a:pPr>
            <a:r>
              <a:rPr lang="en-IE" sz="2000" dirty="0">
                <a:effectLst/>
                <a:ea typeface="Calibri" panose="020F0502020204030204" pitchFamily="34" charset="0"/>
                <a:cs typeface="Times New Roman" panose="02020603050405020304" pitchFamily="18" charset="0"/>
              </a:rPr>
              <a:t>Leaders must lead by example and provide </a:t>
            </a:r>
            <a:r>
              <a:rPr lang="en-IE" sz="2000" dirty="0">
                <a:ea typeface="Calibri" panose="020F0502020204030204" pitchFamily="34" charset="0"/>
                <a:cs typeface="Times New Roman" panose="02020603050405020304" pitchFamily="18" charset="0"/>
              </a:rPr>
              <a:t>the </a:t>
            </a:r>
            <a:r>
              <a:rPr lang="en-IE" sz="2000" b="1" dirty="0">
                <a:effectLst/>
                <a:ea typeface="Calibri" panose="020F0502020204030204" pitchFamily="34" charset="0"/>
                <a:cs typeface="Times New Roman" panose="02020603050405020304" pitchFamily="18" charset="0"/>
              </a:rPr>
              <a:t>model of inclusive behaviour</a:t>
            </a:r>
            <a:r>
              <a:rPr lang="en-IE" sz="2000" dirty="0">
                <a:effectLst/>
                <a:ea typeface="Calibri" panose="020F0502020204030204" pitchFamily="34" charset="0"/>
                <a:cs typeface="Times New Roman" panose="02020603050405020304" pitchFamily="18" charset="0"/>
              </a:rPr>
              <a:t>, demonstrating a commitment to D&amp;I through their actions and decisions.</a:t>
            </a:r>
          </a:p>
          <a:p>
            <a:pPr marL="342900" indent="-342900">
              <a:buFont typeface="Wingdings" panose="05000000000000000000" pitchFamily="2" charset="2"/>
              <a:buChar char="v"/>
            </a:pPr>
            <a:r>
              <a:rPr lang="en-IE" sz="2000" dirty="0">
                <a:effectLst/>
                <a:ea typeface="Calibri" panose="020F0502020204030204" pitchFamily="34" charset="0"/>
                <a:cs typeface="Times New Roman" panose="02020603050405020304" pitchFamily="18" charset="0"/>
              </a:rPr>
              <a:t>Leaders must </a:t>
            </a:r>
            <a:r>
              <a:rPr lang="en-IE" sz="2000" b="1" dirty="0">
                <a:effectLst/>
                <a:ea typeface="Calibri" panose="020F0502020204030204" pitchFamily="34" charset="0"/>
                <a:cs typeface="Times New Roman" panose="02020603050405020304" pitchFamily="18" charset="0"/>
              </a:rPr>
              <a:t>drive D&amp;I change </a:t>
            </a:r>
            <a:r>
              <a:rPr lang="en-IE" sz="2000" dirty="0">
                <a:effectLst/>
                <a:ea typeface="Calibri" panose="020F0502020204030204" pitchFamily="34" charset="0"/>
                <a:cs typeface="Times New Roman" panose="02020603050405020304" pitchFamily="18" charset="0"/>
              </a:rPr>
              <a:t>by making it possible by mobilising resources, allocating budgets, and developing and supporting policies that drive D&amp;I. They must also influence and inspire their managers and teams to embrace and practice D&amp;I principles and make it possible for them.</a:t>
            </a:r>
          </a:p>
          <a:p>
            <a:pPr marL="342900" indent="-342900">
              <a:buFont typeface="Wingdings" panose="05000000000000000000" pitchFamily="2" charset="2"/>
              <a:buChar char="v"/>
            </a:pPr>
            <a:r>
              <a:rPr lang="en-IE" sz="2000" dirty="0">
                <a:effectLst/>
                <a:ea typeface="Calibri" panose="020F0502020204030204" pitchFamily="34" charset="0"/>
                <a:cs typeface="Times New Roman" panose="02020603050405020304" pitchFamily="18" charset="0"/>
              </a:rPr>
              <a:t>Leaders must be </a:t>
            </a:r>
            <a:r>
              <a:rPr lang="en-IE" sz="2000" b="1" dirty="0">
                <a:effectLst/>
                <a:ea typeface="Calibri" panose="020F0502020204030204" pitchFamily="34" charset="0"/>
                <a:cs typeface="Times New Roman" panose="02020603050405020304" pitchFamily="18" charset="0"/>
              </a:rPr>
              <a:t>accountable and transparent </a:t>
            </a:r>
            <a:r>
              <a:rPr lang="en-IE" sz="2000" dirty="0">
                <a:effectLst/>
                <a:ea typeface="Calibri" panose="020F0502020204030204" pitchFamily="34" charset="0"/>
                <a:cs typeface="Times New Roman" panose="02020603050405020304" pitchFamily="18" charset="0"/>
              </a:rPr>
              <a:t>by ensuring that D&amp;I goals are not just aspirational but are backed by measurable actions, resources and outcomes.</a:t>
            </a:r>
          </a:p>
          <a:p>
            <a:endParaRPr lang="en-IE" sz="2000" dirty="0">
              <a:effectLst/>
              <a:ea typeface="Calibri" panose="020F0502020204030204" pitchFamily="34" charset="0"/>
              <a:cs typeface="Times New Roman" panose="02020603050405020304" pitchFamily="18" charset="0"/>
            </a:endParaRPr>
          </a:p>
          <a:p>
            <a:endParaRPr lang="en-IE" sz="2000" dirty="0">
              <a:effectLst/>
              <a:ea typeface="Calibri" panose="020F0502020204030204" pitchFamily="34" charset="0"/>
              <a:cs typeface="Times New Roman" panose="02020603050405020304" pitchFamily="18" charset="0"/>
            </a:endParaRPr>
          </a:p>
          <a:p>
            <a:endParaRPr lang="en-IE" sz="2000" dirty="0"/>
          </a:p>
        </p:txBody>
      </p:sp>
      <p:sp>
        <p:nvSpPr>
          <p:cNvPr id="2" name="TextBox 1">
            <a:extLst>
              <a:ext uri="{FF2B5EF4-FFF2-40B4-BE49-F238E27FC236}">
                <a16:creationId xmlns:a16="http://schemas.microsoft.com/office/drawing/2014/main" id="{BE6E4D79-5D50-87F3-FADE-CE5137D65FD2}"/>
              </a:ext>
            </a:extLst>
          </p:cNvPr>
          <p:cNvSpPr txBox="1"/>
          <p:nvPr/>
        </p:nvSpPr>
        <p:spPr>
          <a:xfrm>
            <a:off x="981075" y="92907"/>
            <a:ext cx="10875097" cy="1200329"/>
          </a:xfrm>
          <a:prstGeom prst="rect">
            <a:avLst/>
          </a:prstGeom>
          <a:noFill/>
        </p:spPr>
        <p:txBody>
          <a:bodyPr wrap="square" rtlCol="0">
            <a:spAutoFit/>
          </a:bodyPr>
          <a:lstStyle/>
          <a:p>
            <a:pPr algn="ctr"/>
            <a:r>
              <a:rPr lang="en-IE" sz="2400" dirty="0">
                <a:solidFill>
                  <a:schemeClr val="bg1"/>
                </a:solidFill>
                <a:effectLst/>
                <a:ea typeface="Calibri" panose="020F0502020204030204" pitchFamily="34" charset="0"/>
                <a:cs typeface="Times New Roman" panose="02020603050405020304" pitchFamily="18" charset="0"/>
              </a:rPr>
              <a:t>Effective D&amp;I must be driven from the top. Leaders and managers set the tone for the company’s culture and are responsible for embedding D&amp;I into every aspect of the business.</a:t>
            </a:r>
            <a:endParaRPr lang="en-IE" sz="2400" dirty="0">
              <a:solidFill>
                <a:schemeClr val="bg1"/>
              </a:solidFill>
            </a:endParaRPr>
          </a:p>
        </p:txBody>
      </p:sp>
      <p:pic>
        <p:nvPicPr>
          <p:cNvPr id="7" name="Picture Placeholder 6" descr="A group of people sitting around a table with papers&#10;&#10;Description automatically generated">
            <a:extLst>
              <a:ext uri="{FF2B5EF4-FFF2-40B4-BE49-F238E27FC236}">
                <a16:creationId xmlns:a16="http://schemas.microsoft.com/office/drawing/2014/main" id="{B4E05C1B-D048-3217-E1B4-7765B9886E22}"/>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67" r="16667"/>
          <a:stretch>
            <a:fillRect/>
          </a:stretch>
        </p:blipFill>
        <p:spPr/>
      </p:pic>
      <p:sp>
        <p:nvSpPr>
          <p:cNvPr id="3" name="TextBox 2">
            <a:extLst>
              <a:ext uri="{FF2B5EF4-FFF2-40B4-BE49-F238E27FC236}">
                <a16:creationId xmlns:a16="http://schemas.microsoft.com/office/drawing/2014/main" id="{7D4E5640-38C2-E06B-ED15-54FA85C3CADC}"/>
              </a:ext>
            </a:extLst>
          </p:cNvPr>
          <p:cNvSpPr txBox="1"/>
          <p:nvPr/>
        </p:nvSpPr>
        <p:spPr>
          <a:xfrm>
            <a:off x="207034" y="6233983"/>
            <a:ext cx="5132717" cy="461665"/>
          </a:xfrm>
          <a:prstGeom prst="rect">
            <a:avLst/>
          </a:prstGeom>
          <a:solidFill>
            <a:schemeClr val="bg1"/>
          </a:solidFill>
        </p:spPr>
        <p:txBody>
          <a:bodyPr wrap="square" rtlCol="0">
            <a:spAutoFit/>
          </a:bodyPr>
          <a:lstStyle/>
          <a:p>
            <a:r>
              <a:rPr lang="en-IE" sz="1200" dirty="0"/>
              <a:t>Source </a:t>
            </a:r>
            <a:r>
              <a:rPr lang="en-US" sz="1200" b="0" i="0" u="none" strike="noStrike" dirty="0">
                <a:effectLst/>
                <a:highlight>
                  <a:srgbClr val="FFFFFF"/>
                </a:highlight>
                <a:hlinkClick r:id="rId3"/>
              </a:rPr>
              <a:t>How leaders influence organizational culture</a:t>
            </a:r>
          </a:p>
          <a:p>
            <a:r>
              <a:rPr lang="en-IE" sz="1200" dirty="0"/>
              <a:t>Source </a:t>
            </a:r>
            <a:r>
              <a:rPr lang="en-US" sz="1200" b="0" i="0" u="none" strike="noStrike" dirty="0">
                <a:effectLst/>
                <a:highlight>
                  <a:srgbClr val="FFFFFF"/>
                </a:highlight>
                <a:hlinkClick r:id="rId4"/>
              </a:rPr>
              <a:t>Why inclusive leadership is so vital to D&amp;I</a:t>
            </a:r>
            <a:endParaRPr lang="en-IE" sz="1200" dirty="0"/>
          </a:p>
        </p:txBody>
      </p:sp>
    </p:spTree>
    <p:extLst>
      <p:ext uri="{BB962C8B-B14F-4D97-AF65-F5344CB8AC3E}">
        <p14:creationId xmlns:p14="http://schemas.microsoft.com/office/powerpoint/2010/main" val="323714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B29FA543-50BC-4263-DDB9-A6FD2837CC5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8169"/>
          <a:stretch/>
        </p:blipFill>
        <p:spPr>
          <a:xfrm>
            <a:off x="1377687" y="1664051"/>
            <a:ext cx="8724397" cy="4417572"/>
          </a:xfrm>
          <a:prstGeom prst="rect">
            <a:avLst/>
          </a:prstGeom>
        </p:spPr>
      </p:pic>
      <p:sp>
        <p:nvSpPr>
          <p:cNvPr id="3" name="TextBox 2">
            <a:extLst>
              <a:ext uri="{FF2B5EF4-FFF2-40B4-BE49-F238E27FC236}">
                <a16:creationId xmlns:a16="http://schemas.microsoft.com/office/drawing/2014/main" id="{5AE14680-072B-9ECC-0219-1297276C661D}"/>
              </a:ext>
            </a:extLst>
          </p:cNvPr>
          <p:cNvSpPr txBox="1"/>
          <p:nvPr/>
        </p:nvSpPr>
        <p:spPr>
          <a:xfrm>
            <a:off x="2073395" y="1225175"/>
            <a:ext cx="7886700" cy="369332"/>
          </a:xfrm>
          <a:prstGeom prst="rect">
            <a:avLst/>
          </a:prstGeom>
          <a:noFill/>
        </p:spPr>
        <p:txBody>
          <a:bodyPr wrap="square" rtlCol="0">
            <a:spAutoFit/>
          </a:bodyPr>
          <a:lstStyle/>
          <a:p>
            <a:r>
              <a:rPr lang="en-IE" b="1" dirty="0">
                <a:solidFill>
                  <a:srgbClr val="DF4625"/>
                </a:solidFill>
              </a:rPr>
              <a:t>Exhibit 3 </a:t>
            </a:r>
            <a:r>
              <a:rPr lang="en-IE" dirty="0">
                <a:solidFill>
                  <a:srgbClr val="083F59"/>
                </a:solidFill>
              </a:rPr>
              <a:t>Enabling Factors Exist in Fewer than Half the Companies Surveyed</a:t>
            </a:r>
          </a:p>
        </p:txBody>
      </p:sp>
      <p:sp>
        <p:nvSpPr>
          <p:cNvPr id="4" name="TextBox 3">
            <a:extLst>
              <a:ext uri="{FF2B5EF4-FFF2-40B4-BE49-F238E27FC236}">
                <a16:creationId xmlns:a16="http://schemas.microsoft.com/office/drawing/2014/main" id="{49CCC38B-44DD-56EA-3B2E-802B013C224D}"/>
              </a:ext>
            </a:extLst>
          </p:cNvPr>
          <p:cNvSpPr txBox="1"/>
          <p:nvPr/>
        </p:nvSpPr>
        <p:spPr>
          <a:xfrm>
            <a:off x="3694016" y="6367605"/>
            <a:ext cx="8141425" cy="307777"/>
          </a:xfrm>
          <a:prstGeom prst="rect">
            <a:avLst/>
          </a:prstGeom>
          <a:noFill/>
        </p:spPr>
        <p:txBody>
          <a:bodyPr wrap="square" rtlCol="0">
            <a:spAutoFit/>
          </a:bodyPr>
          <a:lstStyle/>
          <a:p>
            <a:r>
              <a:rPr lang="en-IE" sz="1400" dirty="0">
                <a:hlinkClick r:id="rId3"/>
              </a:rPr>
              <a:t>Source https://www.bcg.com/publications/2018/how-diverse-leadership-teams-boost-innovation</a:t>
            </a:r>
            <a:r>
              <a:rPr lang="en-IE" sz="1400" dirty="0"/>
              <a:t> </a:t>
            </a:r>
          </a:p>
        </p:txBody>
      </p:sp>
      <p:sp>
        <p:nvSpPr>
          <p:cNvPr id="10" name="Text Placeholder 2">
            <a:extLst>
              <a:ext uri="{FF2B5EF4-FFF2-40B4-BE49-F238E27FC236}">
                <a16:creationId xmlns:a16="http://schemas.microsoft.com/office/drawing/2014/main" id="{D5156D93-FD01-37D4-38C9-1C9412158568}"/>
              </a:ext>
            </a:extLst>
          </p:cNvPr>
          <p:cNvSpPr>
            <a:spLocks noGrp="1"/>
          </p:cNvSpPr>
          <p:nvPr>
            <p:ph type="body" sz="quarter" idx="16"/>
          </p:nvPr>
        </p:nvSpPr>
        <p:spPr>
          <a:xfrm>
            <a:off x="1377687" y="272827"/>
            <a:ext cx="10595237" cy="803654"/>
          </a:xfrm>
        </p:spPr>
        <p:txBody>
          <a:bodyPr/>
          <a:lstStyle/>
          <a:p>
            <a:r>
              <a:rPr lang="en-IE" b="0" dirty="0">
                <a:solidFill>
                  <a:srgbClr val="702E8C"/>
                </a:solidFill>
              </a:rPr>
              <a:t>Inclusive Leadership is an Important Prerequisite</a:t>
            </a:r>
          </a:p>
        </p:txBody>
      </p:sp>
    </p:spTree>
    <p:extLst>
      <p:ext uri="{BB962C8B-B14F-4D97-AF65-F5344CB8AC3E}">
        <p14:creationId xmlns:p14="http://schemas.microsoft.com/office/powerpoint/2010/main" val="37274526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159346">
            <a:off x="5887785" y="1634431"/>
            <a:ext cx="1170562" cy="727881"/>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7CFFC86D-4A9E-C420-A8F6-2A6C9F5BF829}"/>
              </a:ext>
            </a:extLst>
          </p:cNvPr>
          <p:cNvSpPr>
            <a:spLocks noGrp="1"/>
          </p:cNvSpPr>
          <p:nvPr>
            <p:ph type="body" sz="quarter" idx="18"/>
          </p:nvPr>
        </p:nvSpPr>
        <p:spPr>
          <a:xfrm>
            <a:off x="798381" y="383439"/>
            <a:ext cx="10595237" cy="3849918"/>
          </a:xfrm>
        </p:spPr>
        <p:txBody>
          <a:bodyPr/>
          <a:lstStyle/>
          <a:p>
            <a:pPr marL="0" indent="0" algn="ctr"/>
            <a:r>
              <a:rPr lang="en-US" sz="2800" dirty="0">
                <a:solidFill>
                  <a:srgbClr val="DF4625"/>
                </a:solidFill>
              </a:rPr>
              <a:t>21% of employers feel senior leaders just ‘pay lip service’ to inclusion and diversity in their company.</a:t>
            </a:r>
          </a:p>
          <a:p>
            <a:pPr marL="0" indent="0"/>
            <a:r>
              <a:rPr lang="en-US" sz="2200" dirty="0">
                <a:solidFill>
                  <a:schemeClr val="bg1"/>
                </a:solidFill>
                <a:highlight>
                  <a:srgbClr val="0872B5"/>
                </a:highlight>
              </a:rPr>
              <a:t>D&amp;I must come from the top! </a:t>
            </a:r>
            <a:r>
              <a:rPr lang="en-US" sz="2200" dirty="0"/>
              <a:t>Even if Leaders have Diversity and Inclusion as a top priority for their company, this is not enough. If they do not actively communicate this commitment effectively employees won’t feel it is at the heart of the business. It won’t be a priority to anyone in the company if it doesn’t come from the top and will impact the company. </a:t>
            </a:r>
          </a:p>
          <a:p>
            <a:pPr marL="0" indent="0"/>
            <a:r>
              <a:rPr lang="en-US" sz="2200" dirty="0">
                <a:solidFill>
                  <a:schemeClr val="bg1"/>
                </a:solidFill>
                <a:highlight>
                  <a:srgbClr val="0872B5"/>
                </a:highlight>
              </a:rPr>
              <a:t>Effective communication by leaders is vital </a:t>
            </a:r>
            <a:r>
              <a:rPr lang="en-US" sz="2200" dirty="0"/>
              <a:t>to ensure all employees feel they are empowered and that they belong – leaders need to make sure they’re consistently communicating that message to their employees through everything they do and it’s evidently high on the company’s values and strategic priorities. </a:t>
            </a:r>
          </a:p>
          <a:p>
            <a:pPr marL="0" indent="0"/>
            <a:r>
              <a:rPr lang="en-US" sz="2200" dirty="0"/>
              <a:t>This shows the need for leaders to embed D&amp;I everywhere, in their strategy and communication, and in everything they do, from their employer brand and employee value proposition to recruitment processes. Simple things such as changing the language used in your job adverts, reassessing the qualifications needed for a role, and having a diverse interview panel can have a positive impact. </a:t>
            </a:r>
          </a:p>
          <a:p>
            <a:pPr marL="0" indent="0"/>
            <a:r>
              <a:rPr lang="en-US" sz="2200" dirty="0">
                <a:solidFill>
                  <a:schemeClr val="bg1"/>
                </a:solidFill>
                <a:highlight>
                  <a:srgbClr val="0872B5"/>
                </a:highlight>
              </a:rPr>
              <a:t>All communication must be backed up by ‘inclusive communication’!</a:t>
            </a:r>
            <a:endParaRPr lang="en-IE" sz="2200" dirty="0">
              <a:solidFill>
                <a:schemeClr val="bg1"/>
              </a:solidFill>
              <a:highlight>
                <a:srgbClr val="0872B5"/>
              </a:highlight>
            </a:endParaRPr>
          </a:p>
          <a:p>
            <a:pPr marL="0" indent="0"/>
            <a:endParaRPr lang="en-IE" dirty="0"/>
          </a:p>
        </p:txBody>
      </p:sp>
      <p:sp>
        <p:nvSpPr>
          <p:cNvPr id="7" name="TextBox 6">
            <a:extLst>
              <a:ext uri="{FF2B5EF4-FFF2-40B4-BE49-F238E27FC236}">
                <a16:creationId xmlns:a16="http://schemas.microsoft.com/office/drawing/2014/main" id="{87D09EE3-0177-C4C9-023D-7F1E1DCCA826}"/>
              </a:ext>
            </a:extLst>
          </p:cNvPr>
          <p:cNvSpPr txBox="1"/>
          <p:nvPr/>
        </p:nvSpPr>
        <p:spPr>
          <a:xfrm>
            <a:off x="7792528" y="6271404"/>
            <a:ext cx="4399472"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Report Inclusion at Work 2023</a:t>
            </a:r>
            <a:endParaRPr lang="en-IE" dirty="0">
              <a:solidFill>
                <a:schemeClr val="bg1"/>
              </a:solidFill>
            </a:endParaRPr>
          </a:p>
        </p:txBody>
      </p:sp>
    </p:spTree>
    <p:extLst>
      <p:ext uri="{BB962C8B-B14F-4D97-AF65-F5344CB8AC3E}">
        <p14:creationId xmlns:p14="http://schemas.microsoft.com/office/powerpoint/2010/main" val="241058428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23EBF0-3BA1-8C9B-ABBF-A4D592B5358A}"/>
              </a:ext>
            </a:extLst>
          </p:cNvPr>
          <p:cNvSpPr>
            <a:spLocks noGrp="1"/>
          </p:cNvSpPr>
          <p:nvPr>
            <p:ph type="body" sz="quarter" idx="18"/>
          </p:nvPr>
        </p:nvSpPr>
        <p:spPr>
          <a:xfrm>
            <a:off x="798381" y="1139255"/>
            <a:ext cx="10595237" cy="3849918"/>
          </a:xfrm>
        </p:spPr>
        <p:txBody>
          <a:bodyPr/>
          <a:lstStyle/>
          <a:p>
            <a:pPr marL="0" indent="0"/>
            <a:r>
              <a:rPr lang="en-IE" sz="2200" b="1" dirty="0"/>
              <a:t>See our </a:t>
            </a:r>
            <a:r>
              <a:rPr lang="en-IE" sz="2200" b="1" dirty="0">
                <a:solidFill>
                  <a:srgbClr val="EE1765"/>
                </a:solidFill>
                <a:hlinkClick r:id="rId2">
                  <a:extLst>
                    <a:ext uri="{A12FA001-AC4F-418D-AE19-62706E023703}">
                      <ahyp:hlinkClr xmlns:ahyp="http://schemas.microsoft.com/office/drawing/2018/hyperlinkcolor" val="tx"/>
                    </a:ext>
                  </a:extLst>
                </a:hlinkClick>
              </a:rPr>
              <a:t>Assessment</a:t>
            </a:r>
            <a:r>
              <a:rPr lang="en-IE" sz="2200" b="1" dirty="0"/>
              <a:t> to assess how inclusive your company is!</a:t>
            </a:r>
          </a:p>
          <a:p>
            <a:pPr marL="0" indent="0"/>
            <a:r>
              <a:rPr lang="en-US" sz="2200" dirty="0"/>
              <a:t>The assessment is a key component of the DARE Project supporting organizations in developing inclusive practices that drive innovation, competitiveness, and ethical business growth. By participating in this assessment, you will gain valuable insights into your organization’s D&amp;I maturity and receive tailored recommendations for improvement. The results aim to empower your organization to create a more inclusive, innovative, and sustainable workplace. The assessment will take you approx. 15-20 Minutes. </a:t>
            </a:r>
            <a:endParaRPr lang="en-IE" sz="2200" dirty="0"/>
          </a:p>
          <a:p>
            <a:pPr marL="0" indent="0"/>
            <a:r>
              <a:rPr lang="en-US" sz="2200" dirty="0"/>
              <a:t>The </a:t>
            </a:r>
            <a:r>
              <a:rPr lang="en-US" sz="2200" dirty="0">
                <a:solidFill>
                  <a:srgbClr val="EE1765"/>
                </a:solidFill>
                <a:hlinkClick r:id="rId2">
                  <a:extLst>
                    <a:ext uri="{A12FA001-AC4F-418D-AE19-62706E023703}">
                      <ahyp:hlinkClr xmlns:ahyp="http://schemas.microsoft.com/office/drawing/2018/hyperlinkcolor" val="tx"/>
                    </a:ext>
                  </a:extLst>
                </a:hlinkClick>
              </a:rPr>
              <a:t>DARE Assessment </a:t>
            </a:r>
            <a:r>
              <a:rPr lang="en-US" sz="2200" dirty="0"/>
              <a:t>is a comprehensive tool designed to help SMEs evaluate their current D&amp;I practices across five key areas:</a:t>
            </a:r>
          </a:p>
          <a:p>
            <a:pPr marL="457200" indent="-457200">
              <a:lnSpc>
                <a:spcPct val="100000"/>
              </a:lnSpc>
              <a:spcBef>
                <a:spcPts val="0"/>
              </a:spcBef>
              <a:buFont typeface="+mj-lt"/>
              <a:buAutoNum type="arabicPeriod"/>
            </a:pPr>
            <a:r>
              <a:rPr lang="en-US" sz="2200" dirty="0"/>
              <a:t>Introduction to Diversity and Inclusion in SMEs</a:t>
            </a:r>
          </a:p>
          <a:p>
            <a:pPr marL="457200" indent="-457200">
              <a:lnSpc>
                <a:spcPct val="100000"/>
              </a:lnSpc>
              <a:spcBef>
                <a:spcPts val="0"/>
              </a:spcBef>
              <a:buFont typeface="+mj-lt"/>
              <a:buAutoNum type="arabicPeriod"/>
            </a:pPr>
            <a:r>
              <a:rPr lang="en-US" sz="2200" dirty="0"/>
              <a:t>Organizational Readiness and Culture</a:t>
            </a:r>
          </a:p>
          <a:p>
            <a:pPr marL="457200" indent="-457200">
              <a:lnSpc>
                <a:spcPct val="100000"/>
              </a:lnSpc>
              <a:spcBef>
                <a:spcPts val="0"/>
              </a:spcBef>
              <a:buFont typeface="+mj-lt"/>
              <a:buAutoNum type="arabicPeriod"/>
            </a:pPr>
            <a:r>
              <a:rPr lang="en-US" sz="2200" dirty="0"/>
              <a:t>Strategic Impact and Business Operations</a:t>
            </a:r>
          </a:p>
          <a:p>
            <a:pPr marL="457200" indent="-457200">
              <a:lnSpc>
                <a:spcPct val="100000"/>
              </a:lnSpc>
              <a:spcBef>
                <a:spcPts val="0"/>
              </a:spcBef>
              <a:buFont typeface="+mj-lt"/>
              <a:buAutoNum type="arabicPeriod"/>
            </a:pPr>
            <a:r>
              <a:rPr lang="en-US" sz="2200" dirty="0"/>
              <a:t>Legal and Compliance Readiness</a:t>
            </a:r>
          </a:p>
          <a:p>
            <a:pPr marL="457200" indent="-457200">
              <a:lnSpc>
                <a:spcPct val="100000"/>
              </a:lnSpc>
              <a:spcBef>
                <a:spcPts val="0"/>
              </a:spcBef>
              <a:buFont typeface="+mj-lt"/>
              <a:buAutoNum type="arabicPeriod"/>
            </a:pPr>
            <a:r>
              <a:rPr lang="en-US" sz="2200" dirty="0"/>
              <a:t>Workforce Diversity and Talent Management</a:t>
            </a:r>
          </a:p>
          <a:p>
            <a:pPr marL="0" indent="0"/>
            <a:endParaRPr lang="en-IE" sz="2200" dirty="0"/>
          </a:p>
        </p:txBody>
      </p:sp>
      <p:sp>
        <p:nvSpPr>
          <p:cNvPr id="3" name="Text Placeholder 2">
            <a:extLst>
              <a:ext uri="{FF2B5EF4-FFF2-40B4-BE49-F238E27FC236}">
                <a16:creationId xmlns:a16="http://schemas.microsoft.com/office/drawing/2014/main" id="{BDF5E986-B09B-5C54-E799-84D277051144}"/>
              </a:ext>
            </a:extLst>
          </p:cNvPr>
          <p:cNvSpPr>
            <a:spLocks noGrp="1"/>
          </p:cNvSpPr>
          <p:nvPr>
            <p:ph type="body" sz="quarter" idx="16"/>
          </p:nvPr>
        </p:nvSpPr>
        <p:spPr>
          <a:xfrm>
            <a:off x="798381" y="582092"/>
            <a:ext cx="10595237" cy="803654"/>
          </a:xfrm>
        </p:spPr>
        <p:txBody>
          <a:bodyPr/>
          <a:lstStyle/>
          <a:p>
            <a:r>
              <a:rPr lang="en-IE" b="0" dirty="0">
                <a:solidFill>
                  <a:srgbClr val="0872B5"/>
                </a:solidFill>
              </a:rPr>
              <a:t>How Inclusive is Your Company?</a:t>
            </a:r>
          </a:p>
        </p:txBody>
      </p:sp>
      <p:sp>
        <p:nvSpPr>
          <p:cNvPr id="5" name="TextBox 4">
            <a:extLst>
              <a:ext uri="{FF2B5EF4-FFF2-40B4-BE49-F238E27FC236}">
                <a16:creationId xmlns:a16="http://schemas.microsoft.com/office/drawing/2014/main" id="{E32DB11F-D342-5050-F165-472DBAF03216}"/>
              </a:ext>
            </a:extLst>
          </p:cNvPr>
          <p:cNvSpPr txBox="1"/>
          <p:nvPr/>
        </p:nvSpPr>
        <p:spPr>
          <a:xfrm>
            <a:off x="6997146" y="5315503"/>
            <a:ext cx="4595856" cy="461665"/>
          </a:xfrm>
          <a:prstGeom prst="rect">
            <a:avLst/>
          </a:prstGeom>
          <a:solidFill>
            <a:srgbClr val="EE1765"/>
          </a:solidFill>
        </p:spPr>
        <p:txBody>
          <a:bodyPr wrap="square" rtlCol="0">
            <a:spAutoFit/>
          </a:bodyPr>
          <a:lstStyle/>
          <a:p>
            <a:r>
              <a:rPr lang="en-IE" sz="2400" dirty="0">
                <a:solidFill>
                  <a:schemeClr val="bg1"/>
                </a:solidFill>
                <a:hlinkClick r:id="rId2">
                  <a:extLst>
                    <a:ext uri="{A12FA001-AC4F-418D-AE19-62706E023703}">
                      <ahyp:hlinkClr xmlns:ahyp="http://schemas.microsoft.com/office/drawing/2018/hyperlinkcolor" val="tx"/>
                    </a:ext>
                  </a:extLst>
                </a:hlinkClick>
              </a:rPr>
              <a:t>DARE Assessment Eng Assessment</a:t>
            </a:r>
            <a:endParaRPr lang="en-IE" sz="2400" dirty="0">
              <a:solidFill>
                <a:schemeClr val="bg1"/>
              </a:solidFill>
            </a:endParaRPr>
          </a:p>
        </p:txBody>
      </p:sp>
    </p:spTree>
    <p:extLst>
      <p:ext uri="{BB962C8B-B14F-4D97-AF65-F5344CB8AC3E}">
        <p14:creationId xmlns:p14="http://schemas.microsoft.com/office/powerpoint/2010/main" val="429316142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1DD1EE-9204-ADA2-2C6B-DD679B10DD39}"/>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FA130691-8FA3-34E6-96D3-65DF0D3EDEFA}"/>
              </a:ext>
            </a:extLst>
          </p:cNvPr>
          <p:cNvSpPr txBox="1">
            <a:spLocks/>
          </p:cNvSpPr>
          <p:nvPr/>
        </p:nvSpPr>
        <p:spPr>
          <a:xfrm>
            <a:off x="1007050" y="1307980"/>
            <a:ext cx="502152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kern="0" dirty="0">
                <a:solidFill>
                  <a:schemeClr val="bg1"/>
                </a:solidFill>
                <a:ea typeface="Calibri" panose="020F0502020204030204" pitchFamily="34" charset="0"/>
              </a:rPr>
              <a:t>Section 2: guides you through the process of creating a purpose-driven Diversity and Inclusion (D&amp;I) strategy that shifts your approach from being reactive to proactive and strategic. You’ll begin by assessing your current D&amp;I landscape, review existing policies and practices to identify areas of improvement. From there, you’ll learn to set specific, measurable D&amp;I goals and targets that align with your business objectives, ensuring your strategy drives meaningful change. Finally, we’ll focus on how to effectively communicate and implement your strategy to secure company-wide buy-in, ensuring that every level of your company is committed to the D&amp;I journey. </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25" name="Text Placeholder 15">
            <a:extLst>
              <a:ext uri="{FF2B5EF4-FFF2-40B4-BE49-F238E27FC236}">
                <a16:creationId xmlns:a16="http://schemas.microsoft.com/office/drawing/2014/main" id="{12DD57B5-5818-EF1B-F2C4-F810DB2A1B91}"/>
              </a:ext>
            </a:extLst>
          </p:cNvPr>
          <p:cNvSpPr>
            <a:spLocks noGrp="1"/>
          </p:cNvSpPr>
          <p:nvPr>
            <p:ph type="body" sz="quarter" idx="15"/>
          </p:nvPr>
        </p:nvSpPr>
        <p:spPr>
          <a:xfrm>
            <a:off x="5813229" y="1193526"/>
            <a:ext cx="700387" cy="689518"/>
          </a:xfrm>
        </p:spPr>
        <p:txBody>
          <a:bodyPr/>
          <a:lstStyle/>
          <a:p>
            <a:r>
              <a:rPr lang="en-US" dirty="0"/>
              <a:t>02</a:t>
            </a:r>
          </a:p>
        </p:txBody>
      </p:sp>
      <p:sp>
        <p:nvSpPr>
          <p:cNvPr id="26" name="Text Placeholder 14">
            <a:extLst>
              <a:ext uri="{FF2B5EF4-FFF2-40B4-BE49-F238E27FC236}">
                <a16:creationId xmlns:a16="http://schemas.microsoft.com/office/drawing/2014/main" id="{CB810EC6-5C1C-E793-AD3C-46A42D7377CE}"/>
              </a:ext>
            </a:extLst>
          </p:cNvPr>
          <p:cNvSpPr txBox="1">
            <a:spLocks/>
          </p:cNvSpPr>
          <p:nvPr/>
        </p:nvSpPr>
        <p:spPr>
          <a:xfrm>
            <a:off x="6664891" y="1612715"/>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b="1" dirty="0">
                <a:ea typeface="Calibri" panose="020F0502020204030204" pitchFamily="34" charset="0"/>
                <a:cs typeface="Times New Roman" panose="02020603050405020304" pitchFamily="18" charset="0"/>
              </a:rPr>
              <a:t>Develop A Purpose Driven High Impact D&amp;I Strategy</a:t>
            </a:r>
          </a:p>
          <a:p>
            <a:pPr>
              <a:lnSpc>
                <a:spcPct val="100000"/>
              </a:lnSpc>
              <a:spcBef>
                <a:spcPts val="0"/>
              </a:spcBef>
            </a:pPr>
            <a:endParaRPr lang="en-US" sz="2400" b="1" dirty="0">
              <a:ea typeface="Calibri" panose="020F0502020204030204" pitchFamily="34" charset="0"/>
              <a:cs typeface="Times New Roman" panose="02020603050405020304" pitchFamily="18" charset="0"/>
            </a:endParaRPr>
          </a:p>
          <a:p>
            <a:pPr marL="342900" indent="-342900">
              <a:lnSpc>
                <a:spcPct val="100000"/>
              </a:lnSpc>
              <a:spcBef>
                <a:spcPts val="0"/>
              </a:spcBef>
              <a:buFont typeface="Arial" panose="020B0604020202020204" pitchFamily="34" charset="0"/>
              <a:buChar char="•"/>
            </a:pPr>
            <a:endParaRPr lang="en-US" sz="1900" kern="0" dirty="0">
              <a:ea typeface="Calibri" panose="020F0502020204030204" pitchFamily="34" charset="0"/>
            </a:endParaRPr>
          </a:p>
        </p:txBody>
      </p:sp>
      <p:cxnSp>
        <p:nvCxnSpPr>
          <p:cNvPr id="27" name="Straight Connector 26">
            <a:extLst>
              <a:ext uri="{FF2B5EF4-FFF2-40B4-BE49-F238E27FC236}">
                <a16:creationId xmlns:a16="http://schemas.microsoft.com/office/drawing/2014/main" id="{7BC4D850-12E3-7C70-A556-905E855C817C}"/>
              </a:ext>
            </a:extLst>
          </p:cNvPr>
          <p:cNvCxnSpPr>
            <a:cxnSpLocks/>
          </p:cNvCxnSpPr>
          <p:nvPr/>
        </p:nvCxnSpPr>
        <p:spPr>
          <a:xfrm flipH="1">
            <a:off x="5947699" y="2118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10645163-9D90-D4C9-A765-549189E0B167}"/>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6E1A9313-1C7C-0FF0-9D01-C9D7A5B203C2}"/>
              </a:ext>
            </a:extLst>
          </p:cNvPr>
          <p:cNvSpPr txBox="1"/>
          <p:nvPr/>
        </p:nvSpPr>
        <p:spPr>
          <a:xfrm>
            <a:off x="6664891" y="2182342"/>
            <a:ext cx="4078941" cy="646331"/>
          </a:xfrm>
          <a:prstGeom prst="rect">
            <a:avLst/>
          </a:prstGeom>
          <a:noFill/>
        </p:spPr>
        <p:txBody>
          <a:bodyPr wrap="square" rtlCol="0">
            <a:spAutoFit/>
          </a:bodyPr>
          <a:lstStyle/>
          <a:p>
            <a:r>
              <a:rPr lang="en-IE" dirty="0">
                <a:solidFill>
                  <a:srgbClr val="083F59"/>
                </a:solidFill>
              </a:rPr>
              <a:t>Develop a Purpose Driven D&amp;I Strategy to Move from Being Reactive to Strategic</a:t>
            </a:r>
          </a:p>
        </p:txBody>
      </p:sp>
      <p:sp>
        <p:nvSpPr>
          <p:cNvPr id="3" name="TextBox 2">
            <a:extLst>
              <a:ext uri="{FF2B5EF4-FFF2-40B4-BE49-F238E27FC236}">
                <a16:creationId xmlns:a16="http://schemas.microsoft.com/office/drawing/2014/main" id="{2E976565-C541-33FF-6241-97A96A531CFE}"/>
              </a:ext>
            </a:extLst>
          </p:cNvPr>
          <p:cNvSpPr txBox="1"/>
          <p:nvPr/>
        </p:nvSpPr>
        <p:spPr>
          <a:xfrm>
            <a:off x="6664891" y="2944584"/>
            <a:ext cx="5176325" cy="646331"/>
          </a:xfrm>
          <a:prstGeom prst="rect">
            <a:avLst/>
          </a:prstGeom>
          <a:noFill/>
        </p:spPr>
        <p:txBody>
          <a:bodyPr wrap="square" rtlCol="0">
            <a:spAutoFit/>
          </a:bodyPr>
          <a:lstStyle/>
          <a:p>
            <a:r>
              <a:rPr lang="en-IE" dirty="0">
                <a:solidFill>
                  <a:srgbClr val="083F59"/>
                </a:solidFill>
              </a:rPr>
              <a:t>Assess Your Current Landscape by Reviewing Your Current D&amp;I Practices, your current policies. </a:t>
            </a:r>
          </a:p>
        </p:txBody>
      </p:sp>
      <p:sp>
        <p:nvSpPr>
          <p:cNvPr id="4" name="TextBox 3">
            <a:extLst>
              <a:ext uri="{FF2B5EF4-FFF2-40B4-BE49-F238E27FC236}">
                <a16:creationId xmlns:a16="http://schemas.microsoft.com/office/drawing/2014/main" id="{7FE1DCDD-CC23-14D1-2EAD-981151CE0B7C}"/>
              </a:ext>
            </a:extLst>
          </p:cNvPr>
          <p:cNvSpPr txBox="1"/>
          <p:nvPr/>
        </p:nvSpPr>
        <p:spPr>
          <a:xfrm>
            <a:off x="6664891" y="3677629"/>
            <a:ext cx="4846414" cy="646331"/>
          </a:xfrm>
          <a:prstGeom prst="rect">
            <a:avLst/>
          </a:prstGeom>
          <a:noFill/>
        </p:spPr>
        <p:txBody>
          <a:bodyPr wrap="square" rtlCol="0">
            <a:spAutoFit/>
          </a:bodyPr>
          <a:lstStyle/>
          <a:p>
            <a:r>
              <a:rPr lang="en-IE" dirty="0">
                <a:solidFill>
                  <a:srgbClr val="083F59"/>
                </a:solidFill>
              </a:rPr>
              <a:t>Set Specific D&amp;I Goals and Targets that Align with Business Objectives</a:t>
            </a:r>
          </a:p>
        </p:txBody>
      </p:sp>
      <p:sp>
        <p:nvSpPr>
          <p:cNvPr id="5" name="TextBox 4">
            <a:extLst>
              <a:ext uri="{FF2B5EF4-FFF2-40B4-BE49-F238E27FC236}">
                <a16:creationId xmlns:a16="http://schemas.microsoft.com/office/drawing/2014/main" id="{5F0F81B6-56EE-2386-0F01-554362187510}"/>
              </a:ext>
            </a:extLst>
          </p:cNvPr>
          <p:cNvSpPr txBox="1"/>
          <p:nvPr/>
        </p:nvSpPr>
        <p:spPr>
          <a:xfrm>
            <a:off x="6664891" y="4334098"/>
            <a:ext cx="4846414" cy="646331"/>
          </a:xfrm>
          <a:prstGeom prst="rect">
            <a:avLst/>
          </a:prstGeom>
          <a:noFill/>
        </p:spPr>
        <p:txBody>
          <a:bodyPr wrap="square" rtlCol="0">
            <a:spAutoFit/>
          </a:bodyPr>
          <a:lstStyle/>
          <a:p>
            <a:r>
              <a:rPr lang="en-IE" dirty="0">
                <a:solidFill>
                  <a:srgbClr val="083F59"/>
                </a:solidFill>
              </a:rPr>
              <a:t>Effectively Communicate and Implement Your D&amp;I Strategy for Company Wide Buy In</a:t>
            </a:r>
          </a:p>
        </p:txBody>
      </p:sp>
      <p:sp>
        <p:nvSpPr>
          <p:cNvPr id="6" name="TextBox 5">
            <a:extLst>
              <a:ext uri="{FF2B5EF4-FFF2-40B4-BE49-F238E27FC236}">
                <a16:creationId xmlns:a16="http://schemas.microsoft.com/office/drawing/2014/main" id="{1ABD62DF-86DF-99BB-141F-F21E43996BF4}"/>
              </a:ext>
            </a:extLst>
          </p:cNvPr>
          <p:cNvSpPr txBox="1"/>
          <p:nvPr/>
        </p:nvSpPr>
        <p:spPr>
          <a:xfrm>
            <a:off x="6664891" y="509113"/>
            <a:ext cx="5315646" cy="584775"/>
          </a:xfrm>
          <a:prstGeom prst="rect">
            <a:avLst/>
          </a:prstGeom>
          <a:noFill/>
        </p:spPr>
        <p:txBody>
          <a:bodyPr wrap="square" rtlCol="0">
            <a:spAutoFit/>
          </a:bodyPr>
          <a:lstStyle/>
          <a:p>
            <a:r>
              <a:rPr lang="en-IE" sz="3200" b="1" dirty="0">
                <a:solidFill>
                  <a:srgbClr val="DF4625"/>
                </a:solidFill>
                <a:ea typeface="Calibri" panose="020F0502020204030204" pitchFamily="34" charset="0"/>
                <a:cs typeface="Times New Roman" panose="02020603050405020304" pitchFamily="18" charset="0"/>
              </a:rPr>
              <a:t>Contents to Section 2</a:t>
            </a:r>
            <a:endParaRPr lang="en-IE" sz="3200" dirty="0">
              <a:solidFill>
                <a:srgbClr val="DF4625"/>
              </a:solidFill>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2CB548A6-4A4A-F94E-362C-6149752CB7DE}"/>
              </a:ext>
            </a:extLst>
          </p:cNvPr>
          <p:cNvSpPr txBox="1"/>
          <p:nvPr/>
        </p:nvSpPr>
        <p:spPr>
          <a:xfrm>
            <a:off x="6664891" y="5089201"/>
            <a:ext cx="4846414" cy="677108"/>
          </a:xfrm>
          <a:prstGeom prst="rect">
            <a:avLst/>
          </a:prstGeom>
          <a:noFill/>
        </p:spPr>
        <p:txBody>
          <a:bodyPr wrap="square" rtlCol="0">
            <a:spAutoFit/>
          </a:bodyPr>
          <a:lstStyle/>
          <a:p>
            <a:r>
              <a:rPr lang="en-IE" sz="2000" b="1" dirty="0">
                <a:solidFill>
                  <a:srgbClr val="DF4625"/>
                </a:solidFill>
              </a:rPr>
              <a:t>Example: </a:t>
            </a:r>
            <a:r>
              <a:rPr lang="en-IE" dirty="0">
                <a:solidFill>
                  <a:srgbClr val="083F59"/>
                </a:solidFill>
              </a:rPr>
              <a:t>SME in Italy: How they Developed their D&amp;I Strategy. </a:t>
            </a:r>
          </a:p>
        </p:txBody>
      </p:sp>
      <p:sp>
        <p:nvSpPr>
          <p:cNvPr id="8" name="TextBox 7">
            <a:extLst>
              <a:ext uri="{FF2B5EF4-FFF2-40B4-BE49-F238E27FC236}">
                <a16:creationId xmlns:a16="http://schemas.microsoft.com/office/drawing/2014/main" id="{E4143A75-E03A-3E9C-5A8A-5EC01C6FEE5F}"/>
              </a:ext>
            </a:extLst>
          </p:cNvPr>
          <p:cNvSpPr txBox="1"/>
          <p:nvPr/>
        </p:nvSpPr>
        <p:spPr>
          <a:xfrm>
            <a:off x="6664891" y="5827780"/>
            <a:ext cx="4846414" cy="677108"/>
          </a:xfrm>
          <a:prstGeom prst="rect">
            <a:avLst/>
          </a:prstGeom>
          <a:noFill/>
        </p:spPr>
        <p:txBody>
          <a:bodyPr wrap="square" rtlCol="0">
            <a:spAutoFit/>
          </a:bodyPr>
          <a:lstStyle/>
          <a:p>
            <a:r>
              <a:rPr lang="en-IE" sz="2000" b="1" dirty="0">
                <a:solidFill>
                  <a:srgbClr val="DF4625"/>
                </a:solidFill>
              </a:rPr>
              <a:t>Example: </a:t>
            </a:r>
            <a:r>
              <a:rPr lang="en-IE" dirty="0">
                <a:solidFill>
                  <a:srgbClr val="083F59"/>
                </a:solidFill>
              </a:rPr>
              <a:t>SME in Finland: How they Developed their D&amp;I Strategy. </a:t>
            </a:r>
          </a:p>
        </p:txBody>
      </p:sp>
      <p:cxnSp>
        <p:nvCxnSpPr>
          <p:cNvPr id="9" name="Straight Connector 8">
            <a:extLst>
              <a:ext uri="{FF2B5EF4-FFF2-40B4-BE49-F238E27FC236}">
                <a16:creationId xmlns:a16="http://schemas.microsoft.com/office/drawing/2014/main" id="{6FFECCE6-A185-2E97-BEBB-05261D59416B}"/>
              </a:ext>
            </a:extLst>
          </p:cNvPr>
          <p:cNvCxnSpPr>
            <a:cxnSpLocks/>
          </p:cNvCxnSpPr>
          <p:nvPr/>
        </p:nvCxnSpPr>
        <p:spPr>
          <a:xfrm flipH="1">
            <a:off x="6100099" y="2880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A3AD5F69-EBE5-E5DB-A4A6-E970C308F761}"/>
              </a:ext>
            </a:extLst>
          </p:cNvPr>
          <p:cNvCxnSpPr>
            <a:cxnSpLocks/>
          </p:cNvCxnSpPr>
          <p:nvPr/>
        </p:nvCxnSpPr>
        <p:spPr>
          <a:xfrm flipH="1">
            <a:off x="6100099" y="36351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22A528BC-50A5-8116-0EA0-D44AD2BE3BBE}"/>
              </a:ext>
            </a:extLst>
          </p:cNvPr>
          <p:cNvCxnSpPr>
            <a:cxnSpLocks/>
          </p:cNvCxnSpPr>
          <p:nvPr/>
        </p:nvCxnSpPr>
        <p:spPr>
          <a:xfrm flipH="1">
            <a:off x="6056338" y="4336459"/>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C050166B-197D-A231-0FD7-998F589999B2}"/>
              </a:ext>
            </a:extLst>
          </p:cNvPr>
          <p:cNvCxnSpPr>
            <a:cxnSpLocks/>
          </p:cNvCxnSpPr>
          <p:nvPr/>
        </p:nvCxnSpPr>
        <p:spPr>
          <a:xfrm flipH="1">
            <a:off x="6100099" y="508920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D59A756-4962-FAFD-2B1D-3C255EE0214D}"/>
              </a:ext>
            </a:extLst>
          </p:cNvPr>
          <p:cNvSpPr txBox="1">
            <a:spLocks/>
          </p:cNvSpPr>
          <p:nvPr/>
        </p:nvSpPr>
        <p:spPr>
          <a:xfrm>
            <a:off x="103887" y="391917"/>
            <a:ext cx="5239078"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200" b="1" dirty="0">
                <a:solidFill>
                  <a:schemeClr val="bg1"/>
                </a:solidFill>
              </a:rPr>
              <a:t>M2: Part 1 </a:t>
            </a:r>
            <a:r>
              <a:rPr lang="en-US" sz="4200" dirty="0">
                <a:solidFill>
                  <a:schemeClr val="bg1"/>
                </a:solidFill>
              </a:rPr>
              <a:t>Section 2</a:t>
            </a:r>
          </a:p>
        </p:txBody>
      </p:sp>
    </p:spTree>
    <p:extLst>
      <p:ext uri="{BB962C8B-B14F-4D97-AF65-F5344CB8AC3E}">
        <p14:creationId xmlns:p14="http://schemas.microsoft.com/office/powerpoint/2010/main" val="284997147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D69DF23-2D52-C789-DEDB-6FEFF3867887}"/>
              </a:ext>
            </a:extLst>
          </p:cNvPr>
          <p:cNvSpPr>
            <a:spLocks noGrp="1"/>
          </p:cNvSpPr>
          <p:nvPr>
            <p:ph type="body" sz="quarter" idx="18"/>
          </p:nvPr>
        </p:nvSpPr>
        <p:spPr>
          <a:xfrm>
            <a:off x="912683" y="907005"/>
            <a:ext cx="10595237" cy="3849918"/>
          </a:xfrm>
        </p:spPr>
        <p:txBody>
          <a:bodyPr/>
          <a:lstStyle/>
          <a:p>
            <a:pPr marL="0" indent="0"/>
            <a:r>
              <a:rPr lang="en-US" sz="2200" dirty="0"/>
              <a:t>A significant number of companies have an ad hoc approach to I&amp;D, responding when a problem or a need arises. A quarter of employers say their approach to I&amp;D is entirely or mostly reactive. </a:t>
            </a:r>
          </a:p>
          <a:p>
            <a:pPr marL="0" indent="0"/>
            <a:r>
              <a:rPr lang="en-US" sz="2200" dirty="0">
                <a:solidFill>
                  <a:schemeClr val="bg1"/>
                </a:solidFill>
                <a:highlight>
                  <a:srgbClr val="05AAA3"/>
                </a:highlight>
              </a:rPr>
              <a:t>Long-term view and commitment. </a:t>
            </a:r>
            <a:r>
              <a:rPr lang="en-US" sz="2200" dirty="0"/>
              <a:t>A strategy or action plan is a necessity to set direction, long long-term view and foster commitment to D&amp;I across the company. </a:t>
            </a:r>
          </a:p>
          <a:p>
            <a:pPr marL="0" indent="0"/>
            <a:r>
              <a:rPr lang="en-US" sz="2200" dirty="0">
                <a:solidFill>
                  <a:schemeClr val="bg1"/>
                </a:solidFill>
                <a:highlight>
                  <a:srgbClr val="05AAA3"/>
                </a:highlight>
              </a:rPr>
              <a:t>No more reactive short-term responses. </a:t>
            </a:r>
            <a:r>
              <a:rPr lang="en-US" sz="2200" dirty="0"/>
              <a:t>A strategy helps focus attention on key issues making lasting positive change, instead of reactive short-term responses. </a:t>
            </a:r>
          </a:p>
          <a:p>
            <a:pPr marL="0" indent="0"/>
            <a:r>
              <a:rPr lang="en-US" sz="2200" dirty="0">
                <a:solidFill>
                  <a:schemeClr val="bg1"/>
                </a:solidFill>
                <a:highlight>
                  <a:srgbClr val="05AAA3"/>
                </a:highlight>
              </a:rPr>
              <a:t>The issues will arise anyway with or without a strategy. </a:t>
            </a:r>
            <a:r>
              <a:rPr lang="en-US" sz="2200" dirty="0"/>
              <a:t>It is important to develop a strategy that is the right one for your company so it’s essential that your strategy or plan is built on evidence. You need to tailor it to your needs and potential issues.</a:t>
            </a:r>
          </a:p>
          <a:p>
            <a:pPr marL="0" indent="0"/>
            <a:r>
              <a:rPr lang="en-US" sz="2200" dirty="0">
                <a:solidFill>
                  <a:schemeClr val="bg1"/>
                </a:solidFill>
                <a:highlight>
                  <a:srgbClr val="05AAA3"/>
                </a:highlight>
              </a:rPr>
              <a:t>Worryingly, 25% of companies consult I&amp;D data </a:t>
            </a:r>
            <a:r>
              <a:rPr lang="en-US" sz="2200" dirty="0"/>
              <a:t>before a D&amp;I action is planned. Data is essential to be able to regularly track the impact of your strategy and know if you’re making progress, or if your direction or activity needs reassessing. </a:t>
            </a:r>
          </a:p>
          <a:p>
            <a:pPr marL="0" indent="0"/>
            <a:r>
              <a:rPr lang="en-US" sz="2200" dirty="0">
                <a:solidFill>
                  <a:schemeClr val="bg1"/>
                </a:solidFill>
                <a:highlight>
                  <a:srgbClr val="05AAA3"/>
                </a:highlight>
              </a:rPr>
              <a:t>76% of employers evaluate the effectiveness of their D&amp;I strategy </a:t>
            </a:r>
            <a:r>
              <a:rPr lang="en-US" sz="2200" dirty="0"/>
              <a:t>or action plan in some way; however, 18% do not.</a:t>
            </a:r>
            <a:endParaRPr lang="en-IE" sz="2200" dirty="0"/>
          </a:p>
        </p:txBody>
      </p:sp>
      <p:sp>
        <p:nvSpPr>
          <p:cNvPr id="3" name="Text Placeholder 2">
            <a:extLst>
              <a:ext uri="{FF2B5EF4-FFF2-40B4-BE49-F238E27FC236}">
                <a16:creationId xmlns:a16="http://schemas.microsoft.com/office/drawing/2014/main" id="{7262D332-ED44-44A9-8619-D6FB8294C340}"/>
              </a:ext>
            </a:extLst>
          </p:cNvPr>
          <p:cNvSpPr>
            <a:spLocks noGrp="1"/>
          </p:cNvSpPr>
          <p:nvPr>
            <p:ph type="body" sz="quarter" idx="16"/>
          </p:nvPr>
        </p:nvSpPr>
        <p:spPr>
          <a:xfrm>
            <a:off x="684080" y="341476"/>
            <a:ext cx="10595237" cy="803654"/>
          </a:xfrm>
        </p:spPr>
        <p:txBody>
          <a:bodyPr/>
          <a:lstStyle/>
          <a:p>
            <a:pPr algn="ctr"/>
            <a:r>
              <a:rPr lang="en-US" sz="3200" b="0" dirty="0">
                <a:solidFill>
                  <a:srgbClr val="0872B5"/>
                </a:solidFill>
              </a:rPr>
              <a:t>A D&amp;I Strategy Moves Leaders from Reactive to Strategic</a:t>
            </a:r>
            <a:endParaRPr lang="en-IE" sz="3200" b="0" dirty="0">
              <a:solidFill>
                <a:srgbClr val="0872B5"/>
              </a:solidFill>
            </a:endParaRPr>
          </a:p>
        </p:txBody>
      </p:sp>
      <p:sp>
        <p:nvSpPr>
          <p:cNvPr id="4" name="TextBox 3">
            <a:extLst>
              <a:ext uri="{FF2B5EF4-FFF2-40B4-BE49-F238E27FC236}">
                <a16:creationId xmlns:a16="http://schemas.microsoft.com/office/drawing/2014/main" id="{0B806B2E-F862-05F3-3990-6C1FAF635365}"/>
              </a:ext>
            </a:extLst>
          </p:cNvPr>
          <p:cNvSpPr txBox="1"/>
          <p:nvPr/>
        </p:nvSpPr>
        <p:spPr>
          <a:xfrm>
            <a:off x="7792528" y="6271404"/>
            <a:ext cx="4399472"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CIPD Report Inclusion at Work 2023</a:t>
            </a:r>
            <a:endParaRPr lang="en-IE" dirty="0">
              <a:solidFill>
                <a:schemeClr val="bg1"/>
              </a:solidFill>
            </a:endParaRPr>
          </a:p>
        </p:txBody>
      </p:sp>
    </p:spTree>
    <p:extLst>
      <p:ext uri="{BB962C8B-B14F-4D97-AF65-F5344CB8AC3E}">
        <p14:creationId xmlns:p14="http://schemas.microsoft.com/office/powerpoint/2010/main" val="200758911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C849E79-841D-FB50-0956-A27712DA721E}"/>
              </a:ext>
            </a:extLst>
          </p:cNvPr>
          <p:cNvSpPr>
            <a:spLocks noGrp="1"/>
          </p:cNvSpPr>
          <p:nvPr>
            <p:ph type="body" sz="quarter" idx="18"/>
          </p:nvPr>
        </p:nvSpPr>
        <p:spPr>
          <a:xfrm>
            <a:off x="798380" y="1640262"/>
            <a:ext cx="10595237" cy="3849918"/>
          </a:xfrm>
        </p:spPr>
        <p:txBody>
          <a:bodyPr/>
          <a:lstStyle/>
          <a:p>
            <a:pPr marL="0" indent="0"/>
            <a:r>
              <a:rPr lang="en-US" dirty="0"/>
              <a:t>This is a concerning trend, as unless there is focused attention on D&amp;I, company progress will slip. Companies that fail to have a long-term view and keep their foot on the pedal will see employees perceive them as not serious about D&amp;I </a:t>
            </a:r>
          </a:p>
          <a:p>
            <a:pPr marL="0" indent="0"/>
            <a:r>
              <a:rPr lang="en-US" dirty="0">
                <a:solidFill>
                  <a:schemeClr val="bg1"/>
                </a:solidFill>
                <a:highlight>
                  <a:srgbClr val="05AAA3"/>
                </a:highlight>
              </a:rPr>
              <a:t>Micro businesses (1–9 people) </a:t>
            </a:r>
            <a:r>
              <a:rPr lang="en-US" dirty="0"/>
              <a:t>are most likely to say they’re not planning on looking at any areas of I&amp;D over the next five years, compared to </a:t>
            </a:r>
          </a:p>
          <a:p>
            <a:pPr marL="0" indent="0"/>
            <a:r>
              <a:rPr lang="en-US" sz="2800" b="1" dirty="0">
                <a:solidFill>
                  <a:schemeClr val="bg1"/>
                </a:solidFill>
                <a:highlight>
                  <a:srgbClr val="05AAA3"/>
                </a:highlight>
              </a:rPr>
              <a:t>39% </a:t>
            </a:r>
            <a:r>
              <a:rPr lang="en-US" dirty="0">
                <a:solidFill>
                  <a:schemeClr val="bg1"/>
                </a:solidFill>
                <a:highlight>
                  <a:srgbClr val="05AAA3"/>
                </a:highlight>
              </a:rPr>
              <a:t>of small businesses </a:t>
            </a:r>
            <a:r>
              <a:rPr lang="en-US" dirty="0"/>
              <a:t>(up from 3% had no focus during the past five years)</a:t>
            </a:r>
          </a:p>
          <a:p>
            <a:pPr marL="0" indent="0"/>
            <a:r>
              <a:rPr lang="en-US" sz="2800" b="1" dirty="0">
                <a:solidFill>
                  <a:schemeClr val="bg1"/>
                </a:solidFill>
                <a:highlight>
                  <a:srgbClr val="05AAA3"/>
                </a:highlight>
              </a:rPr>
              <a:t>25% </a:t>
            </a:r>
            <a:r>
              <a:rPr lang="en-US" dirty="0">
                <a:solidFill>
                  <a:schemeClr val="bg1"/>
                </a:solidFill>
                <a:highlight>
                  <a:srgbClr val="05AAA3"/>
                </a:highlight>
              </a:rPr>
              <a:t>of medium-sized businesses </a:t>
            </a:r>
            <a:r>
              <a:rPr lang="en-US" dirty="0"/>
              <a:t>(up from 2% had no focus during the past five years), </a:t>
            </a:r>
          </a:p>
          <a:p>
            <a:pPr marL="0" indent="0"/>
            <a:r>
              <a:rPr lang="en-US" sz="2800" b="1" dirty="0">
                <a:solidFill>
                  <a:schemeClr val="bg1"/>
                </a:solidFill>
                <a:highlight>
                  <a:srgbClr val="05AAA3"/>
                </a:highlight>
              </a:rPr>
              <a:t>16% </a:t>
            </a:r>
            <a:r>
              <a:rPr lang="en-US" dirty="0">
                <a:solidFill>
                  <a:schemeClr val="bg1"/>
                </a:solidFill>
                <a:highlight>
                  <a:srgbClr val="05AAA3"/>
                </a:highlight>
              </a:rPr>
              <a:t>of large companies </a:t>
            </a:r>
            <a:r>
              <a:rPr lang="en-US" dirty="0"/>
              <a:t>(up from 0% had no focus during the past five years)</a:t>
            </a:r>
            <a:endParaRPr lang="en-IE" dirty="0"/>
          </a:p>
        </p:txBody>
      </p:sp>
      <p:sp>
        <p:nvSpPr>
          <p:cNvPr id="3" name="Text Placeholder 2">
            <a:extLst>
              <a:ext uri="{FF2B5EF4-FFF2-40B4-BE49-F238E27FC236}">
                <a16:creationId xmlns:a16="http://schemas.microsoft.com/office/drawing/2014/main" id="{A27103C6-CEA9-5FF7-6EEF-AA56DCF31777}"/>
              </a:ext>
            </a:extLst>
          </p:cNvPr>
          <p:cNvSpPr>
            <a:spLocks noGrp="1"/>
          </p:cNvSpPr>
          <p:nvPr>
            <p:ph type="body" sz="quarter" idx="16"/>
          </p:nvPr>
        </p:nvSpPr>
        <p:spPr>
          <a:xfrm>
            <a:off x="798381" y="560551"/>
            <a:ext cx="10595237" cy="803654"/>
          </a:xfrm>
        </p:spPr>
        <p:txBody>
          <a:bodyPr/>
          <a:lstStyle/>
          <a:p>
            <a:pPr algn="ctr"/>
            <a:r>
              <a:rPr lang="en-US" sz="3200" b="0" dirty="0">
                <a:solidFill>
                  <a:srgbClr val="0872B5"/>
                </a:solidFill>
              </a:rPr>
              <a:t>SME Leaders Need to Take a Long-term View (Strategy), or They Will Get Left Behind. Don’t take your foot off the pedal!</a:t>
            </a:r>
            <a:endParaRPr lang="en-IE" sz="3200" b="0" dirty="0">
              <a:solidFill>
                <a:srgbClr val="0872B5"/>
              </a:solidFill>
            </a:endParaRPr>
          </a:p>
        </p:txBody>
      </p:sp>
      <p:sp>
        <p:nvSpPr>
          <p:cNvPr id="4" name="TextBox 3">
            <a:extLst>
              <a:ext uri="{FF2B5EF4-FFF2-40B4-BE49-F238E27FC236}">
                <a16:creationId xmlns:a16="http://schemas.microsoft.com/office/drawing/2014/main" id="{4AA67B71-5222-09DB-2B6F-960B6DBE3CD2}"/>
              </a:ext>
            </a:extLst>
          </p:cNvPr>
          <p:cNvSpPr txBox="1"/>
          <p:nvPr/>
        </p:nvSpPr>
        <p:spPr>
          <a:xfrm>
            <a:off x="8002436" y="5766237"/>
            <a:ext cx="3625971" cy="370936"/>
          </a:xfrm>
          <a:prstGeom prst="rect">
            <a:avLst/>
          </a:prstGeom>
          <a:noFill/>
        </p:spPr>
        <p:txBody>
          <a:bodyPr wrap="square" rtlCol="0">
            <a:spAutoFit/>
          </a:bodyPr>
          <a:lstStyle/>
          <a:p>
            <a:r>
              <a:rPr lang="en-IE" dirty="0"/>
              <a:t>Source </a:t>
            </a:r>
            <a:r>
              <a:rPr lang="en-IE" dirty="0">
                <a:hlinkClick r:id="rId2"/>
              </a:rPr>
              <a:t>CIPD Inclusion at Work</a:t>
            </a:r>
            <a:endParaRPr lang="en-IE" dirty="0"/>
          </a:p>
        </p:txBody>
      </p:sp>
    </p:spTree>
    <p:extLst>
      <p:ext uri="{BB962C8B-B14F-4D97-AF65-F5344CB8AC3E}">
        <p14:creationId xmlns:p14="http://schemas.microsoft.com/office/powerpoint/2010/main" val="42561862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4">
            <a:extLst>
              <a:ext uri="{FF2B5EF4-FFF2-40B4-BE49-F238E27FC236}">
                <a16:creationId xmlns:a16="http://schemas.microsoft.com/office/drawing/2014/main" id="{97F2F6E0-D6A3-9EEE-DBC4-FD390659D48A}"/>
              </a:ext>
            </a:extLst>
          </p:cNvPr>
          <p:cNvSpPr txBox="1">
            <a:spLocks/>
          </p:cNvSpPr>
          <p:nvPr/>
        </p:nvSpPr>
        <p:spPr>
          <a:xfrm>
            <a:off x="408318" y="101454"/>
            <a:ext cx="11045687" cy="803654"/>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US" sz="2000" dirty="0">
                <a:solidFill>
                  <a:srgbClr val="083F59"/>
                </a:solidFill>
              </a:rPr>
              <a:t>Like most employees and managers, leaders also need training and support on inclusion and diversity to understand what it means for them and their role. The company D&amp;I agenda needs to be owned by the whole business, starting with leaders, this is why a strategy is paramount.</a:t>
            </a:r>
            <a:endParaRPr lang="en-IE" sz="2000" dirty="0">
              <a:solidFill>
                <a:srgbClr val="083F59"/>
              </a:solidFill>
            </a:endParaRPr>
          </a:p>
        </p:txBody>
      </p:sp>
      <p:sp>
        <p:nvSpPr>
          <p:cNvPr id="23" name="TextBox 22">
            <a:extLst>
              <a:ext uri="{FF2B5EF4-FFF2-40B4-BE49-F238E27FC236}">
                <a16:creationId xmlns:a16="http://schemas.microsoft.com/office/drawing/2014/main" id="{494AF2FD-3FE4-235C-FEE5-C306AEF7F19E}"/>
              </a:ext>
            </a:extLst>
          </p:cNvPr>
          <p:cNvSpPr txBox="1"/>
          <p:nvPr/>
        </p:nvSpPr>
        <p:spPr>
          <a:xfrm>
            <a:off x="1423173" y="1535031"/>
            <a:ext cx="1527061" cy="372025"/>
          </a:xfrm>
          <a:prstGeom prst="rect">
            <a:avLst/>
          </a:prstGeom>
          <a:noFill/>
        </p:spPr>
        <p:txBody>
          <a:bodyPr wrap="square">
            <a:spAutoFit/>
          </a:bodyPr>
          <a:lstStyle/>
          <a:p>
            <a:pPr>
              <a:lnSpc>
                <a:spcPts val="1540"/>
              </a:lnSpc>
            </a:pPr>
            <a:r>
              <a:rPr lang="en-US" sz="4000" b="1" dirty="0">
                <a:solidFill>
                  <a:srgbClr val="066C6D"/>
                </a:solidFill>
              </a:rPr>
              <a:t>25 %</a:t>
            </a:r>
          </a:p>
        </p:txBody>
      </p:sp>
      <p:sp>
        <p:nvSpPr>
          <p:cNvPr id="24" name="TextBox 23">
            <a:extLst>
              <a:ext uri="{FF2B5EF4-FFF2-40B4-BE49-F238E27FC236}">
                <a16:creationId xmlns:a16="http://schemas.microsoft.com/office/drawing/2014/main" id="{10766341-8294-DC0F-304D-41F04ECBFFC0}"/>
              </a:ext>
            </a:extLst>
          </p:cNvPr>
          <p:cNvSpPr txBox="1"/>
          <p:nvPr/>
        </p:nvSpPr>
        <p:spPr>
          <a:xfrm>
            <a:off x="733246" y="1932935"/>
            <a:ext cx="2501660" cy="1323439"/>
          </a:xfrm>
          <a:prstGeom prst="rect">
            <a:avLst/>
          </a:prstGeom>
          <a:noFill/>
        </p:spPr>
        <p:txBody>
          <a:bodyPr wrap="square" rtlCol="0">
            <a:spAutoFit/>
          </a:bodyPr>
          <a:lstStyle/>
          <a:p>
            <a:pPr algn="ctr"/>
            <a:r>
              <a:rPr lang="en-US" sz="2000" dirty="0"/>
              <a:t>Senior leaders feel uncomfortable talking about inclusion and diversity</a:t>
            </a:r>
            <a:endParaRPr lang="en-IE" sz="2000" dirty="0"/>
          </a:p>
        </p:txBody>
      </p:sp>
      <p:sp>
        <p:nvSpPr>
          <p:cNvPr id="25" name="TextBox 24">
            <a:extLst>
              <a:ext uri="{FF2B5EF4-FFF2-40B4-BE49-F238E27FC236}">
                <a16:creationId xmlns:a16="http://schemas.microsoft.com/office/drawing/2014/main" id="{79E58892-911C-ADAB-34E3-79E6D9C9C658}"/>
              </a:ext>
            </a:extLst>
          </p:cNvPr>
          <p:cNvSpPr txBox="1"/>
          <p:nvPr/>
        </p:nvSpPr>
        <p:spPr>
          <a:xfrm>
            <a:off x="4465608" y="1907056"/>
            <a:ext cx="2677063" cy="1631216"/>
          </a:xfrm>
          <a:prstGeom prst="rect">
            <a:avLst/>
          </a:prstGeom>
          <a:noFill/>
        </p:spPr>
        <p:txBody>
          <a:bodyPr wrap="square" rtlCol="0">
            <a:spAutoFit/>
          </a:bodyPr>
          <a:lstStyle/>
          <a:p>
            <a:pPr algn="ctr"/>
            <a:r>
              <a:rPr lang="en-US" sz="2000" dirty="0"/>
              <a:t>Senior leaders completely understand what equality (41%), diversity (39%) and inclusion (37%) mean</a:t>
            </a:r>
            <a:endParaRPr lang="en-IE" sz="2000" dirty="0"/>
          </a:p>
        </p:txBody>
      </p:sp>
      <p:sp>
        <p:nvSpPr>
          <p:cNvPr id="26" name="TextBox 25">
            <a:extLst>
              <a:ext uri="{FF2B5EF4-FFF2-40B4-BE49-F238E27FC236}">
                <a16:creationId xmlns:a16="http://schemas.microsoft.com/office/drawing/2014/main" id="{305523AE-BD06-FA7D-E453-80D516147884}"/>
              </a:ext>
            </a:extLst>
          </p:cNvPr>
          <p:cNvSpPr txBox="1"/>
          <p:nvPr/>
        </p:nvSpPr>
        <p:spPr>
          <a:xfrm>
            <a:off x="5259052" y="1535030"/>
            <a:ext cx="1527061" cy="372025"/>
          </a:xfrm>
          <a:prstGeom prst="rect">
            <a:avLst/>
          </a:prstGeom>
          <a:noFill/>
        </p:spPr>
        <p:txBody>
          <a:bodyPr wrap="square">
            <a:spAutoFit/>
          </a:bodyPr>
          <a:lstStyle/>
          <a:p>
            <a:pPr>
              <a:lnSpc>
                <a:spcPts val="1540"/>
              </a:lnSpc>
            </a:pPr>
            <a:r>
              <a:rPr lang="en-US" sz="4000" b="1" dirty="0">
                <a:solidFill>
                  <a:srgbClr val="066C6D"/>
                </a:solidFill>
              </a:rPr>
              <a:t>40 %</a:t>
            </a:r>
          </a:p>
        </p:txBody>
      </p:sp>
      <p:sp>
        <p:nvSpPr>
          <p:cNvPr id="27" name="TextBox 26">
            <a:extLst>
              <a:ext uri="{FF2B5EF4-FFF2-40B4-BE49-F238E27FC236}">
                <a16:creationId xmlns:a16="http://schemas.microsoft.com/office/drawing/2014/main" id="{D3B42F14-49C5-74B5-C7EC-95C804B0992B}"/>
              </a:ext>
            </a:extLst>
          </p:cNvPr>
          <p:cNvSpPr txBox="1"/>
          <p:nvPr/>
        </p:nvSpPr>
        <p:spPr>
          <a:xfrm>
            <a:off x="9094931" y="1540310"/>
            <a:ext cx="1527061" cy="372025"/>
          </a:xfrm>
          <a:prstGeom prst="rect">
            <a:avLst/>
          </a:prstGeom>
          <a:noFill/>
        </p:spPr>
        <p:txBody>
          <a:bodyPr wrap="square">
            <a:spAutoFit/>
          </a:bodyPr>
          <a:lstStyle/>
          <a:p>
            <a:pPr>
              <a:lnSpc>
                <a:spcPts val="1540"/>
              </a:lnSpc>
            </a:pPr>
            <a:r>
              <a:rPr lang="en-US" sz="4000" b="1" dirty="0">
                <a:solidFill>
                  <a:srgbClr val="066C6D"/>
                </a:solidFill>
              </a:rPr>
              <a:t>32 %</a:t>
            </a:r>
          </a:p>
        </p:txBody>
      </p:sp>
      <p:sp>
        <p:nvSpPr>
          <p:cNvPr id="28" name="TextBox 27">
            <a:extLst>
              <a:ext uri="{FF2B5EF4-FFF2-40B4-BE49-F238E27FC236}">
                <a16:creationId xmlns:a16="http://schemas.microsoft.com/office/drawing/2014/main" id="{D71FDF51-1A15-58F2-AC85-EBA1C66A0D00}"/>
              </a:ext>
            </a:extLst>
          </p:cNvPr>
          <p:cNvSpPr txBox="1"/>
          <p:nvPr/>
        </p:nvSpPr>
        <p:spPr>
          <a:xfrm>
            <a:off x="1497936" y="4405965"/>
            <a:ext cx="1527061" cy="372025"/>
          </a:xfrm>
          <a:prstGeom prst="rect">
            <a:avLst/>
          </a:prstGeom>
          <a:noFill/>
        </p:spPr>
        <p:txBody>
          <a:bodyPr wrap="square">
            <a:spAutoFit/>
          </a:bodyPr>
          <a:lstStyle/>
          <a:p>
            <a:pPr>
              <a:lnSpc>
                <a:spcPts val="1540"/>
              </a:lnSpc>
            </a:pPr>
            <a:r>
              <a:rPr lang="en-US" sz="4000" b="1" dirty="0">
                <a:solidFill>
                  <a:srgbClr val="066C6D"/>
                </a:solidFill>
              </a:rPr>
              <a:t>47 %</a:t>
            </a:r>
          </a:p>
        </p:txBody>
      </p:sp>
      <p:sp>
        <p:nvSpPr>
          <p:cNvPr id="29" name="TextBox 28">
            <a:extLst>
              <a:ext uri="{FF2B5EF4-FFF2-40B4-BE49-F238E27FC236}">
                <a16:creationId xmlns:a16="http://schemas.microsoft.com/office/drawing/2014/main" id="{E28303C8-2BCB-FB95-35B5-AF4AB597D2A2}"/>
              </a:ext>
            </a:extLst>
          </p:cNvPr>
          <p:cNvSpPr txBox="1"/>
          <p:nvPr/>
        </p:nvSpPr>
        <p:spPr>
          <a:xfrm>
            <a:off x="5333815" y="4405964"/>
            <a:ext cx="1527061" cy="372025"/>
          </a:xfrm>
          <a:prstGeom prst="rect">
            <a:avLst/>
          </a:prstGeom>
          <a:noFill/>
        </p:spPr>
        <p:txBody>
          <a:bodyPr wrap="square">
            <a:spAutoFit/>
          </a:bodyPr>
          <a:lstStyle/>
          <a:p>
            <a:pPr>
              <a:lnSpc>
                <a:spcPts val="1540"/>
              </a:lnSpc>
            </a:pPr>
            <a:r>
              <a:rPr lang="en-US" sz="4000" b="1" dirty="0">
                <a:solidFill>
                  <a:srgbClr val="066C6D"/>
                </a:solidFill>
              </a:rPr>
              <a:t>25 %</a:t>
            </a:r>
          </a:p>
        </p:txBody>
      </p:sp>
      <p:sp>
        <p:nvSpPr>
          <p:cNvPr id="30" name="TextBox 29">
            <a:extLst>
              <a:ext uri="{FF2B5EF4-FFF2-40B4-BE49-F238E27FC236}">
                <a16:creationId xmlns:a16="http://schemas.microsoft.com/office/drawing/2014/main" id="{B5BB0427-A095-B346-B8B3-CDE4A8DD6985}"/>
              </a:ext>
            </a:extLst>
          </p:cNvPr>
          <p:cNvSpPr txBox="1"/>
          <p:nvPr/>
        </p:nvSpPr>
        <p:spPr>
          <a:xfrm>
            <a:off x="9169694" y="4411244"/>
            <a:ext cx="1527061" cy="372025"/>
          </a:xfrm>
          <a:prstGeom prst="rect">
            <a:avLst/>
          </a:prstGeom>
          <a:noFill/>
        </p:spPr>
        <p:txBody>
          <a:bodyPr wrap="square">
            <a:spAutoFit/>
          </a:bodyPr>
          <a:lstStyle/>
          <a:p>
            <a:pPr>
              <a:lnSpc>
                <a:spcPts val="1540"/>
              </a:lnSpc>
            </a:pPr>
            <a:r>
              <a:rPr lang="en-US" sz="4000" b="1" dirty="0">
                <a:solidFill>
                  <a:srgbClr val="066C6D"/>
                </a:solidFill>
              </a:rPr>
              <a:t>36 %</a:t>
            </a:r>
          </a:p>
        </p:txBody>
      </p:sp>
      <p:sp>
        <p:nvSpPr>
          <p:cNvPr id="31" name="TextBox 30">
            <a:extLst>
              <a:ext uri="{FF2B5EF4-FFF2-40B4-BE49-F238E27FC236}">
                <a16:creationId xmlns:a16="http://schemas.microsoft.com/office/drawing/2014/main" id="{55033E29-49F5-F499-7D24-E38AA76EC3D3}"/>
              </a:ext>
            </a:extLst>
          </p:cNvPr>
          <p:cNvSpPr txBox="1"/>
          <p:nvPr/>
        </p:nvSpPr>
        <p:spPr>
          <a:xfrm>
            <a:off x="8373373" y="1753168"/>
            <a:ext cx="2677063" cy="1938992"/>
          </a:xfrm>
          <a:prstGeom prst="rect">
            <a:avLst/>
          </a:prstGeom>
          <a:noFill/>
        </p:spPr>
        <p:txBody>
          <a:bodyPr wrap="square" rtlCol="0">
            <a:spAutoFit/>
          </a:bodyPr>
          <a:lstStyle/>
          <a:p>
            <a:pPr algn="ctr"/>
            <a:r>
              <a:rPr lang="en-US" sz="2000" dirty="0"/>
              <a:t>Senior decision-makers said they didn’t know what areas of D&amp;I their company would be focusing on over the next five years</a:t>
            </a:r>
            <a:endParaRPr lang="en-IE" sz="2000" dirty="0"/>
          </a:p>
        </p:txBody>
      </p:sp>
      <p:sp>
        <p:nvSpPr>
          <p:cNvPr id="32" name="TextBox 31">
            <a:extLst>
              <a:ext uri="{FF2B5EF4-FFF2-40B4-BE49-F238E27FC236}">
                <a16:creationId xmlns:a16="http://schemas.microsoft.com/office/drawing/2014/main" id="{16EE4C55-289A-B7C9-9B46-3831624EB88D}"/>
              </a:ext>
            </a:extLst>
          </p:cNvPr>
          <p:cNvSpPr txBox="1"/>
          <p:nvPr/>
        </p:nvSpPr>
        <p:spPr>
          <a:xfrm>
            <a:off x="848171" y="4599557"/>
            <a:ext cx="2677063" cy="1631216"/>
          </a:xfrm>
          <a:prstGeom prst="rect">
            <a:avLst/>
          </a:prstGeom>
          <a:noFill/>
        </p:spPr>
        <p:txBody>
          <a:bodyPr wrap="square" rtlCol="0">
            <a:spAutoFit/>
          </a:bodyPr>
          <a:lstStyle/>
          <a:p>
            <a:pPr algn="ctr"/>
            <a:r>
              <a:rPr lang="en-US" sz="2000" dirty="0"/>
              <a:t>Company does not have a formal D&amp;I Strategy or Action Plan, nor stand-alone nor as part of the wider strategy</a:t>
            </a:r>
            <a:endParaRPr lang="en-IE" sz="2000" dirty="0"/>
          </a:p>
        </p:txBody>
      </p:sp>
      <p:sp>
        <p:nvSpPr>
          <p:cNvPr id="33" name="TextBox 32">
            <a:extLst>
              <a:ext uri="{FF2B5EF4-FFF2-40B4-BE49-F238E27FC236}">
                <a16:creationId xmlns:a16="http://schemas.microsoft.com/office/drawing/2014/main" id="{20128D57-48C8-C1C5-4F7D-6EF7214BBF42}"/>
              </a:ext>
            </a:extLst>
          </p:cNvPr>
          <p:cNvSpPr txBox="1"/>
          <p:nvPr/>
        </p:nvSpPr>
        <p:spPr>
          <a:xfrm>
            <a:off x="4592629" y="4761217"/>
            <a:ext cx="2677063" cy="1015663"/>
          </a:xfrm>
          <a:prstGeom prst="rect">
            <a:avLst/>
          </a:prstGeom>
          <a:noFill/>
        </p:spPr>
        <p:txBody>
          <a:bodyPr wrap="square" rtlCol="0">
            <a:spAutoFit/>
          </a:bodyPr>
          <a:lstStyle/>
          <a:p>
            <a:pPr algn="ctr"/>
            <a:r>
              <a:rPr lang="en-US" sz="2000" dirty="0"/>
              <a:t>Approach to D&amp;I is entirely or mostly reactive</a:t>
            </a:r>
            <a:endParaRPr lang="en-IE" sz="2000" dirty="0"/>
          </a:p>
        </p:txBody>
      </p:sp>
      <p:sp>
        <p:nvSpPr>
          <p:cNvPr id="34" name="TextBox 33">
            <a:extLst>
              <a:ext uri="{FF2B5EF4-FFF2-40B4-BE49-F238E27FC236}">
                <a16:creationId xmlns:a16="http://schemas.microsoft.com/office/drawing/2014/main" id="{37435D27-A549-EE85-DC9F-8F7BE56B802C}"/>
              </a:ext>
            </a:extLst>
          </p:cNvPr>
          <p:cNvSpPr txBox="1"/>
          <p:nvPr/>
        </p:nvSpPr>
        <p:spPr>
          <a:xfrm>
            <a:off x="8431382" y="4761217"/>
            <a:ext cx="2677063" cy="1323439"/>
          </a:xfrm>
          <a:prstGeom prst="rect">
            <a:avLst/>
          </a:prstGeom>
          <a:noFill/>
        </p:spPr>
        <p:txBody>
          <a:bodyPr wrap="square" rtlCol="0">
            <a:spAutoFit/>
          </a:bodyPr>
          <a:lstStyle/>
          <a:p>
            <a:pPr algn="ctr"/>
            <a:r>
              <a:rPr lang="en-US" sz="2000" dirty="0"/>
              <a:t>Company CEOs are not planning to focus on any D&amp;I areas in the next 5 years</a:t>
            </a:r>
            <a:endParaRPr lang="en-IE" sz="2000" dirty="0"/>
          </a:p>
        </p:txBody>
      </p:sp>
      <p:sp>
        <p:nvSpPr>
          <p:cNvPr id="2" name="TextBox 1">
            <a:extLst>
              <a:ext uri="{FF2B5EF4-FFF2-40B4-BE49-F238E27FC236}">
                <a16:creationId xmlns:a16="http://schemas.microsoft.com/office/drawing/2014/main" id="{C3744F13-F50A-BAF9-F628-2404EE934C38}"/>
              </a:ext>
            </a:extLst>
          </p:cNvPr>
          <p:cNvSpPr txBox="1"/>
          <p:nvPr/>
        </p:nvSpPr>
        <p:spPr>
          <a:xfrm>
            <a:off x="5093943" y="6084656"/>
            <a:ext cx="1766933" cy="461665"/>
          </a:xfrm>
          <a:prstGeom prst="rect">
            <a:avLst/>
          </a:prstGeom>
          <a:noFill/>
        </p:spPr>
        <p:txBody>
          <a:bodyPr wrap="square" rtlCol="0">
            <a:spAutoFit/>
          </a:bodyPr>
          <a:lstStyle/>
          <a:p>
            <a:r>
              <a:rPr lang="en-IE" sz="1200" dirty="0">
                <a:solidFill>
                  <a:srgbClr val="335C42"/>
                </a:solidFill>
              </a:rPr>
              <a:t>Source </a:t>
            </a:r>
            <a:r>
              <a:rPr lang="en-IE" sz="1200" dirty="0">
                <a:solidFill>
                  <a:srgbClr val="335C42"/>
                </a:solidFill>
                <a:hlinkClick r:id="rId2">
                  <a:extLst>
                    <a:ext uri="{A12FA001-AC4F-418D-AE19-62706E023703}">
                      <ahyp:hlinkClr xmlns:ahyp="http://schemas.microsoft.com/office/drawing/2018/hyperlinkcolor" val="tx"/>
                    </a:ext>
                  </a:extLst>
                </a:hlinkClick>
              </a:rPr>
              <a:t>CIPD Report Inclusion at Work 2023</a:t>
            </a:r>
            <a:endParaRPr lang="en-IE" sz="1200" dirty="0">
              <a:solidFill>
                <a:srgbClr val="335C42"/>
              </a:solidFill>
            </a:endParaRPr>
          </a:p>
        </p:txBody>
      </p:sp>
    </p:spTree>
    <p:extLst>
      <p:ext uri="{BB962C8B-B14F-4D97-AF65-F5344CB8AC3E}">
        <p14:creationId xmlns:p14="http://schemas.microsoft.com/office/powerpoint/2010/main" val="153493386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group of colorful sticky notes on a white board&#10;&#10;Description automatically generated">
            <a:extLst>
              <a:ext uri="{FF2B5EF4-FFF2-40B4-BE49-F238E27FC236}">
                <a16:creationId xmlns:a16="http://schemas.microsoft.com/office/drawing/2014/main" id="{B2AABB1F-AFE5-8C89-535C-EA50A97D00F7}"/>
              </a:ext>
            </a:extLst>
          </p:cNvPr>
          <p:cNvPicPr>
            <a:picLocks noGrp="1" noChangeAspect="1"/>
          </p:cNvPicPr>
          <p:nvPr>
            <p:ph type="pic" sz="quarter" idx="42"/>
          </p:nvPr>
        </p:nvPicPr>
        <p:blipFill rotWithShape="1">
          <a:blip r:embed="rId2" cstate="email">
            <a:extLst>
              <a:ext uri="{28A0092B-C50C-407E-A947-70E740481C1C}">
                <a14:useLocalDpi xmlns:a14="http://schemas.microsoft.com/office/drawing/2010/main"/>
              </a:ext>
            </a:extLst>
          </a:blip>
          <a:srcRect l="-20813" t="4034" r="20813" b="22032"/>
          <a:stretch/>
        </p:blipFill>
        <p:spPr>
          <a:xfrm>
            <a:off x="320540" y="335338"/>
            <a:ext cx="11578483" cy="6146707"/>
          </a:xfrm>
        </p:spPr>
      </p:pic>
      <p:sp>
        <p:nvSpPr>
          <p:cNvPr id="8" name="Text Placeholder 1">
            <a:extLst>
              <a:ext uri="{FF2B5EF4-FFF2-40B4-BE49-F238E27FC236}">
                <a16:creationId xmlns:a16="http://schemas.microsoft.com/office/drawing/2014/main" id="{65CF1470-F619-F047-46C2-DF0C5ACDD042}"/>
              </a:ext>
            </a:extLst>
          </p:cNvPr>
          <p:cNvSpPr>
            <a:spLocks noGrp="1"/>
          </p:cNvSpPr>
          <p:nvPr>
            <p:ph type="body" sz="quarter" idx="13"/>
          </p:nvPr>
        </p:nvSpPr>
        <p:spPr>
          <a:xfrm>
            <a:off x="444876" y="1352321"/>
            <a:ext cx="5055171" cy="4733926"/>
          </a:xfrm>
          <a:noFill/>
        </p:spPr>
        <p:txBody>
          <a:bodyPr>
            <a:noAutofit/>
          </a:bodyPr>
          <a:lstStyle/>
          <a:p>
            <a:pPr marL="342900" indent="-342900" algn="l">
              <a:buFont typeface="Wingdings" panose="05000000000000000000" pitchFamily="2" charset="2"/>
              <a:buChar char="q"/>
            </a:pPr>
            <a:r>
              <a:rPr lang="en-US" sz="2000" dirty="0"/>
              <a:t>Do you have a D&amp;I Strategy or an Action Plan that has been communicated and is accessible across your company? </a:t>
            </a:r>
          </a:p>
          <a:p>
            <a:pPr marL="342900" indent="-342900" algn="l">
              <a:buFont typeface="Wingdings" panose="05000000000000000000" pitchFamily="2" charset="2"/>
              <a:buChar char="q"/>
            </a:pPr>
            <a:r>
              <a:rPr lang="en-US" sz="2000" dirty="0"/>
              <a:t>Are your managers and leaders communicating and actively promoting D&amp;I through all areas and actions?</a:t>
            </a:r>
          </a:p>
          <a:p>
            <a:pPr marL="342900" indent="-342900" algn="l">
              <a:buFont typeface="Wingdings" panose="05000000000000000000" pitchFamily="2" charset="2"/>
              <a:buChar char="q"/>
            </a:pPr>
            <a:r>
              <a:rPr lang="en-US" sz="2000" dirty="0"/>
              <a:t>What D&amp;I data and evidence is your strategy or plan based on? </a:t>
            </a:r>
          </a:p>
          <a:p>
            <a:pPr marL="342900" indent="-342900" algn="l">
              <a:buFont typeface="Wingdings" panose="05000000000000000000" pitchFamily="2" charset="2"/>
              <a:buChar char="q"/>
            </a:pPr>
            <a:r>
              <a:rPr lang="en-US" sz="2000" dirty="0"/>
              <a:t>How have you linked/aligned your D&amp;I strategy up to the wider business strategy and priorities? </a:t>
            </a:r>
          </a:p>
          <a:p>
            <a:pPr marL="342900" indent="-342900" algn="l">
              <a:buFont typeface="Wingdings" panose="05000000000000000000" pitchFamily="2" charset="2"/>
              <a:buChar char="q"/>
            </a:pPr>
            <a:r>
              <a:rPr lang="en-US" sz="2000" dirty="0"/>
              <a:t>How do you track progress and communicate that across the company?</a:t>
            </a:r>
            <a:endParaRPr lang="en-IE" sz="2000" dirty="0"/>
          </a:p>
        </p:txBody>
      </p:sp>
      <p:sp>
        <p:nvSpPr>
          <p:cNvPr id="9" name="Text Placeholder 3">
            <a:extLst>
              <a:ext uri="{FF2B5EF4-FFF2-40B4-BE49-F238E27FC236}">
                <a16:creationId xmlns:a16="http://schemas.microsoft.com/office/drawing/2014/main" id="{E2B60925-E936-48B0-7B5F-FBBC0942B335}"/>
              </a:ext>
            </a:extLst>
          </p:cNvPr>
          <p:cNvSpPr>
            <a:spLocks noGrp="1"/>
          </p:cNvSpPr>
          <p:nvPr>
            <p:ph type="body" sz="quarter" idx="43"/>
          </p:nvPr>
        </p:nvSpPr>
        <p:spPr>
          <a:xfrm>
            <a:off x="320540" y="562203"/>
            <a:ext cx="5055171" cy="1104445"/>
          </a:xfrm>
          <a:noFill/>
        </p:spPr>
        <p:txBody>
          <a:bodyPr anchor="ctr">
            <a:normAutofit/>
          </a:bodyPr>
          <a:lstStyle/>
          <a:p>
            <a:r>
              <a:rPr lang="en-IE" sz="2800" dirty="0"/>
              <a:t>Assess Your Current D&amp;I Strategy Landscape</a:t>
            </a:r>
          </a:p>
        </p:txBody>
      </p:sp>
      <p:grpSp>
        <p:nvGrpSpPr>
          <p:cNvPr id="12" name="Graphic 2">
            <a:extLst>
              <a:ext uri="{FF2B5EF4-FFF2-40B4-BE49-F238E27FC236}">
                <a16:creationId xmlns:a16="http://schemas.microsoft.com/office/drawing/2014/main" id="{320DD3FC-E94C-47EB-9215-769CC0854BF1}"/>
              </a:ext>
            </a:extLst>
          </p:cNvPr>
          <p:cNvGrpSpPr/>
          <p:nvPr/>
        </p:nvGrpSpPr>
        <p:grpSpPr>
          <a:xfrm>
            <a:off x="4915868" y="2792132"/>
            <a:ext cx="1552576" cy="1513167"/>
            <a:chOff x="5127892" y="1642689"/>
            <a:chExt cx="1294219" cy="947086"/>
          </a:xfrm>
        </p:grpSpPr>
        <p:sp>
          <p:nvSpPr>
            <p:cNvPr id="13" name="Freeform 6">
              <a:extLst>
                <a:ext uri="{FF2B5EF4-FFF2-40B4-BE49-F238E27FC236}">
                  <a16:creationId xmlns:a16="http://schemas.microsoft.com/office/drawing/2014/main" id="{54E20B53-67BD-85F5-0E9E-23BD1D2ADEC6}"/>
                </a:ext>
              </a:extLst>
            </p:cNvPr>
            <p:cNvSpPr/>
            <p:nvPr/>
          </p:nvSpPr>
          <p:spPr>
            <a:xfrm>
              <a:off x="5345177" y="1748524"/>
              <a:ext cx="684885" cy="500394"/>
            </a:xfrm>
            <a:custGeom>
              <a:avLst/>
              <a:gdLst>
                <a:gd name="connsiteX0" fmla="*/ 90526 w 684885"/>
                <a:gd name="connsiteY0" fmla="*/ 496556 h 500394"/>
                <a:gd name="connsiteX1" fmla="*/ 149276 w 684885"/>
                <a:gd name="connsiteY1" fmla="*/ 450607 h 500394"/>
                <a:gd name="connsiteX2" fmla="*/ 243459 w 684885"/>
                <a:gd name="connsiteY2" fmla="*/ 372883 h 500394"/>
                <a:gd name="connsiteX3" fmla="*/ 501320 w 684885"/>
                <a:gd name="connsiteY3" fmla="*/ 160742 h 500394"/>
                <a:gd name="connsiteX4" fmla="*/ 578358 w 684885"/>
                <a:gd name="connsiteY4" fmla="*/ 97877 h 500394"/>
                <a:gd name="connsiteX5" fmla="*/ 668198 w 684885"/>
                <a:gd name="connsiteY5" fmla="*/ 24268 h 500394"/>
                <a:gd name="connsiteX6" fmla="*/ 684886 w 684885"/>
                <a:gd name="connsiteY6" fmla="*/ 6666 h 500394"/>
                <a:gd name="connsiteX7" fmla="*/ 606704 w 684885"/>
                <a:gd name="connsiteY7" fmla="*/ 37 h 500394"/>
                <a:gd name="connsiteX8" fmla="*/ 597103 w 684885"/>
                <a:gd name="connsiteY8" fmla="*/ 3694 h 500394"/>
                <a:gd name="connsiteX9" fmla="*/ 533095 w 684885"/>
                <a:gd name="connsiteY9" fmla="*/ 48957 h 500394"/>
                <a:gd name="connsiteX10" fmla="*/ 365760 w 684885"/>
                <a:gd name="connsiteY10" fmla="*/ 181545 h 500394"/>
                <a:gd name="connsiteX11" fmla="*/ 237287 w 684885"/>
                <a:gd name="connsiteY11" fmla="*/ 279843 h 500394"/>
                <a:gd name="connsiteX12" fmla="*/ 213512 w 684885"/>
                <a:gd name="connsiteY12" fmla="*/ 299731 h 500394"/>
                <a:gd name="connsiteX13" fmla="*/ 119558 w 684885"/>
                <a:gd name="connsiteY13" fmla="*/ 370826 h 500394"/>
                <a:gd name="connsiteX14" fmla="*/ 74524 w 684885"/>
                <a:gd name="connsiteY14" fmla="*/ 410374 h 500394"/>
                <a:gd name="connsiteX15" fmla="*/ 0 w 684885"/>
                <a:gd name="connsiteY15" fmla="*/ 469581 h 500394"/>
                <a:gd name="connsiteX16" fmla="*/ 75438 w 684885"/>
                <a:gd name="connsiteY16" fmla="*/ 498613 h 500394"/>
                <a:gd name="connsiteX17" fmla="*/ 90526 w 684885"/>
                <a:gd name="connsiteY17" fmla="*/ 496556 h 500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84885" h="500394">
                  <a:moveTo>
                    <a:pt x="90526" y="496556"/>
                  </a:moveTo>
                  <a:cubicBezTo>
                    <a:pt x="109957" y="481011"/>
                    <a:pt x="129388" y="465695"/>
                    <a:pt x="149276" y="450607"/>
                  </a:cubicBezTo>
                  <a:cubicBezTo>
                    <a:pt x="181737" y="425918"/>
                    <a:pt x="211455" y="398029"/>
                    <a:pt x="243459" y="372883"/>
                  </a:cubicBezTo>
                  <a:cubicBezTo>
                    <a:pt x="330784" y="304075"/>
                    <a:pt x="414680" y="230694"/>
                    <a:pt x="501320" y="160742"/>
                  </a:cubicBezTo>
                  <a:cubicBezTo>
                    <a:pt x="527152" y="139940"/>
                    <a:pt x="552755" y="118909"/>
                    <a:pt x="578358" y="97877"/>
                  </a:cubicBezTo>
                  <a:cubicBezTo>
                    <a:pt x="608305" y="73417"/>
                    <a:pt x="638480" y="48957"/>
                    <a:pt x="668198" y="24268"/>
                  </a:cubicBezTo>
                  <a:cubicBezTo>
                    <a:pt x="673684" y="19696"/>
                    <a:pt x="678028" y="13753"/>
                    <a:pt x="684886" y="6666"/>
                  </a:cubicBezTo>
                  <a:cubicBezTo>
                    <a:pt x="657454" y="494"/>
                    <a:pt x="632079" y="-192"/>
                    <a:pt x="606704" y="37"/>
                  </a:cubicBezTo>
                  <a:cubicBezTo>
                    <a:pt x="603504" y="37"/>
                    <a:pt x="599846" y="1637"/>
                    <a:pt x="597103" y="3694"/>
                  </a:cubicBezTo>
                  <a:cubicBezTo>
                    <a:pt x="576072" y="19468"/>
                    <a:pt x="552298" y="31812"/>
                    <a:pt x="533095" y="48957"/>
                  </a:cubicBezTo>
                  <a:cubicBezTo>
                    <a:pt x="479603" y="96049"/>
                    <a:pt x="420624" y="136054"/>
                    <a:pt x="365760" y="181545"/>
                  </a:cubicBezTo>
                  <a:cubicBezTo>
                    <a:pt x="324383" y="216064"/>
                    <a:pt x="280264" y="247153"/>
                    <a:pt x="237287" y="279843"/>
                  </a:cubicBezTo>
                  <a:cubicBezTo>
                    <a:pt x="229057" y="286015"/>
                    <a:pt x="222199" y="294245"/>
                    <a:pt x="213512" y="299731"/>
                  </a:cubicBezTo>
                  <a:cubicBezTo>
                    <a:pt x="179908" y="320534"/>
                    <a:pt x="151790" y="348423"/>
                    <a:pt x="119558" y="370826"/>
                  </a:cubicBezTo>
                  <a:cubicBezTo>
                    <a:pt x="103327" y="382256"/>
                    <a:pt x="90297" y="398029"/>
                    <a:pt x="74524" y="410374"/>
                  </a:cubicBezTo>
                  <a:cubicBezTo>
                    <a:pt x="50749" y="429119"/>
                    <a:pt x="28346" y="449464"/>
                    <a:pt x="0" y="469581"/>
                  </a:cubicBezTo>
                  <a:cubicBezTo>
                    <a:pt x="28575" y="478725"/>
                    <a:pt x="53721" y="484440"/>
                    <a:pt x="75438" y="498613"/>
                  </a:cubicBezTo>
                  <a:cubicBezTo>
                    <a:pt x="80924" y="501814"/>
                    <a:pt x="85496" y="500442"/>
                    <a:pt x="90526" y="496556"/>
                  </a:cubicBezTo>
                  <a:close/>
                </a:path>
              </a:pathLst>
            </a:custGeom>
            <a:solidFill>
              <a:srgbClr val="FFFFFF"/>
            </a:solidFill>
            <a:ln w="2286" cap="flat">
              <a:noFill/>
              <a:prstDash val="solid"/>
              <a:miter/>
            </a:ln>
          </p:spPr>
          <p:txBody>
            <a:bodyPr rtlCol="0" anchor="ctr"/>
            <a:lstStyle/>
            <a:p>
              <a:endParaRPr lang="en-US"/>
            </a:p>
          </p:txBody>
        </p:sp>
        <p:sp>
          <p:nvSpPr>
            <p:cNvPr id="14" name="Freeform 7">
              <a:extLst>
                <a:ext uri="{FF2B5EF4-FFF2-40B4-BE49-F238E27FC236}">
                  <a16:creationId xmlns:a16="http://schemas.microsoft.com/office/drawing/2014/main" id="{8851E526-EBC2-24EC-B80B-345B219BCF1B}"/>
                </a:ext>
              </a:extLst>
            </p:cNvPr>
            <p:cNvSpPr/>
            <p:nvPr/>
          </p:nvSpPr>
          <p:spPr>
            <a:xfrm>
              <a:off x="5965956" y="1670584"/>
              <a:ext cx="273275" cy="158215"/>
            </a:xfrm>
            <a:custGeom>
              <a:avLst/>
              <a:gdLst>
                <a:gd name="connsiteX0" fmla="*/ 45361 w 273275"/>
                <a:gd name="connsiteY0" fmla="*/ 65861 h 158215"/>
                <a:gd name="connsiteX1" fmla="*/ 89024 w 273275"/>
                <a:gd name="connsiteY1" fmla="*/ 85749 h 158215"/>
                <a:gd name="connsiteX2" fmla="*/ 145488 w 273275"/>
                <a:gd name="connsiteY2" fmla="*/ 158215 h 158215"/>
                <a:gd name="connsiteX3" fmla="*/ 145488 w 273275"/>
                <a:gd name="connsiteY3" fmla="*/ 158215 h 158215"/>
                <a:gd name="connsiteX4" fmla="*/ 185721 w 273275"/>
                <a:gd name="connsiteY4" fmla="*/ 138099 h 158215"/>
                <a:gd name="connsiteX5" fmla="*/ 227555 w 273275"/>
                <a:gd name="connsiteY5" fmla="*/ 107009 h 158215"/>
                <a:gd name="connsiteX6" fmla="*/ 273275 w 273275"/>
                <a:gd name="connsiteY6" fmla="*/ 41858 h 158215"/>
                <a:gd name="connsiteX7" fmla="*/ 201723 w 273275"/>
                <a:gd name="connsiteY7" fmla="*/ 939 h 158215"/>
                <a:gd name="connsiteX8" fmla="*/ 98168 w 273275"/>
                <a:gd name="connsiteY8" fmla="*/ 21741 h 158215"/>
                <a:gd name="connsiteX9" fmla="*/ 8328 w 273275"/>
                <a:gd name="connsiteY9" fmla="*/ 52602 h 158215"/>
                <a:gd name="connsiteX10" fmla="*/ 555 w 273275"/>
                <a:gd name="connsiteY10" fmla="*/ 63346 h 158215"/>
                <a:gd name="connsiteX11" fmla="*/ 45361 w 273275"/>
                <a:gd name="connsiteY11" fmla="*/ 65861 h 1582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275" h="158215">
                  <a:moveTo>
                    <a:pt x="45361" y="65861"/>
                  </a:moveTo>
                  <a:cubicBezTo>
                    <a:pt x="63420" y="65632"/>
                    <a:pt x="76679" y="73176"/>
                    <a:pt x="89024" y="85749"/>
                  </a:cubicBezTo>
                  <a:cubicBezTo>
                    <a:pt x="110741" y="108152"/>
                    <a:pt x="129943" y="132155"/>
                    <a:pt x="145488" y="158215"/>
                  </a:cubicBezTo>
                  <a:cubicBezTo>
                    <a:pt x="145488" y="158215"/>
                    <a:pt x="145488" y="158215"/>
                    <a:pt x="145488" y="158215"/>
                  </a:cubicBezTo>
                  <a:cubicBezTo>
                    <a:pt x="159432" y="152272"/>
                    <a:pt x="172920" y="146100"/>
                    <a:pt x="185721" y="138099"/>
                  </a:cubicBezTo>
                  <a:cubicBezTo>
                    <a:pt x="200352" y="128955"/>
                    <a:pt x="214068" y="118210"/>
                    <a:pt x="227555" y="107009"/>
                  </a:cubicBezTo>
                  <a:cubicBezTo>
                    <a:pt x="248815" y="89407"/>
                    <a:pt x="263445" y="67461"/>
                    <a:pt x="273275" y="41858"/>
                  </a:cubicBezTo>
                  <a:cubicBezTo>
                    <a:pt x="261845" y="14655"/>
                    <a:pt x="231670" y="-4548"/>
                    <a:pt x="201723" y="939"/>
                  </a:cubicBezTo>
                  <a:cubicBezTo>
                    <a:pt x="167205" y="7111"/>
                    <a:pt x="132686" y="14426"/>
                    <a:pt x="98168" y="21741"/>
                  </a:cubicBezTo>
                  <a:cubicBezTo>
                    <a:pt x="67078" y="28371"/>
                    <a:pt x="37589" y="40029"/>
                    <a:pt x="8328" y="52602"/>
                  </a:cubicBezTo>
                  <a:cubicBezTo>
                    <a:pt x="4670" y="54202"/>
                    <a:pt x="-1959" y="54888"/>
                    <a:pt x="555" y="63346"/>
                  </a:cubicBezTo>
                  <a:cubicBezTo>
                    <a:pt x="15186" y="64032"/>
                    <a:pt x="30273" y="65861"/>
                    <a:pt x="45361" y="65861"/>
                  </a:cubicBezTo>
                  <a:close/>
                </a:path>
              </a:pathLst>
            </a:custGeom>
            <a:solidFill>
              <a:srgbClr val="FFFFFF"/>
            </a:solidFill>
            <a:ln w="2286" cap="flat">
              <a:noFill/>
              <a:prstDash val="solid"/>
              <a:miter/>
            </a:ln>
          </p:spPr>
          <p:txBody>
            <a:bodyPr rtlCol="0" anchor="ctr"/>
            <a:lstStyle/>
            <a:p>
              <a:endParaRPr lang="en-US"/>
            </a:p>
          </p:txBody>
        </p:sp>
        <p:sp>
          <p:nvSpPr>
            <p:cNvPr id="15" name="Freeform 8">
              <a:extLst>
                <a:ext uri="{FF2B5EF4-FFF2-40B4-BE49-F238E27FC236}">
                  <a16:creationId xmlns:a16="http://schemas.microsoft.com/office/drawing/2014/main" id="{E0C6C3C9-949F-CD84-CFEB-71BD0E854952}"/>
                </a:ext>
              </a:extLst>
            </p:cNvPr>
            <p:cNvSpPr/>
            <p:nvPr/>
          </p:nvSpPr>
          <p:spPr>
            <a:xfrm>
              <a:off x="6122874" y="1849831"/>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229"/>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16" name="Freeform 9">
              <a:extLst>
                <a:ext uri="{FF2B5EF4-FFF2-40B4-BE49-F238E27FC236}">
                  <a16:creationId xmlns:a16="http://schemas.microsoft.com/office/drawing/2014/main" id="{973C3ACA-C11C-C0E9-19DC-F7858DF68D55}"/>
                </a:ext>
              </a:extLst>
            </p:cNvPr>
            <p:cNvSpPr/>
            <p:nvPr/>
          </p:nvSpPr>
          <p:spPr>
            <a:xfrm>
              <a:off x="6129732" y="1864004"/>
              <a:ext cx="1828" cy="4114"/>
            </a:xfrm>
            <a:custGeom>
              <a:avLst/>
              <a:gdLst>
                <a:gd name="connsiteX0" fmla="*/ 1829 w 1828"/>
                <a:gd name="connsiteY0" fmla="*/ 4115 h 4114"/>
                <a:gd name="connsiteX1" fmla="*/ 0 w 1828"/>
                <a:gd name="connsiteY1" fmla="*/ 0 h 4114"/>
                <a:gd name="connsiteX2" fmla="*/ 1829 w 1828"/>
                <a:gd name="connsiteY2" fmla="*/ 4115 h 4114"/>
              </a:gdLst>
              <a:ahLst/>
              <a:cxnLst>
                <a:cxn ang="0">
                  <a:pos x="connsiteX0" y="connsiteY0"/>
                </a:cxn>
                <a:cxn ang="0">
                  <a:pos x="connsiteX1" y="connsiteY1"/>
                </a:cxn>
                <a:cxn ang="0">
                  <a:pos x="connsiteX2" y="connsiteY2"/>
                </a:cxn>
              </a:cxnLst>
              <a:rect l="l" t="t" r="r" b="b"/>
              <a:pathLst>
                <a:path w="1828" h="4114">
                  <a:moveTo>
                    <a:pt x="1829" y="4115"/>
                  </a:moveTo>
                  <a:cubicBezTo>
                    <a:pt x="1143" y="2743"/>
                    <a:pt x="686" y="1372"/>
                    <a:pt x="0" y="0"/>
                  </a:cubicBezTo>
                  <a:cubicBezTo>
                    <a:pt x="457" y="1372"/>
                    <a:pt x="1143" y="2743"/>
                    <a:pt x="1829" y="4115"/>
                  </a:cubicBezTo>
                  <a:close/>
                </a:path>
              </a:pathLst>
            </a:custGeom>
            <a:solidFill>
              <a:srgbClr val="FFFFFF"/>
            </a:solidFill>
            <a:ln w="2286" cap="flat">
              <a:noFill/>
              <a:prstDash val="solid"/>
              <a:miter/>
            </a:ln>
          </p:spPr>
          <p:txBody>
            <a:bodyPr rtlCol="0" anchor="ctr"/>
            <a:lstStyle/>
            <a:p>
              <a:endParaRPr lang="en-US"/>
            </a:p>
          </p:txBody>
        </p:sp>
        <p:sp>
          <p:nvSpPr>
            <p:cNvPr id="17" name="Freeform 10">
              <a:extLst>
                <a:ext uri="{FF2B5EF4-FFF2-40B4-BE49-F238E27FC236}">
                  <a16:creationId xmlns:a16="http://schemas.microsoft.com/office/drawing/2014/main" id="{BF275117-E275-581E-440F-806A7A7C0D80}"/>
                </a:ext>
              </a:extLst>
            </p:cNvPr>
            <p:cNvSpPr/>
            <p:nvPr/>
          </p:nvSpPr>
          <p:spPr>
            <a:xfrm>
              <a:off x="6126075" y="1856232"/>
              <a:ext cx="1600" cy="3200"/>
            </a:xfrm>
            <a:custGeom>
              <a:avLst/>
              <a:gdLst>
                <a:gd name="connsiteX0" fmla="*/ 1600 w 1600"/>
                <a:gd name="connsiteY0" fmla="*/ 3200 h 3200"/>
                <a:gd name="connsiteX1" fmla="*/ 0 w 1600"/>
                <a:gd name="connsiteY1" fmla="*/ 0 h 3200"/>
                <a:gd name="connsiteX2" fmla="*/ 1600 w 1600"/>
                <a:gd name="connsiteY2" fmla="*/ 3200 h 3200"/>
              </a:gdLst>
              <a:ahLst/>
              <a:cxnLst>
                <a:cxn ang="0">
                  <a:pos x="connsiteX0" y="connsiteY0"/>
                </a:cxn>
                <a:cxn ang="0">
                  <a:pos x="connsiteX1" y="connsiteY1"/>
                </a:cxn>
                <a:cxn ang="0">
                  <a:pos x="connsiteX2" y="connsiteY2"/>
                </a:cxn>
              </a:cxnLst>
              <a:rect l="l" t="t" r="r" b="b"/>
              <a:pathLst>
                <a:path w="1600" h="3200">
                  <a:moveTo>
                    <a:pt x="1600" y="3200"/>
                  </a:moveTo>
                  <a:cubicBezTo>
                    <a:pt x="1143" y="2057"/>
                    <a:pt x="686" y="1143"/>
                    <a:pt x="0" y="0"/>
                  </a:cubicBezTo>
                  <a:cubicBezTo>
                    <a:pt x="457" y="914"/>
                    <a:pt x="914" y="2057"/>
                    <a:pt x="1600" y="3200"/>
                  </a:cubicBezTo>
                  <a:close/>
                </a:path>
              </a:pathLst>
            </a:custGeom>
            <a:solidFill>
              <a:srgbClr val="FFFFFF"/>
            </a:solidFill>
            <a:ln w="2286" cap="flat">
              <a:noFill/>
              <a:prstDash val="solid"/>
              <a:miter/>
            </a:ln>
          </p:spPr>
          <p:txBody>
            <a:bodyPr rtlCol="0" anchor="ctr"/>
            <a:lstStyle/>
            <a:p>
              <a:endParaRPr lang="en-US"/>
            </a:p>
          </p:txBody>
        </p:sp>
        <p:sp>
          <p:nvSpPr>
            <p:cNvPr id="18" name="Freeform 11">
              <a:extLst>
                <a:ext uri="{FF2B5EF4-FFF2-40B4-BE49-F238E27FC236}">
                  <a16:creationId xmlns:a16="http://schemas.microsoft.com/office/drawing/2014/main" id="{88CF3437-8F0B-90BA-20C0-3A2D382F65BF}"/>
                </a:ext>
              </a:extLst>
            </p:cNvPr>
            <p:cNvSpPr/>
            <p:nvPr/>
          </p:nvSpPr>
          <p:spPr>
            <a:xfrm>
              <a:off x="6241975" y="1721815"/>
              <a:ext cx="101" cy="457"/>
            </a:xfrm>
            <a:custGeom>
              <a:avLst/>
              <a:gdLst>
                <a:gd name="connsiteX0" fmla="*/ 0 w 101"/>
                <a:gd name="connsiteY0" fmla="*/ 0 h 457"/>
                <a:gd name="connsiteX1" fmla="*/ 0 w 101"/>
                <a:gd name="connsiteY1" fmla="*/ 457 h 457"/>
                <a:gd name="connsiteX2" fmla="*/ 0 w 101"/>
                <a:gd name="connsiteY2" fmla="*/ 0 h 457"/>
              </a:gdLst>
              <a:ahLst/>
              <a:cxnLst>
                <a:cxn ang="0">
                  <a:pos x="connsiteX0" y="connsiteY0"/>
                </a:cxn>
                <a:cxn ang="0">
                  <a:pos x="connsiteX1" y="connsiteY1"/>
                </a:cxn>
                <a:cxn ang="0">
                  <a:pos x="connsiteX2" y="connsiteY2"/>
                </a:cxn>
              </a:cxnLst>
              <a:rect l="l" t="t" r="r" b="b"/>
              <a:pathLst>
                <a:path w="101" h="457">
                  <a:moveTo>
                    <a:pt x="0" y="0"/>
                  </a:moveTo>
                  <a:cubicBezTo>
                    <a:pt x="0" y="229"/>
                    <a:pt x="0" y="229"/>
                    <a:pt x="0" y="457"/>
                  </a:cubicBezTo>
                  <a:cubicBezTo>
                    <a:pt x="229" y="229"/>
                    <a:pt x="0" y="0"/>
                    <a:pt x="0" y="0"/>
                  </a:cubicBezTo>
                  <a:close/>
                </a:path>
              </a:pathLst>
            </a:custGeom>
            <a:solidFill>
              <a:srgbClr val="FFFFFF"/>
            </a:solidFill>
            <a:ln w="2286" cap="flat">
              <a:noFill/>
              <a:prstDash val="solid"/>
              <a:miter/>
            </a:ln>
          </p:spPr>
          <p:txBody>
            <a:bodyPr rtlCol="0" anchor="ctr"/>
            <a:lstStyle/>
            <a:p>
              <a:endParaRPr lang="en-US"/>
            </a:p>
          </p:txBody>
        </p:sp>
        <p:sp>
          <p:nvSpPr>
            <p:cNvPr id="19" name="Freeform 12">
              <a:extLst>
                <a:ext uri="{FF2B5EF4-FFF2-40B4-BE49-F238E27FC236}">
                  <a16:creationId xmlns:a16="http://schemas.microsoft.com/office/drawing/2014/main" id="{751A2E17-A5CE-60F1-2C3E-A711F4AF884E}"/>
                </a:ext>
              </a:extLst>
            </p:cNvPr>
            <p:cNvSpPr/>
            <p:nvPr/>
          </p:nvSpPr>
          <p:spPr>
            <a:xfrm>
              <a:off x="6241060" y="1718157"/>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686"/>
                    <a:pt x="229" y="1143"/>
                  </a:cubicBezTo>
                  <a:cubicBezTo>
                    <a:pt x="229"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0" name="Freeform 13">
              <a:extLst>
                <a:ext uri="{FF2B5EF4-FFF2-40B4-BE49-F238E27FC236}">
                  <a16:creationId xmlns:a16="http://schemas.microsoft.com/office/drawing/2014/main" id="{BE6E3DE8-E07A-8665-816F-6B49A2C6CD6E}"/>
                </a:ext>
              </a:extLst>
            </p:cNvPr>
            <p:cNvSpPr/>
            <p:nvPr/>
          </p:nvSpPr>
          <p:spPr>
            <a:xfrm>
              <a:off x="6242661" y="1725015"/>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229"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1" name="Freeform 14">
              <a:extLst>
                <a:ext uri="{FF2B5EF4-FFF2-40B4-BE49-F238E27FC236}">
                  <a16:creationId xmlns:a16="http://schemas.microsoft.com/office/drawing/2014/main" id="{80B09950-A3F9-3161-D126-3071E89F8DF2}"/>
                </a:ext>
              </a:extLst>
            </p:cNvPr>
            <p:cNvSpPr/>
            <p:nvPr/>
          </p:nvSpPr>
          <p:spPr>
            <a:xfrm>
              <a:off x="6239917" y="1715185"/>
              <a:ext cx="457" cy="1143"/>
            </a:xfrm>
            <a:custGeom>
              <a:avLst/>
              <a:gdLst>
                <a:gd name="connsiteX0" fmla="*/ 0 w 457"/>
                <a:gd name="connsiteY0" fmla="*/ 0 h 1143"/>
                <a:gd name="connsiteX1" fmla="*/ 457 w 457"/>
                <a:gd name="connsiteY1" fmla="*/ 1143 h 1143"/>
                <a:gd name="connsiteX2" fmla="*/ 0 w 457"/>
                <a:gd name="connsiteY2" fmla="*/ 0 h 1143"/>
              </a:gdLst>
              <a:ahLst/>
              <a:cxnLst>
                <a:cxn ang="0">
                  <a:pos x="connsiteX0" y="connsiteY0"/>
                </a:cxn>
                <a:cxn ang="0">
                  <a:pos x="connsiteX1" y="connsiteY1"/>
                </a:cxn>
                <a:cxn ang="0">
                  <a:pos x="connsiteX2" y="connsiteY2"/>
                </a:cxn>
              </a:cxnLst>
              <a:rect l="l" t="t" r="r" b="b"/>
              <a:pathLst>
                <a:path w="457" h="1143">
                  <a:moveTo>
                    <a:pt x="0" y="0"/>
                  </a:moveTo>
                  <a:cubicBezTo>
                    <a:pt x="229" y="457"/>
                    <a:pt x="229" y="686"/>
                    <a:pt x="457" y="1143"/>
                  </a:cubicBezTo>
                  <a:cubicBezTo>
                    <a:pt x="457" y="686"/>
                    <a:pt x="229" y="457"/>
                    <a:pt x="0" y="0"/>
                  </a:cubicBezTo>
                  <a:close/>
                </a:path>
              </a:pathLst>
            </a:custGeom>
            <a:solidFill>
              <a:srgbClr val="FFFFFF"/>
            </a:solidFill>
            <a:ln w="2286" cap="flat">
              <a:noFill/>
              <a:prstDash val="solid"/>
              <a:miter/>
            </a:ln>
          </p:spPr>
          <p:txBody>
            <a:bodyPr rtlCol="0" anchor="ctr"/>
            <a:lstStyle/>
            <a:p>
              <a:endParaRPr lang="en-US"/>
            </a:p>
          </p:txBody>
        </p:sp>
        <p:sp>
          <p:nvSpPr>
            <p:cNvPr id="22" name="Freeform 15">
              <a:extLst>
                <a:ext uri="{FF2B5EF4-FFF2-40B4-BE49-F238E27FC236}">
                  <a16:creationId xmlns:a16="http://schemas.microsoft.com/office/drawing/2014/main" id="{3859229A-C9F8-F233-82DA-8AB0C67C867D}"/>
                </a:ext>
              </a:extLst>
            </p:cNvPr>
            <p:cNvSpPr/>
            <p:nvPr/>
          </p:nvSpPr>
          <p:spPr>
            <a:xfrm>
              <a:off x="6133390" y="1872234"/>
              <a:ext cx="2057" cy="5257"/>
            </a:xfrm>
            <a:custGeom>
              <a:avLst/>
              <a:gdLst>
                <a:gd name="connsiteX0" fmla="*/ 2057 w 2057"/>
                <a:gd name="connsiteY0" fmla="*/ 5258 h 5257"/>
                <a:gd name="connsiteX1" fmla="*/ 0 w 2057"/>
                <a:gd name="connsiteY1" fmla="*/ 0 h 5257"/>
                <a:gd name="connsiteX2" fmla="*/ 2057 w 2057"/>
                <a:gd name="connsiteY2" fmla="*/ 5258 h 5257"/>
              </a:gdLst>
              <a:ahLst/>
              <a:cxnLst>
                <a:cxn ang="0">
                  <a:pos x="connsiteX0" y="connsiteY0"/>
                </a:cxn>
                <a:cxn ang="0">
                  <a:pos x="connsiteX1" y="connsiteY1"/>
                </a:cxn>
                <a:cxn ang="0">
                  <a:pos x="connsiteX2" y="connsiteY2"/>
                </a:cxn>
              </a:cxnLst>
              <a:rect l="l" t="t" r="r" b="b"/>
              <a:pathLst>
                <a:path w="2057" h="5257">
                  <a:moveTo>
                    <a:pt x="2057" y="5258"/>
                  </a:moveTo>
                  <a:cubicBezTo>
                    <a:pt x="1372" y="3429"/>
                    <a:pt x="686" y="1829"/>
                    <a:pt x="0" y="0"/>
                  </a:cubicBezTo>
                  <a:cubicBezTo>
                    <a:pt x="457" y="1600"/>
                    <a:pt x="1372" y="3429"/>
                    <a:pt x="2057" y="5258"/>
                  </a:cubicBezTo>
                  <a:close/>
                </a:path>
              </a:pathLst>
            </a:custGeom>
            <a:solidFill>
              <a:srgbClr val="FFFFFF"/>
            </a:solidFill>
            <a:ln w="2286" cap="flat">
              <a:noFill/>
              <a:prstDash val="solid"/>
              <a:miter/>
            </a:ln>
          </p:spPr>
          <p:txBody>
            <a:bodyPr rtlCol="0" anchor="ctr"/>
            <a:lstStyle/>
            <a:p>
              <a:endParaRPr lang="en-US"/>
            </a:p>
          </p:txBody>
        </p:sp>
        <p:sp>
          <p:nvSpPr>
            <p:cNvPr id="23" name="Freeform 16">
              <a:extLst>
                <a:ext uri="{FF2B5EF4-FFF2-40B4-BE49-F238E27FC236}">
                  <a16:creationId xmlns:a16="http://schemas.microsoft.com/office/drawing/2014/main" id="{5DC81ECA-8477-0B95-F543-D0ED0B122EF5}"/>
                </a:ext>
              </a:extLst>
            </p:cNvPr>
            <p:cNvSpPr/>
            <p:nvPr/>
          </p:nvSpPr>
          <p:spPr>
            <a:xfrm>
              <a:off x="6243346" y="1728216"/>
              <a:ext cx="228" cy="914"/>
            </a:xfrm>
            <a:custGeom>
              <a:avLst/>
              <a:gdLst>
                <a:gd name="connsiteX0" fmla="*/ 0 w 228"/>
                <a:gd name="connsiteY0" fmla="*/ 0 h 914"/>
                <a:gd name="connsiteX1" fmla="*/ 229 w 228"/>
                <a:gd name="connsiteY1" fmla="*/ 914 h 914"/>
                <a:gd name="connsiteX2" fmla="*/ 0 w 228"/>
                <a:gd name="connsiteY2" fmla="*/ 0 h 914"/>
              </a:gdLst>
              <a:ahLst/>
              <a:cxnLst>
                <a:cxn ang="0">
                  <a:pos x="connsiteX0" y="connsiteY0"/>
                </a:cxn>
                <a:cxn ang="0">
                  <a:pos x="connsiteX1" y="connsiteY1"/>
                </a:cxn>
                <a:cxn ang="0">
                  <a:pos x="connsiteX2" y="connsiteY2"/>
                </a:cxn>
              </a:cxnLst>
              <a:rect l="l" t="t" r="r" b="b"/>
              <a:pathLst>
                <a:path w="228" h="914">
                  <a:moveTo>
                    <a:pt x="0" y="0"/>
                  </a:moveTo>
                  <a:cubicBezTo>
                    <a:pt x="0" y="229"/>
                    <a:pt x="0" y="686"/>
                    <a:pt x="229" y="914"/>
                  </a:cubicBezTo>
                  <a:cubicBezTo>
                    <a:pt x="0" y="686"/>
                    <a:pt x="0" y="457"/>
                    <a:pt x="0" y="0"/>
                  </a:cubicBezTo>
                  <a:close/>
                </a:path>
              </a:pathLst>
            </a:custGeom>
            <a:solidFill>
              <a:srgbClr val="FFFFFF"/>
            </a:solidFill>
            <a:ln w="2286" cap="flat">
              <a:noFill/>
              <a:prstDash val="solid"/>
              <a:miter/>
            </a:ln>
          </p:spPr>
          <p:txBody>
            <a:bodyPr rtlCol="0" anchor="ctr"/>
            <a:lstStyle/>
            <a:p>
              <a:endParaRPr lang="en-US"/>
            </a:p>
          </p:txBody>
        </p:sp>
        <p:sp>
          <p:nvSpPr>
            <p:cNvPr id="24" name="Freeform 17">
              <a:extLst>
                <a:ext uri="{FF2B5EF4-FFF2-40B4-BE49-F238E27FC236}">
                  <a16:creationId xmlns:a16="http://schemas.microsoft.com/office/drawing/2014/main" id="{7CF6BA1C-2B24-994E-5936-A8AF8ABD9ACD}"/>
                </a:ext>
              </a:extLst>
            </p:cNvPr>
            <p:cNvSpPr/>
            <p:nvPr/>
          </p:nvSpPr>
          <p:spPr>
            <a:xfrm>
              <a:off x="6136590" y="1880692"/>
              <a:ext cx="3200" cy="8686"/>
            </a:xfrm>
            <a:custGeom>
              <a:avLst/>
              <a:gdLst>
                <a:gd name="connsiteX0" fmla="*/ 3200 w 3200"/>
                <a:gd name="connsiteY0" fmla="*/ 8687 h 8686"/>
                <a:gd name="connsiteX1" fmla="*/ 0 w 3200"/>
                <a:gd name="connsiteY1" fmla="*/ 0 h 8686"/>
                <a:gd name="connsiteX2" fmla="*/ 3200 w 3200"/>
                <a:gd name="connsiteY2" fmla="*/ 8687 h 8686"/>
              </a:gdLst>
              <a:ahLst/>
              <a:cxnLst>
                <a:cxn ang="0">
                  <a:pos x="connsiteX0" y="connsiteY0"/>
                </a:cxn>
                <a:cxn ang="0">
                  <a:pos x="connsiteX1" y="connsiteY1"/>
                </a:cxn>
                <a:cxn ang="0">
                  <a:pos x="connsiteX2" y="connsiteY2"/>
                </a:cxn>
              </a:cxnLst>
              <a:rect l="l" t="t" r="r" b="b"/>
              <a:pathLst>
                <a:path w="3200" h="8686">
                  <a:moveTo>
                    <a:pt x="3200" y="8687"/>
                  </a:moveTo>
                  <a:cubicBezTo>
                    <a:pt x="2057" y="5715"/>
                    <a:pt x="1143" y="2743"/>
                    <a:pt x="0" y="0"/>
                  </a:cubicBezTo>
                  <a:cubicBezTo>
                    <a:pt x="1143" y="2743"/>
                    <a:pt x="2286" y="5715"/>
                    <a:pt x="3200" y="8687"/>
                  </a:cubicBezTo>
                  <a:close/>
                </a:path>
              </a:pathLst>
            </a:custGeom>
            <a:solidFill>
              <a:srgbClr val="FFFFFF"/>
            </a:solidFill>
            <a:ln w="2286" cap="flat">
              <a:noFill/>
              <a:prstDash val="solid"/>
              <a:miter/>
            </a:ln>
          </p:spPr>
          <p:txBody>
            <a:bodyPr rtlCol="0" anchor="ctr"/>
            <a:lstStyle/>
            <a:p>
              <a:endParaRPr lang="en-US"/>
            </a:p>
          </p:txBody>
        </p:sp>
        <p:sp>
          <p:nvSpPr>
            <p:cNvPr id="25" name="Freeform 18">
              <a:extLst>
                <a:ext uri="{FF2B5EF4-FFF2-40B4-BE49-F238E27FC236}">
                  <a16:creationId xmlns:a16="http://schemas.microsoft.com/office/drawing/2014/main" id="{63AFDFBA-9B71-E3CC-5A21-4AF93EFC0025}"/>
                </a:ext>
              </a:extLst>
            </p:cNvPr>
            <p:cNvSpPr/>
            <p:nvPr/>
          </p:nvSpPr>
          <p:spPr>
            <a:xfrm>
              <a:off x="5320031" y="2530602"/>
              <a:ext cx="7772" cy="7315"/>
            </a:xfrm>
            <a:custGeom>
              <a:avLst/>
              <a:gdLst>
                <a:gd name="connsiteX0" fmla="*/ 7772 w 7772"/>
                <a:gd name="connsiteY0" fmla="*/ 7315 h 7315"/>
                <a:gd name="connsiteX1" fmla="*/ 0 w 7772"/>
                <a:gd name="connsiteY1" fmla="*/ 0 h 7315"/>
                <a:gd name="connsiteX2" fmla="*/ 7772 w 7772"/>
                <a:gd name="connsiteY2" fmla="*/ 7315 h 7315"/>
              </a:gdLst>
              <a:ahLst/>
              <a:cxnLst>
                <a:cxn ang="0">
                  <a:pos x="connsiteX0" y="connsiteY0"/>
                </a:cxn>
                <a:cxn ang="0">
                  <a:pos x="connsiteX1" y="connsiteY1"/>
                </a:cxn>
                <a:cxn ang="0">
                  <a:pos x="connsiteX2" y="connsiteY2"/>
                </a:cxn>
              </a:cxnLst>
              <a:rect l="l" t="t" r="r" b="b"/>
              <a:pathLst>
                <a:path w="7772" h="7315">
                  <a:moveTo>
                    <a:pt x="7772" y="7315"/>
                  </a:moveTo>
                  <a:cubicBezTo>
                    <a:pt x="5258" y="4801"/>
                    <a:pt x="2515" y="2286"/>
                    <a:pt x="0" y="0"/>
                  </a:cubicBezTo>
                  <a:cubicBezTo>
                    <a:pt x="2515" y="2515"/>
                    <a:pt x="5029" y="4801"/>
                    <a:pt x="7772" y="7315"/>
                  </a:cubicBezTo>
                  <a:close/>
                </a:path>
              </a:pathLst>
            </a:custGeom>
            <a:solidFill>
              <a:srgbClr val="FFFFFF"/>
            </a:solidFill>
            <a:ln w="2286" cap="flat">
              <a:noFill/>
              <a:prstDash val="solid"/>
              <a:miter/>
            </a:ln>
          </p:spPr>
          <p:txBody>
            <a:bodyPr rtlCol="0" anchor="ctr"/>
            <a:lstStyle/>
            <a:p>
              <a:endParaRPr lang="en-US"/>
            </a:p>
          </p:txBody>
        </p:sp>
        <p:sp>
          <p:nvSpPr>
            <p:cNvPr id="26" name="Freeform 19">
              <a:extLst>
                <a:ext uri="{FF2B5EF4-FFF2-40B4-BE49-F238E27FC236}">
                  <a16:creationId xmlns:a16="http://schemas.microsoft.com/office/drawing/2014/main" id="{A1AEBBEC-47A2-B0E7-209F-949222F2D7E7}"/>
                </a:ext>
              </a:extLst>
            </p:cNvPr>
            <p:cNvSpPr/>
            <p:nvPr/>
          </p:nvSpPr>
          <p:spPr>
            <a:xfrm>
              <a:off x="5420386" y="2512314"/>
              <a:ext cx="914" cy="5486"/>
            </a:xfrm>
            <a:custGeom>
              <a:avLst/>
              <a:gdLst>
                <a:gd name="connsiteX0" fmla="*/ 0 w 914"/>
                <a:gd name="connsiteY0" fmla="*/ 0 h 5486"/>
                <a:gd name="connsiteX1" fmla="*/ 914 w 914"/>
                <a:gd name="connsiteY1" fmla="*/ 5486 h 5486"/>
                <a:gd name="connsiteX2" fmla="*/ 0 w 914"/>
                <a:gd name="connsiteY2" fmla="*/ 0 h 5486"/>
              </a:gdLst>
              <a:ahLst/>
              <a:cxnLst>
                <a:cxn ang="0">
                  <a:pos x="connsiteX0" y="connsiteY0"/>
                </a:cxn>
                <a:cxn ang="0">
                  <a:pos x="connsiteX1" y="connsiteY1"/>
                </a:cxn>
                <a:cxn ang="0">
                  <a:pos x="connsiteX2" y="connsiteY2"/>
                </a:cxn>
              </a:cxnLst>
              <a:rect l="l" t="t" r="r" b="b"/>
              <a:pathLst>
                <a:path w="914" h="5486">
                  <a:moveTo>
                    <a:pt x="0" y="0"/>
                  </a:moveTo>
                  <a:cubicBezTo>
                    <a:pt x="457" y="1829"/>
                    <a:pt x="686" y="3658"/>
                    <a:pt x="914" y="5486"/>
                  </a:cubicBezTo>
                  <a:cubicBezTo>
                    <a:pt x="686" y="3658"/>
                    <a:pt x="229" y="1829"/>
                    <a:pt x="0" y="0"/>
                  </a:cubicBezTo>
                  <a:close/>
                </a:path>
              </a:pathLst>
            </a:custGeom>
            <a:solidFill>
              <a:srgbClr val="FFFFFF"/>
            </a:solidFill>
            <a:ln w="2286" cap="flat">
              <a:noFill/>
              <a:prstDash val="solid"/>
              <a:miter/>
            </a:ln>
          </p:spPr>
          <p:txBody>
            <a:bodyPr rtlCol="0" anchor="ctr"/>
            <a:lstStyle/>
            <a:p>
              <a:endParaRPr lang="en-US"/>
            </a:p>
          </p:txBody>
        </p:sp>
        <p:sp>
          <p:nvSpPr>
            <p:cNvPr id="27" name="Freeform 20">
              <a:extLst>
                <a:ext uri="{FF2B5EF4-FFF2-40B4-BE49-F238E27FC236}">
                  <a16:creationId xmlns:a16="http://schemas.microsoft.com/office/drawing/2014/main" id="{197369DA-EA7E-96BE-EDF4-500E9A1FD715}"/>
                </a:ext>
              </a:extLst>
            </p:cNvPr>
            <p:cNvSpPr/>
            <p:nvPr/>
          </p:nvSpPr>
          <p:spPr>
            <a:xfrm>
              <a:off x="5415586" y="2495397"/>
              <a:ext cx="1371" cy="4343"/>
            </a:xfrm>
            <a:custGeom>
              <a:avLst/>
              <a:gdLst>
                <a:gd name="connsiteX0" fmla="*/ 0 w 1371"/>
                <a:gd name="connsiteY0" fmla="*/ 0 h 4343"/>
                <a:gd name="connsiteX1" fmla="*/ 1372 w 1371"/>
                <a:gd name="connsiteY1" fmla="*/ 4343 h 4343"/>
                <a:gd name="connsiteX2" fmla="*/ 0 w 1371"/>
                <a:gd name="connsiteY2" fmla="*/ 0 h 4343"/>
              </a:gdLst>
              <a:ahLst/>
              <a:cxnLst>
                <a:cxn ang="0">
                  <a:pos x="connsiteX0" y="connsiteY0"/>
                </a:cxn>
                <a:cxn ang="0">
                  <a:pos x="connsiteX1" y="connsiteY1"/>
                </a:cxn>
                <a:cxn ang="0">
                  <a:pos x="connsiteX2" y="connsiteY2"/>
                </a:cxn>
              </a:cxnLst>
              <a:rect l="l" t="t" r="r" b="b"/>
              <a:pathLst>
                <a:path w="1371" h="4343">
                  <a:moveTo>
                    <a:pt x="0" y="0"/>
                  </a:moveTo>
                  <a:cubicBezTo>
                    <a:pt x="457" y="1372"/>
                    <a:pt x="914" y="2972"/>
                    <a:pt x="1372" y="4343"/>
                  </a:cubicBezTo>
                  <a:cubicBezTo>
                    <a:pt x="1143" y="2972"/>
                    <a:pt x="457" y="1372"/>
                    <a:pt x="0" y="0"/>
                  </a:cubicBezTo>
                  <a:close/>
                </a:path>
              </a:pathLst>
            </a:custGeom>
            <a:solidFill>
              <a:srgbClr val="FFFFFF"/>
            </a:solidFill>
            <a:ln w="2286" cap="flat">
              <a:noFill/>
              <a:prstDash val="solid"/>
              <a:miter/>
            </a:ln>
          </p:spPr>
          <p:txBody>
            <a:bodyPr rtlCol="0" anchor="ctr"/>
            <a:lstStyle/>
            <a:p>
              <a:endParaRPr lang="en-US"/>
            </a:p>
          </p:txBody>
        </p:sp>
        <p:sp>
          <p:nvSpPr>
            <p:cNvPr id="28" name="Freeform 21">
              <a:extLst>
                <a:ext uri="{FF2B5EF4-FFF2-40B4-BE49-F238E27FC236}">
                  <a16:creationId xmlns:a16="http://schemas.microsoft.com/office/drawing/2014/main" id="{393C603F-2C8F-7004-BA7C-CC71B85972C3}"/>
                </a:ext>
              </a:extLst>
            </p:cNvPr>
            <p:cNvSpPr/>
            <p:nvPr/>
          </p:nvSpPr>
          <p:spPr>
            <a:xfrm>
              <a:off x="5312259" y="2522829"/>
              <a:ext cx="5486" cy="5486"/>
            </a:xfrm>
            <a:custGeom>
              <a:avLst/>
              <a:gdLst>
                <a:gd name="connsiteX0" fmla="*/ 5486 w 5486"/>
                <a:gd name="connsiteY0" fmla="*/ 5486 h 5486"/>
                <a:gd name="connsiteX1" fmla="*/ 0 w 5486"/>
                <a:gd name="connsiteY1" fmla="*/ 0 h 5486"/>
                <a:gd name="connsiteX2" fmla="*/ 5486 w 5486"/>
                <a:gd name="connsiteY2" fmla="*/ 5486 h 5486"/>
              </a:gdLst>
              <a:ahLst/>
              <a:cxnLst>
                <a:cxn ang="0">
                  <a:pos x="connsiteX0" y="connsiteY0"/>
                </a:cxn>
                <a:cxn ang="0">
                  <a:pos x="connsiteX1" y="connsiteY1"/>
                </a:cxn>
                <a:cxn ang="0">
                  <a:pos x="connsiteX2" y="connsiteY2"/>
                </a:cxn>
              </a:cxnLst>
              <a:rect l="l" t="t" r="r" b="b"/>
              <a:pathLst>
                <a:path w="5486" h="5486">
                  <a:moveTo>
                    <a:pt x="5486" y="5486"/>
                  </a:moveTo>
                  <a:cubicBezTo>
                    <a:pt x="3658" y="3658"/>
                    <a:pt x="1829" y="1829"/>
                    <a:pt x="0" y="0"/>
                  </a:cubicBezTo>
                  <a:cubicBezTo>
                    <a:pt x="1829" y="2057"/>
                    <a:pt x="3658" y="3658"/>
                    <a:pt x="5486" y="5486"/>
                  </a:cubicBezTo>
                  <a:close/>
                </a:path>
              </a:pathLst>
            </a:custGeom>
            <a:solidFill>
              <a:srgbClr val="FFFFFF"/>
            </a:solidFill>
            <a:ln w="2286" cap="flat">
              <a:noFill/>
              <a:prstDash val="solid"/>
              <a:miter/>
            </a:ln>
          </p:spPr>
          <p:txBody>
            <a:bodyPr rtlCol="0" anchor="ctr"/>
            <a:lstStyle/>
            <a:p>
              <a:endParaRPr lang="en-US"/>
            </a:p>
          </p:txBody>
        </p:sp>
        <p:sp>
          <p:nvSpPr>
            <p:cNvPr id="29" name="Freeform 22">
              <a:extLst>
                <a:ext uri="{FF2B5EF4-FFF2-40B4-BE49-F238E27FC236}">
                  <a16:creationId xmlns:a16="http://schemas.microsoft.com/office/drawing/2014/main" id="{59EE7582-7B73-1364-CB74-553188D80DFC}"/>
                </a:ext>
              </a:extLst>
            </p:cNvPr>
            <p:cNvSpPr/>
            <p:nvPr/>
          </p:nvSpPr>
          <p:spPr>
            <a:xfrm>
              <a:off x="5419015" y="250682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9" y="1372"/>
                    <a:pt x="686" y="2515"/>
                    <a:pt x="914" y="3886"/>
                  </a:cubicBezTo>
                  <a:cubicBezTo>
                    <a:pt x="686" y="2515"/>
                    <a:pt x="229" y="1372"/>
                    <a:pt x="0" y="0"/>
                  </a:cubicBezTo>
                  <a:close/>
                </a:path>
              </a:pathLst>
            </a:custGeom>
            <a:solidFill>
              <a:srgbClr val="FFFFFF"/>
            </a:solidFill>
            <a:ln w="2286" cap="flat">
              <a:noFill/>
              <a:prstDash val="solid"/>
              <a:miter/>
            </a:ln>
          </p:spPr>
          <p:txBody>
            <a:bodyPr rtlCol="0" anchor="ctr"/>
            <a:lstStyle/>
            <a:p>
              <a:endParaRPr lang="en-US"/>
            </a:p>
          </p:txBody>
        </p:sp>
        <p:sp>
          <p:nvSpPr>
            <p:cNvPr id="30" name="Freeform 23">
              <a:extLst>
                <a:ext uri="{FF2B5EF4-FFF2-40B4-BE49-F238E27FC236}">
                  <a16:creationId xmlns:a16="http://schemas.microsoft.com/office/drawing/2014/main" id="{E08CBB34-C2E6-F37E-8658-8F2E1E67C422}"/>
                </a:ext>
              </a:extLst>
            </p:cNvPr>
            <p:cNvSpPr/>
            <p:nvPr/>
          </p:nvSpPr>
          <p:spPr>
            <a:xfrm>
              <a:off x="5411242" y="2483967"/>
              <a:ext cx="4114" cy="10744"/>
            </a:xfrm>
            <a:custGeom>
              <a:avLst/>
              <a:gdLst>
                <a:gd name="connsiteX0" fmla="*/ 0 w 4114"/>
                <a:gd name="connsiteY0" fmla="*/ 0 h 10744"/>
                <a:gd name="connsiteX1" fmla="*/ 4115 w 4114"/>
                <a:gd name="connsiteY1" fmla="*/ 10744 h 10744"/>
                <a:gd name="connsiteX2" fmla="*/ 0 w 4114"/>
                <a:gd name="connsiteY2" fmla="*/ 0 h 10744"/>
              </a:gdLst>
              <a:ahLst/>
              <a:cxnLst>
                <a:cxn ang="0">
                  <a:pos x="connsiteX0" y="connsiteY0"/>
                </a:cxn>
                <a:cxn ang="0">
                  <a:pos x="connsiteX1" y="connsiteY1"/>
                </a:cxn>
                <a:cxn ang="0">
                  <a:pos x="connsiteX2" y="connsiteY2"/>
                </a:cxn>
              </a:cxnLst>
              <a:rect l="l" t="t" r="r" b="b"/>
              <a:pathLst>
                <a:path w="4114" h="10744">
                  <a:moveTo>
                    <a:pt x="0" y="0"/>
                  </a:moveTo>
                  <a:cubicBezTo>
                    <a:pt x="1600" y="3429"/>
                    <a:pt x="2972" y="7087"/>
                    <a:pt x="4115" y="10744"/>
                  </a:cubicBezTo>
                  <a:cubicBezTo>
                    <a:pt x="2972" y="7087"/>
                    <a:pt x="1600" y="3429"/>
                    <a:pt x="0" y="0"/>
                  </a:cubicBezTo>
                  <a:close/>
                </a:path>
              </a:pathLst>
            </a:custGeom>
            <a:solidFill>
              <a:srgbClr val="FFFFFF"/>
            </a:solidFill>
            <a:ln w="2286" cap="flat">
              <a:noFill/>
              <a:prstDash val="solid"/>
              <a:miter/>
            </a:ln>
          </p:spPr>
          <p:txBody>
            <a:bodyPr rtlCol="0" anchor="ctr"/>
            <a:lstStyle/>
            <a:p>
              <a:endParaRPr lang="en-US"/>
            </a:p>
          </p:txBody>
        </p:sp>
        <p:sp>
          <p:nvSpPr>
            <p:cNvPr id="31" name="Freeform 24">
              <a:extLst>
                <a:ext uri="{FF2B5EF4-FFF2-40B4-BE49-F238E27FC236}">
                  <a16:creationId xmlns:a16="http://schemas.microsoft.com/office/drawing/2014/main" id="{97F4CCE9-CCA6-AA80-0F09-6EDCA9A989B6}"/>
                </a:ext>
              </a:extLst>
            </p:cNvPr>
            <p:cNvSpPr/>
            <p:nvPr/>
          </p:nvSpPr>
          <p:spPr>
            <a:xfrm>
              <a:off x="5417415" y="2501341"/>
              <a:ext cx="1143" cy="3657"/>
            </a:xfrm>
            <a:custGeom>
              <a:avLst/>
              <a:gdLst>
                <a:gd name="connsiteX0" fmla="*/ 0 w 1143"/>
                <a:gd name="connsiteY0" fmla="*/ 0 h 3657"/>
                <a:gd name="connsiteX1" fmla="*/ 1143 w 1143"/>
                <a:gd name="connsiteY1" fmla="*/ 3658 h 3657"/>
                <a:gd name="connsiteX2" fmla="*/ 0 w 1143"/>
                <a:gd name="connsiteY2" fmla="*/ 0 h 3657"/>
              </a:gdLst>
              <a:ahLst/>
              <a:cxnLst>
                <a:cxn ang="0">
                  <a:pos x="connsiteX0" y="connsiteY0"/>
                </a:cxn>
                <a:cxn ang="0">
                  <a:pos x="connsiteX1" y="connsiteY1"/>
                </a:cxn>
                <a:cxn ang="0">
                  <a:pos x="connsiteX2" y="connsiteY2"/>
                </a:cxn>
              </a:cxnLst>
              <a:rect l="l" t="t" r="r" b="b"/>
              <a:pathLst>
                <a:path w="1143" h="3657">
                  <a:moveTo>
                    <a:pt x="0" y="0"/>
                  </a:moveTo>
                  <a:cubicBezTo>
                    <a:pt x="457" y="1143"/>
                    <a:pt x="686" y="2515"/>
                    <a:pt x="1143" y="3658"/>
                  </a:cubicBezTo>
                  <a:cubicBezTo>
                    <a:pt x="914" y="2515"/>
                    <a:pt x="457" y="1143"/>
                    <a:pt x="0" y="0"/>
                  </a:cubicBezTo>
                  <a:close/>
                </a:path>
              </a:pathLst>
            </a:custGeom>
            <a:solidFill>
              <a:srgbClr val="FFFFFF"/>
            </a:solidFill>
            <a:ln w="2286" cap="flat">
              <a:noFill/>
              <a:prstDash val="solid"/>
              <a:miter/>
            </a:ln>
          </p:spPr>
          <p:txBody>
            <a:bodyPr rtlCol="0" anchor="ctr"/>
            <a:lstStyle/>
            <a:p>
              <a:endParaRPr lang="en-US"/>
            </a:p>
          </p:txBody>
        </p:sp>
        <p:sp>
          <p:nvSpPr>
            <p:cNvPr id="32" name="Freeform 25">
              <a:extLst>
                <a:ext uri="{FF2B5EF4-FFF2-40B4-BE49-F238E27FC236}">
                  <a16:creationId xmlns:a16="http://schemas.microsoft.com/office/drawing/2014/main" id="{E7C8EF81-889B-B17A-DF7F-F91C46495462}"/>
                </a:ext>
              </a:extLst>
            </p:cNvPr>
            <p:cNvSpPr/>
            <p:nvPr/>
          </p:nvSpPr>
          <p:spPr>
            <a:xfrm>
              <a:off x="5408956" y="2478709"/>
              <a:ext cx="2286" cy="5029"/>
            </a:xfrm>
            <a:custGeom>
              <a:avLst/>
              <a:gdLst>
                <a:gd name="connsiteX0" fmla="*/ 0 w 2286"/>
                <a:gd name="connsiteY0" fmla="*/ 0 h 5029"/>
                <a:gd name="connsiteX1" fmla="*/ 2286 w 2286"/>
                <a:gd name="connsiteY1" fmla="*/ 5029 h 5029"/>
                <a:gd name="connsiteX2" fmla="*/ 0 w 2286"/>
                <a:gd name="connsiteY2" fmla="*/ 0 h 5029"/>
              </a:gdLst>
              <a:ahLst/>
              <a:cxnLst>
                <a:cxn ang="0">
                  <a:pos x="connsiteX0" y="connsiteY0"/>
                </a:cxn>
                <a:cxn ang="0">
                  <a:pos x="connsiteX1" y="connsiteY1"/>
                </a:cxn>
                <a:cxn ang="0">
                  <a:pos x="connsiteX2" y="connsiteY2"/>
                </a:cxn>
              </a:cxnLst>
              <a:rect l="l" t="t" r="r" b="b"/>
              <a:pathLst>
                <a:path w="2286" h="5029">
                  <a:moveTo>
                    <a:pt x="0" y="0"/>
                  </a:moveTo>
                  <a:cubicBezTo>
                    <a:pt x="686" y="1600"/>
                    <a:pt x="1600" y="3429"/>
                    <a:pt x="2286" y="5029"/>
                  </a:cubicBezTo>
                  <a:cubicBezTo>
                    <a:pt x="1600" y="3429"/>
                    <a:pt x="686" y="1600"/>
                    <a:pt x="0" y="0"/>
                  </a:cubicBezTo>
                  <a:close/>
                </a:path>
              </a:pathLst>
            </a:custGeom>
            <a:solidFill>
              <a:srgbClr val="FFFFFF"/>
            </a:solidFill>
            <a:ln w="2286" cap="flat">
              <a:noFill/>
              <a:prstDash val="solid"/>
              <a:miter/>
            </a:ln>
          </p:spPr>
          <p:txBody>
            <a:bodyPr rtlCol="0" anchor="ctr"/>
            <a:lstStyle/>
            <a:p>
              <a:endParaRPr lang="en-US"/>
            </a:p>
          </p:txBody>
        </p:sp>
        <p:sp>
          <p:nvSpPr>
            <p:cNvPr id="33" name="Freeform 26">
              <a:extLst>
                <a:ext uri="{FF2B5EF4-FFF2-40B4-BE49-F238E27FC236}">
                  <a16:creationId xmlns:a16="http://schemas.microsoft.com/office/drawing/2014/main" id="{5D34C538-C395-AE58-4935-23E398D1A32E}"/>
                </a:ext>
              </a:extLst>
            </p:cNvPr>
            <p:cNvSpPr/>
            <p:nvPr/>
          </p:nvSpPr>
          <p:spPr>
            <a:xfrm>
              <a:off x="5280940" y="2489682"/>
              <a:ext cx="6400" cy="7315"/>
            </a:xfrm>
            <a:custGeom>
              <a:avLst/>
              <a:gdLst>
                <a:gd name="connsiteX0" fmla="*/ 6401 w 6400"/>
                <a:gd name="connsiteY0" fmla="*/ 7315 h 7315"/>
                <a:gd name="connsiteX1" fmla="*/ 0 w 6400"/>
                <a:gd name="connsiteY1" fmla="*/ 0 h 7315"/>
                <a:gd name="connsiteX2" fmla="*/ 6401 w 6400"/>
                <a:gd name="connsiteY2" fmla="*/ 7315 h 7315"/>
              </a:gdLst>
              <a:ahLst/>
              <a:cxnLst>
                <a:cxn ang="0">
                  <a:pos x="connsiteX0" y="connsiteY0"/>
                </a:cxn>
                <a:cxn ang="0">
                  <a:pos x="connsiteX1" y="connsiteY1"/>
                </a:cxn>
                <a:cxn ang="0">
                  <a:pos x="connsiteX2" y="connsiteY2"/>
                </a:cxn>
              </a:cxnLst>
              <a:rect l="l" t="t" r="r" b="b"/>
              <a:pathLst>
                <a:path w="6400" h="7315">
                  <a:moveTo>
                    <a:pt x="6401" y="7315"/>
                  </a:moveTo>
                  <a:cubicBezTo>
                    <a:pt x="4343" y="5029"/>
                    <a:pt x="2057" y="2515"/>
                    <a:pt x="0" y="0"/>
                  </a:cubicBezTo>
                  <a:cubicBezTo>
                    <a:pt x="2286" y="2515"/>
                    <a:pt x="4343" y="5029"/>
                    <a:pt x="6401" y="7315"/>
                  </a:cubicBezTo>
                  <a:close/>
                </a:path>
              </a:pathLst>
            </a:custGeom>
            <a:solidFill>
              <a:srgbClr val="FFFFFF"/>
            </a:solidFill>
            <a:ln w="2286" cap="flat">
              <a:noFill/>
              <a:prstDash val="solid"/>
              <a:miter/>
            </a:ln>
          </p:spPr>
          <p:txBody>
            <a:bodyPr rtlCol="0" anchor="ctr"/>
            <a:lstStyle/>
            <a:p>
              <a:endParaRPr lang="en-US"/>
            </a:p>
          </p:txBody>
        </p:sp>
        <p:sp>
          <p:nvSpPr>
            <p:cNvPr id="34" name="Freeform 27">
              <a:extLst>
                <a:ext uri="{FF2B5EF4-FFF2-40B4-BE49-F238E27FC236}">
                  <a16:creationId xmlns:a16="http://schemas.microsoft.com/office/drawing/2014/main" id="{F75063F1-EEBE-9E73-1EFF-A620158431E6}"/>
                </a:ext>
              </a:extLst>
            </p:cNvPr>
            <p:cNvSpPr/>
            <p:nvPr/>
          </p:nvSpPr>
          <p:spPr>
            <a:xfrm>
              <a:off x="5304486" y="2515285"/>
              <a:ext cx="5257" cy="5257"/>
            </a:xfrm>
            <a:custGeom>
              <a:avLst/>
              <a:gdLst>
                <a:gd name="connsiteX0" fmla="*/ 5258 w 5257"/>
                <a:gd name="connsiteY0" fmla="*/ 5258 h 5257"/>
                <a:gd name="connsiteX1" fmla="*/ 0 w 5257"/>
                <a:gd name="connsiteY1" fmla="*/ 0 h 5257"/>
                <a:gd name="connsiteX2" fmla="*/ 5258 w 5257"/>
                <a:gd name="connsiteY2" fmla="*/ 5258 h 5257"/>
              </a:gdLst>
              <a:ahLst/>
              <a:cxnLst>
                <a:cxn ang="0">
                  <a:pos x="connsiteX0" y="connsiteY0"/>
                </a:cxn>
                <a:cxn ang="0">
                  <a:pos x="connsiteX1" y="connsiteY1"/>
                </a:cxn>
                <a:cxn ang="0">
                  <a:pos x="connsiteX2" y="connsiteY2"/>
                </a:cxn>
              </a:cxnLst>
              <a:rect l="l" t="t" r="r" b="b"/>
              <a:pathLst>
                <a:path w="5257" h="5257">
                  <a:moveTo>
                    <a:pt x="5258" y="5258"/>
                  </a:moveTo>
                  <a:cubicBezTo>
                    <a:pt x="3429" y="3429"/>
                    <a:pt x="1829" y="1829"/>
                    <a:pt x="0" y="0"/>
                  </a:cubicBezTo>
                  <a:cubicBezTo>
                    <a:pt x="1829" y="1829"/>
                    <a:pt x="3429" y="3429"/>
                    <a:pt x="5258" y="5258"/>
                  </a:cubicBezTo>
                  <a:close/>
                </a:path>
              </a:pathLst>
            </a:custGeom>
            <a:solidFill>
              <a:srgbClr val="FFFFFF"/>
            </a:solidFill>
            <a:ln w="2286" cap="flat">
              <a:noFill/>
              <a:prstDash val="solid"/>
              <a:miter/>
            </a:ln>
          </p:spPr>
          <p:txBody>
            <a:bodyPr rtlCol="0" anchor="ctr"/>
            <a:lstStyle/>
            <a:p>
              <a:endParaRPr lang="en-US"/>
            </a:p>
          </p:txBody>
        </p:sp>
        <p:sp>
          <p:nvSpPr>
            <p:cNvPr id="35" name="Freeform 28">
              <a:extLst>
                <a:ext uri="{FF2B5EF4-FFF2-40B4-BE49-F238E27FC236}">
                  <a16:creationId xmlns:a16="http://schemas.microsoft.com/office/drawing/2014/main" id="{83E36E27-AA44-5117-3C37-67D943E6C484}"/>
                </a:ext>
              </a:extLst>
            </p:cNvPr>
            <p:cNvSpPr/>
            <p:nvPr/>
          </p:nvSpPr>
          <p:spPr>
            <a:xfrm>
              <a:off x="5216633" y="2319547"/>
              <a:ext cx="192094" cy="169449"/>
            </a:xfrm>
            <a:custGeom>
              <a:avLst/>
              <a:gdLst>
                <a:gd name="connsiteX0" fmla="*/ 63850 w 192094"/>
                <a:gd name="connsiteY0" fmla="*/ 169450 h 169449"/>
                <a:gd name="connsiteX1" fmla="*/ 49677 w 192094"/>
                <a:gd name="connsiteY1" fmla="*/ 152076 h 169449"/>
                <a:gd name="connsiteX2" fmla="*/ 109570 w 192094"/>
                <a:gd name="connsiteY2" fmla="*/ 163277 h 169449"/>
                <a:gd name="connsiteX3" fmla="*/ 189580 w 192094"/>
                <a:gd name="connsiteY3" fmla="*/ 153676 h 169449"/>
                <a:gd name="connsiteX4" fmla="*/ 192094 w 192094"/>
                <a:gd name="connsiteY4" fmla="*/ 158705 h 169449"/>
                <a:gd name="connsiteX5" fmla="*/ 174492 w 192094"/>
                <a:gd name="connsiteY5" fmla="*/ 126244 h 169449"/>
                <a:gd name="connsiteX6" fmla="*/ 96311 w 192094"/>
                <a:gd name="connsiteY6" fmla="*/ 25203 h 169449"/>
                <a:gd name="connsiteX7" fmla="*/ 41676 w 192094"/>
                <a:gd name="connsiteY7" fmla="*/ 57 h 169449"/>
                <a:gd name="connsiteX8" fmla="*/ 70 w 192094"/>
                <a:gd name="connsiteY8" fmla="*/ 34118 h 169449"/>
                <a:gd name="connsiteX9" fmla="*/ 12872 w 192094"/>
                <a:gd name="connsiteY9" fmla="*/ 94240 h 169449"/>
                <a:gd name="connsiteX10" fmla="*/ 63850 w 192094"/>
                <a:gd name="connsiteY10" fmla="*/ 169450 h 1694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92094" h="169449">
                  <a:moveTo>
                    <a:pt x="63850" y="169450"/>
                  </a:moveTo>
                  <a:cubicBezTo>
                    <a:pt x="59049" y="163735"/>
                    <a:pt x="54249" y="158020"/>
                    <a:pt x="49677" y="152076"/>
                  </a:cubicBezTo>
                  <a:cubicBezTo>
                    <a:pt x="69108" y="157791"/>
                    <a:pt x="88996" y="161220"/>
                    <a:pt x="109570" y="163277"/>
                  </a:cubicBezTo>
                  <a:cubicBezTo>
                    <a:pt x="137002" y="166021"/>
                    <a:pt x="163977" y="162134"/>
                    <a:pt x="189580" y="153676"/>
                  </a:cubicBezTo>
                  <a:cubicBezTo>
                    <a:pt x="190494" y="155276"/>
                    <a:pt x="191180" y="157105"/>
                    <a:pt x="192094" y="158705"/>
                  </a:cubicBezTo>
                  <a:cubicBezTo>
                    <a:pt x="187065" y="147504"/>
                    <a:pt x="180893" y="136988"/>
                    <a:pt x="174492" y="126244"/>
                  </a:cubicBezTo>
                  <a:cubicBezTo>
                    <a:pt x="152547" y="89440"/>
                    <a:pt x="130144" y="52864"/>
                    <a:pt x="96311" y="25203"/>
                  </a:cubicBezTo>
                  <a:cubicBezTo>
                    <a:pt x="78937" y="10801"/>
                    <a:pt x="59735" y="743"/>
                    <a:pt x="41676" y="57"/>
                  </a:cubicBezTo>
                  <a:cubicBezTo>
                    <a:pt x="11500" y="-858"/>
                    <a:pt x="985" y="9201"/>
                    <a:pt x="70" y="34118"/>
                  </a:cubicBezTo>
                  <a:cubicBezTo>
                    <a:pt x="-615" y="55150"/>
                    <a:pt x="3728" y="75266"/>
                    <a:pt x="12872" y="94240"/>
                  </a:cubicBezTo>
                  <a:cubicBezTo>
                    <a:pt x="26817" y="121672"/>
                    <a:pt x="44190" y="146590"/>
                    <a:pt x="63850" y="169450"/>
                  </a:cubicBezTo>
                  <a:close/>
                </a:path>
              </a:pathLst>
            </a:custGeom>
            <a:solidFill>
              <a:srgbClr val="FFFFFF"/>
            </a:solidFill>
            <a:ln w="2286" cap="flat">
              <a:noFill/>
              <a:prstDash val="solid"/>
              <a:miter/>
            </a:ln>
          </p:spPr>
          <p:txBody>
            <a:bodyPr rtlCol="0" anchor="ctr"/>
            <a:lstStyle/>
            <a:p>
              <a:endParaRPr lang="en-US"/>
            </a:p>
          </p:txBody>
        </p:sp>
        <p:sp>
          <p:nvSpPr>
            <p:cNvPr id="36" name="Freeform 29">
              <a:extLst>
                <a:ext uri="{FF2B5EF4-FFF2-40B4-BE49-F238E27FC236}">
                  <a16:creationId xmlns:a16="http://schemas.microsoft.com/office/drawing/2014/main" id="{9651CFE3-319E-1C91-9CC5-B32A783C6874}"/>
                </a:ext>
              </a:extLst>
            </p:cNvPr>
            <p:cNvSpPr/>
            <p:nvPr/>
          </p:nvSpPr>
          <p:spPr>
            <a:xfrm>
              <a:off x="5289170" y="2499055"/>
              <a:ext cx="5486" cy="5943"/>
            </a:xfrm>
            <a:custGeom>
              <a:avLst/>
              <a:gdLst>
                <a:gd name="connsiteX0" fmla="*/ 5486 w 5486"/>
                <a:gd name="connsiteY0" fmla="*/ 5944 h 5943"/>
                <a:gd name="connsiteX1" fmla="*/ 0 w 5486"/>
                <a:gd name="connsiteY1" fmla="*/ 0 h 5943"/>
                <a:gd name="connsiteX2" fmla="*/ 5486 w 5486"/>
                <a:gd name="connsiteY2" fmla="*/ 5944 h 5943"/>
              </a:gdLst>
              <a:ahLst/>
              <a:cxnLst>
                <a:cxn ang="0">
                  <a:pos x="connsiteX0" y="connsiteY0"/>
                </a:cxn>
                <a:cxn ang="0">
                  <a:pos x="connsiteX1" y="connsiteY1"/>
                </a:cxn>
                <a:cxn ang="0">
                  <a:pos x="connsiteX2" y="connsiteY2"/>
                </a:cxn>
              </a:cxnLst>
              <a:rect l="l" t="t" r="r" b="b"/>
              <a:pathLst>
                <a:path w="5486" h="5943">
                  <a:moveTo>
                    <a:pt x="5486" y="5944"/>
                  </a:moveTo>
                  <a:cubicBezTo>
                    <a:pt x="3658" y="3886"/>
                    <a:pt x="1829" y="1829"/>
                    <a:pt x="0" y="0"/>
                  </a:cubicBezTo>
                  <a:cubicBezTo>
                    <a:pt x="1829" y="1829"/>
                    <a:pt x="3658" y="3886"/>
                    <a:pt x="5486" y="5944"/>
                  </a:cubicBezTo>
                  <a:close/>
                </a:path>
              </a:pathLst>
            </a:custGeom>
            <a:solidFill>
              <a:srgbClr val="FFFFFF"/>
            </a:solidFill>
            <a:ln w="2286" cap="flat">
              <a:noFill/>
              <a:prstDash val="solid"/>
              <a:miter/>
            </a:ln>
          </p:spPr>
          <p:txBody>
            <a:bodyPr rtlCol="0" anchor="ctr"/>
            <a:lstStyle/>
            <a:p>
              <a:endParaRPr lang="en-US"/>
            </a:p>
          </p:txBody>
        </p:sp>
        <p:sp>
          <p:nvSpPr>
            <p:cNvPr id="37" name="Freeform 30">
              <a:extLst>
                <a:ext uri="{FF2B5EF4-FFF2-40B4-BE49-F238E27FC236}">
                  <a16:creationId xmlns:a16="http://schemas.microsoft.com/office/drawing/2014/main" id="{79033067-6C77-D58A-27F0-04858336F70F}"/>
                </a:ext>
              </a:extLst>
            </p:cNvPr>
            <p:cNvSpPr/>
            <p:nvPr/>
          </p:nvSpPr>
          <p:spPr>
            <a:xfrm>
              <a:off x="5296942" y="2507284"/>
              <a:ext cx="5257" cy="5486"/>
            </a:xfrm>
            <a:custGeom>
              <a:avLst/>
              <a:gdLst>
                <a:gd name="connsiteX0" fmla="*/ 5258 w 5257"/>
                <a:gd name="connsiteY0" fmla="*/ 5486 h 5486"/>
                <a:gd name="connsiteX1" fmla="*/ 0 w 5257"/>
                <a:gd name="connsiteY1" fmla="*/ 0 h 5486"/>
                <a:gd name="connsiteX2" fmla="*/ 5258 w 5257"/>
                <a:gd name="connsiteY2" fmla="*/ 5486 h 5486"/>
              </a:gdLst>
              <a:ahLst/>
              <a:cxnLst>
                <a:cxn ang="0">
                  <a:pos x="connsiteX0" y="connsiteY0"/>
                </a:cxn>
                <a:cxn ang="0">
                  <a:pos x="connsiteX1" y="connsiteY1"/>
                </a:cxn>
                <a:cxn ang="0">
                  <a:pos x="connsiteX2" y="connsiteY2"/>
                </a:cxn>
              </a:cxnLst>
              <a:rect l="l" t="t" r="r" b="b"/>
              <a:pathLst>
                <a:path w="5257" h="5486">
                  <a:moveTo>
                    <a:pt x="5258" y="5486"/>
                  </a:moveTo>
                  <a:cubicBezTo>
                    <a:pt x="3429" y="3658"/>
                    <a:pt x="1829" y="1829"/>
                    <a:pt x="0" y="0"/>
                  </a:cubicBezTo>
                  <a:cubicBezTo>
                    <a:pt x="1600" y="1829"/>
                    <a:pt x="3429" y="3658"/>
                    <a:pt x="5258" y="5486"/>
                  </a:cubicBezTo>
                  <a:close/>
                </a:path>
              </a:pathLst>
            </a:custGeom>
            <a:solidFill>
              <a:srgbClr val="FFFFFF"/>
            </a:solidFill>
            <a:ln w="2286" cap="flat">
              <a:noFill/>
              <a:prstDash val="solid"/>
              <a:miter/>
            </a:ln>
          </p:spPr>
          <p:txBody>
            <a:bodyPr rtlCol="0" anchor="ctr"/>
            <a:lstStyle/>
            <a:p>
              <a:endParaRPr lang="en-US"/>
            </a:p>
          </p:txBody>
        </p:sp>
        <p:sp>
          <p:nvSpPr>
            <p:cNvPr id="38" name="Freeform 31">
              <a:extLst>
                <a:ext uri="{FF2B5EF4-FFF2-40B4-BE49-F238E27FC236}">
                  <a16:creationId xmlns:a16="http://schemas.microsoft.com/office/drawing/2014/main" id="{CACF8D5C-BFA8-E1DE-44C9-6F4521937A83}"/>
                </a:ext>
              </a:extLst>
            </p:cNvPr>
            <p:cNvSpPr/>
            <p:nvPr/>
          </p:nvSpPr>
          <p:spPr>
            <a:xfrm>
              <a:off x="5515941" y="2374925"/>
              <a:ext cx="3429" cy="8458"/>
            </a:xfrm>
            <a:custGeom>
              <a:avLst/>
              <a:gdLst>
                <a:gd name="connsiteX0" fmla="*/ 0 w 3429"/>
                <a:gd name="connsiteY0" fmla="*/ 0 h 8458"/>
                <a:gd name="connsiteX1" fmla="*/ 3429 w 3429"/>
                <a:gd name="connsiteY1" fmla="*/ 8458 h 8458"/>
                <a:gd name="connsiteX2" fmla="*/ 0 w 3429"/>
                <a:gd name="connsiteY2" fmla="*/ 0 h 8458"/>
              </a:gdLst>
              <a:ahLst/>
              <a:cxnLst>
                <a:cxn ang="0">
                  <a:pos x="connsiteX0" y="connsiteY0"/>
                </a:cxn>
                <a:cxn ang="0">
                  <a:pos x="connsiteX1" y="connsiteY1"/>
                </a:cxn>
                <a:cxn ang="0">
                  <a:pos x="connsiteX2" y="connsiteY2"/>
                </a:cxn>
              </a:cxnLst>
              <a:rect l="l" t="t" r="r" b="b"/>
              <a:pathLst>
                <a:path w="3429" h="8458">
                  <a:moveTo>
                    <a:pt x="0" y="0"/>
                  </a:moveTo>
                  <a:cubicBezTo>
                    <a:pt x="1143" y="2743"/>
                    <a:pt x="2286" y="5486"/>
                    <a:pt x="3429" y="8458"/>
                  </a:cubicBezTo>
                  <a:cubicBezTo>
                    <a:pt x="2515" y="5715"/>
                    <a:pt x="1372" y="2972"/>
                    <a:pt x="0" y="0"/>
                  </a:cubicBezTo>
                  <a:close/>
                </a:path>
              </a:pathLst>
            </a:custGeom>
            <a:solidFill>
              <a:srgbClr val="FFFFFF"/>
            </a:solidFill>
            <a:ln w="2286" cap="flat">
              <a:noFill/>
              <a:prstDash val="solid"/>
              <a:miter/>
            </a:ln>
          </p:spPr>
          <p:txBody>
            <a:bodyPr rtlCol="0" anchor="ctr"/>
            <a:lstStyle/>
            <a:p>
              <a:endParaRPr lang="en-US"/>
            </a:p>
          </p:txBody>
        </p:sp>
        <p:sp>
          <p:nvSpPr>
            <p:cNvPr id="39" name="Freeform 32">
              <a:extLst>
                <a:ext uri="{FF2B5EF4-FFF2-40B4-BE49-F238E27FC236}">
                  <a16:creationId xmlns:a16="http://schemas.microsoft.com/office/drawing/2014/main" id="{6B0DFF72-7CE0-8A9C-11D7-AEE7C40D0794}"/>
                </a:ext>
              </a:extLst>
            </p:cNvPr>
            <p:cNvSpPr/>
            <p:nvPr/>
          </p:nvSpPr>
          <p:spPr>
            <a:xfrm>
              <a:off x="5437303" y="2524201"/>
              <a:ext cx="457" cy="2286"/>
            </a:xfrm>
            <a:custGeom>
              <a:avLst/>
              <a:gdLst>
                <a:gd name="connsiteX0" fmla="*/ 457 w 457"/>
                <a:gd name="connsiteY0" fmla="*/ 2286 h 2286"/>
                <a:gd name="connsiteX1" fmla="*/ 0 w 457"/>
                <a:gd name="connsiteY1" fmla="*/ 0 h 2286"/>
                <a:gd name="connsiteX2" fmla="*/ 457 w 457"/>
                <a:gd name="connsiteY2" fmla="*/ 2286 h 2286"/>
              </a:gdLst>
              <a:ahLst/>
              <a:cxnLst>
                <a:cxn ang="0">
                  <a:pos x="connsiteX0" y="connsiteY0"/>
                </a:cxn>
                <a:cxn ang="0">
                  <a:pos x="connsiteX1" y="connsiteY1"/>
                </a:cxn>
                <a:cxn ang="0">
                  <a:pos x="connsiteX2" y="connsiteY2"/>
                </a:cxn>
              </a:cxnLst>
              <a:rect l="l" t="t" r="r" b="b"/>
              <a:pathLst>
                <a:path w="457" h="2286">
                  <a:moveTo>
                    <a:pt x="457" y="2286"/>
                  </a:moveTo>
                  <a:cubicBezTo>
                    <a:pt x="229" y="1600"/>
                    <a:pt x="229" y="686"/>
                    <a:pt x="0" y="0"/>
                  </a:cubicBezTo>
                  <a:cubicBezTo>
                    <a:pt x="229" y="914"/>
                    <a:pt x="457" y="1600"/>
                    <a:pt x="457" y="2286"/>
                  </a:cubicBezTo>
                  <a:close/>
                </a:path>
              </a:pathLst>
            </a:custGeom>
            <a:solidFill>
              <a:srgbClr val="FFFFFF"/>
            </a:solidFill>
            <a:ln w="2286" cap="flat">
              <a:noFill/>
              <a:prstDash val="solid"/>
              <a:miter/>
            </a:ln>
          </p:spPr>
          <p:txBody>
            <a:bodyPr rtlCol="0" anchor="ctr"/>
            <a:lstStyle/>
            <a:p>
              <a:endParaRPr lang="en-US"/>
            </a:p>
          </p:txBody>
        </p:sp>
        <p:sp>
          <p:nvSpPr>
            <p:cNvPr id="40" name="Freeform 33">
              <a:extLst>
                <a:ext uri="{FF2B5EF4-FFF2-40B4-BE49-F238E27FC236}">
                  <a16:creationId xmlns:a16="http://schemas.microsoft.com/office/drawing/2014/main" id="{FB13A413-6030-7108-144E-291CDDC8825D}"/>
                </a:ext>
              </a:extLst>
            </p:cNvPr>
            <p:cNvSpPr/>
            <p:nvPr/>
          </p:nvSpPr>
          <p:spPr>
            <a:xfrm>
              <a:off x="5435703" y="2516886"/>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686"/>
                    <a:pt x="0" y="0"/>
                  </a:cubicBezTo>
                  <a:cubicBezTo>
                    <a:pt x="229" y="686"/>
                    <a:pt x="457" y="1600"/>
                    <a:pt x="686" y="2515"/>
                  </a:cubicBezTo>
                  <a:close/>
                </a:path>
              </a:pathLst>
            </a:custGeom>
            <a:solidFill>
              <a:srgbClr val="FFFFFF"/>
            </a:solidFill>
            <a:ln w="2286" cap="flat">
              <a:noFill/>
              <a:prstDash val="solid"/>
              <a:miter/>
            </a:ln>
          </p:spPr>
          <p:txBody>
            <a:bodyPr rtlCol="0" anchor="ctr"/>
            <a:lstStyle/>
            <a:p>
              <a:endParaRPr lang="en-US"/>
            </a:p>
          </p:txBody>
        </p:sp>
        <p:sp>
          <p:nvSpPr>
            <p:cNvPr id="41" name="Freeform 34">
              <a:extLst>
                <a:ext uri="{FF2B5EF4-FFF2-40B4-BE49-F238E27FC236}">
                  <a16:creationId xmlns:a16="http://schemas.microsoft.com/office/drawing/2014/main" id="{D2803AAD-0DE6-C30A-DD40-8DF6AC4C6548}"/>
                </a:ext>
              </a:extLst>
            </p:cNvPr>
            <p:cNvSpPr/>
            <p:nvPr/>
          </p:nvSpPr>
          <p:spPr>
            <a:xfrm>
              <a:off x="5418786" y="2467279"/>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229" y="686"/>
                    <a:pt x="457" y="914"/>
                  </a:cubicBezTo>
                  <a:close/>
                </a:path>
              </a:pathLst>
            </a:custGeom>
            <a:solidFill>
              <a:srgbClr val="FFFFFF"/>
            </a:solidFill>
            <a:ln w="2286" cap="flat">
              <a:noFill/>
              <a:prstDash val="solid"/>
              <a:miter/>
            </a:ln>
          </p:spPr>
          <p:txBody>
            <a:bodyPr rtlCol="0" anchor="ctr"/>
            <a:lstStyle/>
            <a:p>
              <a:endParaRPr lang="en-US"/>
            </a:p>
          </p:txBody>
        </p:sp>
        <p:sp>
          <p:nvSpPr>
            <p:cNvPr id="42" name="Freeform 35">
              <a:extLst>
                <a:ext uri="{FF2B5EF4-FFF2-40B4-BE49-F238E27FC236}">
                  <a16:creationId xmlns:a16="http://schemas.microsoft.com/office/drawing/2014/main" id="{2052F26B-E7DF-AFD4-BC67-8A18095EE67D}"/>
                </a:ext>
              </a:extLst>
            </p:cNvPr>
            <p:cNvSpPr/>
            <p:nvPr/>
          </p:nvSpPr>
          <p:spPr>
            <a:xfrm>
              <a:off x="5411928" y="2453335"/>
              <a:ext cx="457" cy="914"/>
            </a:xfrm>
            <a:custGeom>
              <a:avLst/>
              <a:gdLst>
                <a:gd name="connsiteX0" fmla="*/ 457 w 457"/>
                <a:gd name="connsiteY0" fmla="*/ 914 h 914"/>
                <a:gd name="connsiteX1" fmla="*/ 0 w 457"/>
                <a:gd name="connsiteY1" fmla="*/ 0 h 914"/>
                <a:gd name="connsiteX2" fmla="*/ 457 w 457"/>
                <a:gd name="connsiteY2" fmla="*/ 914 h 914"/>
              </a:gdLst>
              <a:ahLst/>
              <a:cxnLst>
                <a:cxn ang="0">
                  <a:pos x="connsiteX0" y="connsiteY0"/>
                </a:cxn>
                <a:cxn ang="0">
                  <a:pos x="connsiteX1" y="connsiteY1"/>
                </a:cxn>
                <a:cxn ang="0">
                  <a:pos x="connsiteX2" y="connsiteY2"/>
                </a:cxn>
              </a:cxnLst>
              <a:rect l="l" t="t" r="r" b="b"/>
              <a:pathLst>
                <a:path w="457" h="914">
                  <a:moveTo>
                    <a:pt x="457" y="914"/>
                  </a:moveTo>
                  <a:cubicBezTo>
                    <a:pt x="229" y="686"/>
                    <a:pt x="229" y="457"/>
                    <a:pt x="0" y="0"/>
                  </a:cubicBezTo>
                  <a:cubicBezTo>
                    <a:pt x="229" y="229"/>
                    <a:pt x="457" y="686"/>
                    <a:pt x="457" y="914"/>
                  </a:cubicBezTo>
                  <a:close/>
                </a:path>
              </a:pathLst>
            </a:custGeom>
            <a:solidFill>
              <a:srgbClr val="FFFFFF"/>
            </a:solidFill>
            <a:ln w="2286" cap="flat">
              <a:noFill/>
              <a:prstDash val="solid"/>
              <a:miter/>
            </a:ln>
          </p:spPr>
          <p:txBody>
            <a:bodyPr rtlCol="0" anchor="ctr"/>
            <a:lstStyle/>
            <a:p>
              <a:endParaRPr lang="en-US"/>
            </a:p>
          </p:txBody>
        </p:sp>
        <p:sp>
          <p:nvSpPr>
            <p:cNvPr id="43" name="Freeform 36">
              <a:extLst>
                <a:ext uri="{FF2B5EF4-FFF2-40B4-BE49-F238E27FC236}">
                  <a16:creationId xmlns:a16="http://schemas.microsoft.com/office/drawing/2014/main" id="{0E71C738-88F5-33C7-1465-96C49FA88945}"/>
                </a:ext>
              </a:extLst>
            </p:cNvPr>
            <p:cNvSpPr/>
            <p:nvPr/>
          </p:nvSpPr>
          <p:spPr>
            <a:xfrm>
              <a:off x="5408499" y="2446705"/>
              <a:ext cx="685" cy="1143"/>
            </a:xfrm>
            <a:custGeom>
              <a:avLst/>
              <a:gdLst>
                <a:gd name="connsiteX0" fmla="*/ 686 w 685"/>
                <a:gd name="connsiteY0" fmla="*/ 1143 h 1143"/>
                <a:gd name="connsiteX1" fmla="*/ 0 w 685"/>
                <a:gd name="connsiteY1" fmla="*/ 0 h 1143"/>
                <a:gd name="connsiteX2" fmla="*/ 686 w 685"/>
                <a:gd name="connsiteY2" fmla="*/ 1143 h 1143"/>
              </a:gdLst>
              <a:ahLst/>
              <a:cxnLst>
                <a:cxn ang="0">
                  <a:pos x="connsiteX0" y="connsiteY0"/>
                </a:cxn>
                <a:cxn ang="0">
                  <a:pos x="connsiteX1" y="connsiteY1"/>
                </a:cxn>
                <a:cxn ang="0">
                  <a:pos x="connsiteX2" y="connsiteY2"/>
                </a:cxn>
              </a:cxnLst>
              <a:rect l="l" t="t" r="r" b="b"/>
              <a:pathLst>
                <a:path w="685" h="1143">
                  <a:moveTo>
                    <a:pt x="686" y="1143"/>
                  </a:moveTo>
                  <a:cubicBezTo>
                    <a:pt x="457" y="686"/>
                    <a:pt x="229" y="457"/>
                    <a:pt x="0" y="0"/>
                  </a:cubicBezTo>
                  <a:cubicBezTo>
                    <a:pt x="229" y="457"/>
                    <a:pt x="457" y="686"/>
                    <a:pt x="686" y="1143"/>
                  </a:cubicBezTo>
                  <a:close/>
                </a:path>
              </a:pathLst>
            </a:custGeom>
            <a:solidFill>
              <a:srgbClr val="FFFFFF"/>
            </a:solidFill>
            <a:ln w="2286" cap="flat">
              <a:noFill/>
              <a:prstDash val="solid"/>
              <a:miter/>
            </a:ln>
          </p:spPr>
          <p:txBody>
            <a:bodyPr rtlCol="0" anchor="ctr"/>
            <a:lstStyle/>
            <a:p>
              <a:endParaRPr lang="en-US"/>
            </a:p>
          </p:txBody>
        </p:sp>
        <p:sp>
          <p:nvSpPr>
            <p:cNvPr id="44" name="Freeform 37">
              <a:extLst>
                <a:ext uri="{FF2B5EF4-FFF2-40B4-BE49-F238E27FC236}">
                  <a16:creationId xmlns:a16="http://schemas.microsoft.com/office/drawing/2014/main" id="{B7ACE0EB-F0C1-32A0-DD0D-5138317160EA}"/>
                </a:ext>
              </a:extLst>
            </p:cNvPr>
            <p:cNvSpPr/>
            <p:nvPr/>
          </p:nvSpPr>
          <p:spPr>
            <a:xfrm>
              <a:off x="5433874" y="2509570"/>
              <a:ext cx="685" cy="2514"/>
            </a:xfrm>
            <a:custGeom>
              <a:avLst/>
              <a:gdLst>
                <a:gd name="connsiteX0" fmla="*/ 686 w 685"/>
                <a:gd name="connsiteY0" fmla="*/ 2515 h 2514"/>
                <a:gd name="connsiteX1" fmla="*/ 0 w 685"/>
                <a:gd name="connsiteY1" fmla="*/ 0 h 2514"/>
                <a:gd name="connsiteX2" fmla="*/ 686 w 685"/>
                <a:gd name="connsiteY2" fmla="*/ 2515 h 2514"/>
              </a:gdLst>
              <a:ahLst/>
              <a:cxnLst>
                <a:cxn ang="0">
                  <a:pos x="connsiteX0" y="connsiteY0"/>
                </a:cxn>
                <a:cxn ang="0">
                  <a:pos x="connsiteX1" y="connsiteY1"/>
                </a:cxn>
                <a:cxn ang="0">
                  <a:pos x="connsiteX2" y="connsiteY2"/>
                </a:cxn>
              </a:cxnLst>
              <a:rect l="l" t="t" r="r" b="b"/>
              <a:pathLst>
                <a:path w="685" h="2514">
                  <a:moveTo>
                    <a:pt x="686" y="2515"/>
                  </a:moveTo>
                  <a:cubicBezTo>
                    <a:pt x="457" y="1600"/>
                    <a:pt x="229" y="914"/>
                    <a:pt x="0" y="0"/>
                  </a:cubicBezTo>
                  <a:cubicBezTo>
                    <a:pt x="457" y="914"/>
                    <a:pt x="686" y="1600"/>
                    <a:pt x="686" y="2515"/>
                  </a:cubicBezTo>
                  <a:close/>
                </a:path>
              </a:pathLst>
            </a:custGeom>
            <a:solidFill>
              <a:srgbClr val="FFFFFF"/>
            </a:solidFill>
            <a:ln w="2286" cap="flat">
              <a:noFill/>
              <a:prstDash val="solid"/>
              <a:miter/>
            </a:ln>
          </p:spPr>
          <p:txBody>
            <a:bodyPr rtlCol="0" anchor="ctr"/>
            <a:lstStyle/>
            <a:p>
              <a:endParaRPr lang="en-US"/>
            </a:p>
          </p:txBody>
        </p:sp>
        <p:sp>
          <p:nvSpPr>
            <p:cNvPr id="45" name="Freeform 38">
              <a:extLst>
                <a:ext uri="{FF2B5EF4-FFF2-40B4-BE49-F238E27FC236}">
                  <a16:creationId xmlns:a16="http://schemas.microsoft.com/office/drawing/2014/main" id="{10458E78-21A7-66A2-08AB-9CD2BFA2995C}"/>
                </a:ext>
              </a:extLst>
            </p:cNvPr>
            <p:cNvSpPr/>
            <p:nvPr/>
          </p:nvSpPr>
          <p:spPr>
            <a:xfrm>
              <a:off x="5421758" y="2473680"/>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143"/>
                    <a:pt x="686" y="1829"/>
                  </a:cubicBezTo>
                  <a:close/>
                </a:path>
              </a:pathLst>
            </a:custGeom>
            <a:solidFill>
              <a:srgbClr val="FFFFFF"/>
            </a:solidFill>
            <a:ln w="2286" cap="flat">
              <a:noFill/>
              <a:prstDash val="solid"/>
              <a:miter/>
            </a:ln>
          </p:spPr>
          <p:txBody>
            <a:bodyPr rtlCol="0" anchor="ctr"/>
            <a:lstStyle/>
            <a:p>
              <a:endParaRPr lang="en-US"/>
            </a:p>
          </p:txBody>
        </p:sp>
        <p:sp>
          <p:nvSpPr>
            <p:cNvPr id="46" name="Freeform 39">
              <a:extLst>
                <a:ext uri="{FF2B5EF4-FFF2-40B4-BE49-F238E27FC236}">
                  <a16:creationId xmlns:a16="http://schemas.microsoft.com/office/drawing/2014/main" id="{9D95D171-F52E-E087-A1F0-5E562241BE74}"/>
                </a:ext>
              </a:extLst>
            </p:cNvPr>
            <p:cNvSpPr/>
            <p:nvPr/>
          </p:nvSpPr>
          <p:spPr>
            <a:xfrm>
              <a:off x="5424501" y="2480310"/>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686"/>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47" name="Freeform 40">
              <a:extLst>
                <a:ext uri="{FF2B5EF4-FFF2-40B4-BE49-F238E27FC236}">
                  <a16:creationId xmlns:a16="http://schemas.microsoft.com/office/drawing/2014/main" id="{BE40833D-0A84-4F7D-69AB-672B2D89C3F5}"/>
                </a:ext>
              </a:extLst>
            </p:cNvPr>
            <p:cNvSpPr/>
            <p:nvPr/>
          </p:nvSpPr>
          <p:spPr>
            <a:xfrm>
              <a:off x="5253280" y="2232078"/>
              <a:ext cx="262432" cy="189481"/>
            </a:xfrm>
            <a:custGeom>
              <a:avLst/>
              <a:gdLst>
                <a:gd name="connsiteX0" fmla="*/ 92126 w 262432"/>
                <a:gd name="connsiteY0" fmla="*/ 126159 h 189481"/>
                <a:gd name="connsiteX1" fmla="*/ 139903 w 262432"/>
                <a:gd name="connsiteY1" fmla="*/ 189481 h 189481"/>
                <a:gd name="connsiteX2" fmla="*/ 139903 w 262432"/>
                <a:gd name="connsiteY2" fmla="*/ 189481 h 189481"/>
                <a:gd name="connsiteX3" fmla="*/ 175108 w 262432"/>
                <a:gd name="connsiteY3" fmla="*/ 179880 h 189481"/>
                <a:gd name="connsiteX4" fmla="*/ 224942 w 262432"/>
                <a:gd name="connsiteY4" fmla="*/ 157706 h 189481"/>
                <a:gd name="connsiteX5" fmla="*/ 258775 w 262432"/>
                <a:gd name="connsiteY5" fmla="*/ 134389 h 189481"/>
                <a:gd name="connsiteX6" fmla="*/ 262433 w 262432"/>
                <a:gd name="connsiteY6" fmla="*/ 142390 h 189481"/>
                <a:gd name="connsiteX7" fmla="*/ 196367 w 262432"/>
                <a:gd name="connsiteY7" fmla="*/ 50035 h 189481"/>
                <a:gd name="connsiteX8" fmla="*/ 109042 w 262432"/>
                <a:gd name="connsiteY8" fmla="*/ 3858 h 189481"/>
                <a:gd name="connsiteX9" fmla="*/ 53950 w 262432"/>
                <a:gd name="connsiteY9" fmla="*/ 15288 h 189481"/>
                <a:gd name="connsiteX10" fmla="*/ 23089 w 262432"/>
                <a:gd name="connsiteY10" fmla="*/ 42720 h 189481"/>
                <a:gd name="connsiteX11" fmla="*/ 0 w 262432"/>
                <a:gd name="connsiteY11" fmla="*/ 69466 h 189481"/>
                <a:gd name="connsiteX12" fmla="*/ 11887 w 262432"/>
                <a:gd name="connsiteY12" fmla="*/ 74038 h 189481"/>
                <a:gd name="connsiteX13" fmla="*/ 92126 w 262432"/>
                <a:gd name="connsiteY13" fmla="*/ 126159 h 1894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62432" h="189481">
                  <a:moveTo>
                    <a:pt x="92126" y="126159"/>
                  </a:moveTo>
                  <a:cubicBezTo>
                    <a:pt x="109042" y="146733"/>
                    <a:pt x="125501" y="167536"/>
                    <a:pt x="139903" y="189481"/>
                  </a:cubicBezTo>
                  <a:lnTo>
                    <a:pt x="139903" y="189481"/>
                  </a:lnTo>
                  <a:cubicBezTo>
                    <a:pt x="152019" y="187195"/>
                    <a:pt x="163906" y="183995"/>
                    <a:pt x="175108" y="179880"/>
                  </a:cubicBezTo>
                  <a:cubicBezTo>
                    <a:pt x="192024" y="173708"/>
                    <a:pt x="209169" y="166621"/>
                    <a:pt x="224942" y="157706"/>
                  </a:cubicBezTo>
                  <a:cubicBezTo>
                    <a:pt x="236830" y="150848"/>
                    <a:pt x="248031" y="142847"/>
                    <a:pt x="258775" y="134389"/>
                  </a:cubicBezTo>
                  <a:cubicBezTo>
                    <a:pt x="260147" y="137132"/>
                    <a:pt x="261290" y="139647"/>
                    <a:pt x="262433" y="142390"/>
                  </a:cubicBezTo>
                  <a:cubicBezTo>
                    <a:pt x="246888" y="106957"/>
                    <a:pt x="224714" y="76553"/>
                    <a:pt x="196367" y="50035"/>
                  </a:cubicBezTo>
                  <a:cubicBezTo>
                    <a:pt x="171450" y="26718"/>
                    <a:pt x="140589" y="14145"/>
                    <a:pt x="109042" y="3858"/>
                  </a:cubicBezTo>
                  <a:cubicBezTo>
                    <a:pt x="90068" y="-2314"/>
                    <a:pt x="69952" y="-2771"/>
                    <a:pt x="53950" y="15288"/>
                  </a:cubicBezTo>
                  <a:cubicBezTo>
                    <a:pt x="44806" y="25575"/>
                    <a:pt x="33147" y="33348"/>
                    <a:pt x="23089" y="42720"/>
                  </a:cubicBezTo>
                  <a:cubicBezTo>
                    <a:pt x="14630" y="50493"/>
                    <a:pt x="5029" y="57579"/>
                    <a:pt x="0" y="69466"/>
                  </a:cubicBezTo>
                  <a:cubicBezTo>
                    <a:pt x="4115" y="71067"/>
                    <a:pt x="7772" y="72895"/>
                    <a:pt x="11887" y="74038"/>
                  </a:cubicBezTo>
                  <a:cubicBezTo>
                    <a:pt x="44806" y="82039"/>
                    <a:pt x="71323" y="100785"/>
                    <a:pt x="92126" y="126159"/>
                  </a:cubicBezTo>
                  <a:close/>
                </a:path>
              </a:pathLst>
            </a:custGeom>
            <a:solidFill>
              <a:srgbClr val="FFFFFF"/>
            </a:solidFill>
            <a:ln w="2286" cap="flat">
              <a:noFill/>
              <a:prstDash val="solid"/>
              <a:miter/>
            </a:ln>
          </p:spPr>
          <p:txBody>
            <a:bodyPr rtlCol="0" anchor="ctr"/>
            <a:lstStyle/>
            <a:p>
              <a:endParaRPr lang="en-US"/>
            </a:p>
          </p:txBody>
        </p:sp>
        <p:sp>
          <p:nvSpPr>
            <p:cNvPr id="48" name="Freeform 41">
              <a:extLst>
                <a:ext uri="{FF2B5EF4-FFF2-40B4-BE49-F238E27FC236}">
                  <a16:creationId xmlns:a16="http://schemas.microsoft.com/office/drawing/2014/main" id="{594F3E03-42D7-A3ED-46B0-EF413961CD95}"/>
                </a:ext>
              </a:extLst>
            </p:cNvPr>
            <p:cNvSpPr/>
            <p:nvPr/>
          </p:nvSpPr>
          <p:spPr>
            <a:xfrm>
              <a:off x="5427016" y="2487168"/>
              <a:ext cx="685" cy="1828"/>
            </a:xfrm>
            <a:custGeom>
              <a:avLst/>
              <a:gdLst>
                <a:gd name="connsiteX0" fmla="*/ 686 w 685"/>
                <a:gd name="connsiteY0" fmla="*/ 1829 h 1828"/>
                <a:gd name="connsiteX1" fmla="*/ 0 w 685"/>
                <a:gd name="connsiteY1" fmla="*/ 0 h 1828"/>
                <a:gd name="connsiteX2" fmla="*/ 686 w 685"/>
                <a:gd name="connsiteY2" fmla="*/ 1829 h 1828"/>
              </a:gdLst>
              <a:ahLst/>
              <a:cxnLst>
                <a:cxn ang="0">
                  <a:pos x="connsiteX0" y="connsiteY0"/>
                </a:cxn>
                <a:cxn ang="0">
                  <a:pos x="connsiteX1" y="connsiteY1"/>
                </a:cxn>
                <a:cxn ang="0">
                  <a:pos x="connsiteX2" y="connsiteY2"/>
                </a:cxn>
              </a:cxnLst>
              <a:rect l="l" t="t" r="r" b="b"/>
              <a:pathLst>
                <a:path w="685" h="1828">
                  <a:moveTo>
                    <a:pt x="686" y="1829"/>
                  </a:moveTo>
                  <a:cubicBezTo>
                    <a:pt x="457" y="1143"/>
                    <a:pt x="229" y="686"/>
                    <a:pt x="0" y="0"/>
                  </a:cubicBezTo>
                  <a:cubicBezTo>
                    <a:pt x="229" y="686"/>
                    <a:pt x="457" y="1372"/>
                    <a:pt x="686" y="1829"/>
                  </a:cubicBezTo>
                  <a:close/>
                </a:path>
              </a:pathLst>
            </a:custGeom>
            <a:solidFill>
              <a:srgbClr val="FFFFFF"/>
            </a:solidFill>
            <a:ln w="2286" cap="flat">
              <a:noFill/>
              <a:prstDash val="solid"/>
              <a:miter/>
            </a:ln>
          </p:spPr>
          <p:txBody>
            <a:bodyPr rtlCol="0" anchor="ctr"/>
            <a:lstStyle/>
            <a:p>
              <a:endParaRPr lang="en-US"/>
            </a:p>
          </p:txBody>
        </p:sp>
        <p:sp>
          <p:nvSpPr>
            <p:cNvPr id="49" name="Freeform 42">
              <a:extLst>
                <a:ext uri="{FF2B5EF4-FFF2-40B4-BE49-F238E27FC236}">
                  <a16:creationId xmlns:a16="http://schemas.microsoft.com/office/drawing/2014/main" id="{B4B95039-D4BC-048B-ABE5-12289D43D824}"/>
                </a:ext>
              </a:extLst>
            </p:cNvPr>
            <p:cNvSpPr/>
            <p:nvPr/>
          </p:nvSpPr>
          <p:spPr>
            <a:xfrm>
              <a:off x="5404842" y="2440533"/>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50" name="Freeform 43">
              <a:extLst>
                <a:ext uri="{FF2B5EF4-FFF2-40B4-BE49-F238E27FC236}">
                  <a16:creationId xmlns:a16="http://schemas.microsoft.com/office/drawing/2014/main" id="{154DD091-96BF-5E1F-066F-96E265670468}"/>
                </a:ext>
              </a:extLst>
            </p:cNvPr>
            <p:cNvSpPr/>
            <p:nvPr/>
          </p:nvSpPr>
          <p:spPr>
            <a:xfrm>
              <a:off x="5432274" y="2502712"/>
              <a:ext cx="457" cy="1828"/>
            </a:xfrm>
            <a:custGeom>
              <a:avLst/>
              <a:gdLst>
                <a:gd name="connsiteX0" fmla="*/ 457 w 457"/>
                <a:gd name="connsiteY0" fmla="*/ 1829 h 1828"/>
                <a:gd name="connsiteX1" fmla="*/ 0 w 457"/>
                <a:gd name="connsiteY1" fmla="*/ 0 h 1828"/>
                <a:gd name="connsiteX2" fmla="*/ 457 w 457"/>
                <a:gd name="connsiteY2" fmla="*/ 1829 h 1828"/>
              </a:gdLst>
              <a:ahLst/>
              <a:cxnLst>
                <a:cxn ang="0">
                  <a:pos x="connsiteX0" y="connsiteY0"/>
                </a:cxn>
                <a:cxn ang="0">
                  <a:pos x="connsiteX1" y="connsiteY1"/>
                </a:cxn>
                <a:cxn ang="0">
                  <a:pos x="connsiteX2" y="connsiteY2"/>
                </a:cxn>
              </a:cxnLst>
              <a:rect l="l" t="t" r="r" b="b"/>
              <a:pathLst>
                <a:path w="457" h="1828">
                  <a:moveTo>
                    <a:pt x="457" y="1829"/>
                  </a:moveTo>
                  <a:cubicBezTo>
                    <a:pt x="229" y="1143"/>
                    <a:pt x="0" y="457"/>
                    <a:pt x="0" y="0"/>
                  </a:cubicBezTo>
                  <a:cubicBezTo>
                    <a:pt x="0" y="686"/>
                    <a:pt x="229" y="1143"/>
                    <a:pt x="457" y="1829"/>
                  </a:cubicBezTo>
                  <a:close/>
                </a:path>
              </a:pathLst>
            </a:custGeom>
            <a:solidFill>
              <a:srgbClr val="FFFFFF"/>
            </a:solidFill>
            <a:ln w="2286" cap="flat">
              <a:noFill/>
              <a:prstDash val="solid"/>
              <a:miter/>
            </a:ln>
          </p:spPr>
          <p:txBody>
            <a:bodyPr rtlCol="0" anchor="ctr"/>
            <a:lstStyle/>
            <a:p>
              <a:endParaRPr lang="en-US"/>
            </a:p>
          </p:txBody>
        </p:sp>
        <p:sp>
          <p:nvSpPr>
            <p:cNvPr id="51" name="Freeform 44">
              <a:extLst>
                <a:ext uri="{FF2B5EF4-FFF2-40B4-BE49-F238E27FC236}">
                  <a16:creationId xmlns:a16="http://schemas.microsoft.com/office/drawing/2014/main" id="{BCB95AF8-F819-0945-3404-6B1319E54D33}"/>
                </a:ext>
              </a:extLst>
            </p:cNvPr>
            <p:cNvSpPr/>
            <p:nvPr/>
          </p:nvSpPr>
          <p:spPr>
            <a:xfrm>
              <a:off x="5537430" y="2309545"/>
              <a:ext cx="5029" cy="4343"/>
            </a:xfrm>
            <a:custGeom>
              <a:avLst/>
              <a:gdLst>
                <a:gd name="connsiteX0" fmla="*/ 5029 w 5029"/>
                <a:gd name="connsiteY0" fmla="*/ 0 h 4343"/>
                <a:gd name="connsiteX1" fmla="*/ 0 w 5029"/>
                <a:gd name="connsiteY1" fmla="*/ 4343 h 4343"/>
                <a:gd name="connsiteX2" fmla="*/ 5029 w 5029"/>
                <a:gd name="connsiteY2" fmla="*/ 0 h 4343"/>
              </a:gdLst>
              <a:ahLst/>
              <a:cxnLst>
                <a:cxn ang="0">
                  <a:pos x="connsiteX0" y="connsiteY0"/>
                </a:cxn>
                <a:cxn ang="0">
                  <a:pos x="connsiteX1" y="connsiteY1"/>
                </a:cxn>
                <a:cxn ang="0">
                  <a:pos x="connsiteX2" y="connsiteY2"/>
                </a:cxn>
              </a:cxnLst>
              <a:rect l="l" t="t" r="r" b="b"/>
              <a:pathLst>
                <a:path w="5029" h="4343">
                  <a:moveTo>
                    <a:pt x="5029" y="0"/>
                  </a:moveTo>
                  <a:cubicBezTo>
                    <a:pt x="3429" y="1372"/>
                    <a:pt x="1600" y="2972"/>
                    <a:pt x="0" y="4343"/>
                  </a:cubicBezTo>
                  <a:cubicBezTo>
                    <a:pt x="1600" y="2743"/>
                    <a:pt x="3429" y="1372"/>
                    <a:pt x="5029" y="0"/>
                  </a:cubicBezTo>
                  <a:close/>
                </a:path>
              </a:pathLst>
            </a:custGeom>
            <a:solidFill>
              <a:srgbClr val="FFFFFF"/>
            </a:solidFill>
            <a:ln w="2286" cap="flat">
              <a:noFill/>
              <a:prstDash val="solid"/>
              <a:miter/>
            </a:ln>
          </p:spPr>
          <p:txBody>
            <a:bodyPr rtlCol="0" anchor="ctr"/>
            <a:lstStyle/>
            <a:p>
              <a:endParaRPr lang="en-US"/>
            </a:p>
          </p:txBody>
        </p:sp>
        <p:sp>
          <p:nvSpPr>
            <p:cNvPr id="52" name="Freeform 45">
              <a:extLst>
                <a:ext uri="{FF2B5EF4-FFF2-40B4-BE49-F238E27FC236}">
                  <a16:creationId xmlns:a16="http://schemas.microsoft.com/office/drawing/2014/main" id="{06B6E91D-211B-56CC-862D-0C73ADAEBBB3}"/>
                </a:ext>
              </a:extLst>
            </p:cNvPr>
            <p:cNvSpPr/>
            <p:nvPr/>
          </p:nvSpPr>
          <p:spPr>
            <a:xfrm>
              <a:off x="5531029" y="2314803"/>
              <a:ext cx="5257" cy="4343"/>
            </a:xfrm>
            <a:custGeom>
              <a:avLst/>
              <a:gdLst>
                <a:gd name="connsiteX0" fmla="*/ 5258 w 5257"/>
                <a:gd name="connsiteY0" fmla="*/ 0 h 4343"/>
                <a:gd name="connsiteX1" fmla="*/ 0 w 5257"/>
                <a:gd name="connsiteY1" fmla="*/ 4343 h 4343"/>
                <a:gd name="connsiteX2" fmla="*/ 5258 w 5257"/>
                <a:gd name="connsiteY2" fmla="*/ 0 h 4343"/>
              </a:gdLst>
              <a:ahLst/>
              <a:cxnLst>
                <a:cxn ang="0">
                  <a:pos x="connsiteX0" y="connsiteY0"/>
                </a:cxn>
                <a:cxn ang="0">
                  <a:pos x="connsiteX1" y="connsiteY1"/>
                </a:cxn>
                <a:cxn ang="0">
                  <a:pos x="connsiteX2" y="connsiteY2"/>
                </a:cxn>
              </a:cxnLst>
              <a:rect l="l" t="t" r="r" b="b"/>
              <a:pathLst>
                <a:path w="5257" h="4343">
                  <a:moveTo>
                    <a:pt x="5258" y="0"/>
                  </a:moveTo>
                  <a:cubicBezTo>
                    <a:pt x="3429" y="1372"/>
                    <a:pt x="1829" y="2743"/>
                    <a:pt x="0" y="4343"/>
                  </a:cubicBezTo>
                  <a:cubicBezTo>
                    <a:pt x="1600" y="2972"/>
                    <a:pt x="3429" y="1372"/>
                    <a:pt x="5258" y="0"/>
                  </a:cubicBezTo>
                  <a:close/>
                </a:path>
              </a:pathLst>
            </a:custGeom>
            <a:solidFill>
              <a:srgbClr val="FFFFFF"/>
            </a:solidFill>
            <a:ln w="2286" cap="flat">
              <a:noFill/>
              <a:prstDash val="solid"/>
              <a:miter/>
            </a:ln>
          </p:spPr>
          <p:txBody>
            <a:bodyPr rtlCol="0" anchor="ctr"/>
            <a:lstStyle/>
            <a:p>
              <a:endParaRPr lang="en-US"/>
            </a:p>
          </p:txBody>
        </p:sp>
        <p:sp>
          <p:nvSpPr>
            <p:cNvPr id="53" name="Freeform 46">
              <a:extLst>
                <a:ext uri="{FF2B5EF4-FFF2-40B4-BE49-F238E27FC236}">
                  <a16:creationId xmlns:a16="http://schemas.microsoft.com/office/drawing/2014/main" id="{B0A9BF4F-FE64-0AA1-ACAC-A5543BB5AF78}"/>
                </a:ext>
              </a:extLst>
            </p:cNvPr>
            <p:cNvSpPr/>
            <p:nvPr/>
          </p:nvSpPr>
          <p:spPr>
            <a:xfrm>
              <a:off x="5542687" y="2304745"/>
              <a:ext cx="4800" cy="4343"/>
            </a:xfrm>
            <a:custGeom>
              <a:avLst/>
              <a:gdLst>
                <a:gd name="connsiteX0" fmla="*/ 4801 w 4800"/>
                <a:gd name="connsiteY0" fmla="*/ 0 h 4343"/>
                <a:gd name="connsiteX1" fmla="*/ 0 w 4800"/>
                <a:gd name="connsiteY1" fmla="*/ 4343 h 4343"/>
                <a:gd name="connsiteX2" fmla="*/ 4801 w 4800"/>
                <a:gd name="connsiteY2" fmla="*/ 0 h 4343"/>
              </a:gdLst>
              <a:ahLst/>
              <a:cxnLst>
                <a:cxn ang="0">
                  <a:pos x="connsiteX0" y="connsiteY0"/>
                </a:cxn>
                <a:cxn ang="0">
                  <a:pos x="connsiteX1" y="connsiteY1"/>
                </a:cxn>
                <a:cxn ang="0">
                  <a:pos x="connsiteX2" y="connsiteY2"/>
                </a:cxn>
              </a:cxnLst>
              <a:rect l="l" t="t" r="r" b="b"/>
              <a:pathLst>
                <a:path w="4800" h="4343">
                  <a:moveTo>
                    <a:pt x="4801" y="0"/>
                  </a:moveTo>
                  <a:cubicBezTo>
                    <a:pt x="3200" y="1600"/>
                    <a:pt x="1600" y="2972"/>
                    <a:pt x="0" y="4343"/>
                  </a:cubicBezTo>
                  <a:cubicBezTo>
                    <a:pt x="1600" y="2972"/>
                    <a:pt x="3200" y="1600"/>
                    <a:pt x="4801" y="0"/>
                  </a:cubicBezTo>
                  <a:close/>
                </a:path>
              </a:pathLst>
            </a:custGeom>
            <a:solidFill>
              <a:srgbClr val="FFFFFF"/>
            </a:solidFill>
            <a:ln w="2286" cap="flat">
              <a:noFill/>
              <a:prstDash val="solid"/>
              <a:miter/>
            </a:ln>
          </p:spPr>
          <p:txBody>
            <a:bodyPr rtlCol="0" anchor="ctr"/>
            <a:lstStyle/>
            <a:p>
              <a:endParaRPr lang="en-US"/>
            </a:p>
          </p:txBody>
        </p:sp>
        <p:sp>
          <p:nvSpPr>
            <p:cNvPr id="54" name="Freeform 47">
              <a:extLst>
                <a:ext uri="{FF2B5EF4-FFF2-40B4-BE49-F238E27FC236}">
                  <a16:creationId xmlns:a16="http://schemas.microsoft.com/office/drawing/2014/main" id="{D4623B78-04D7-D63A-BE54-94CEB6153632}"/>
                </a:ext>
              </a:extLst>
            </p:cNvPr>
            <p:cNvSpPr/>
            <p:nvPr/>
          </p:nvSpPr>
          <p:spPr>
            <a:xfrm>
              <a:off x="5446246" y="1767718"/>
              <a:ext cx="650123" cy="538107"/>
            </a:xfrm>
            <a:custGeom>
              <a:avLst/>
              <a:gdLst>
                <a:gd name="connsiteX0" fmla="*/ 107185 w 650123"/>
                <a:gd name="connsiteY0" fmla="*/ 531541 h 538107"/>
                <a:gd name="connsiteX1" fmla="*/ 102156 w 650123"/>
                <a:gd name="connsiteY1" fmla="*/ 536113 h 538107"/>
                <a:gd name="connsiteX2" fmla="*/ 143075 w 650123"/>
                <a:gd name="connsiteY2" fmla="*/ 498394 h 538107"/>
                <a:gd name="connsiteX3" fmla="*/ 306524 w 650123"/>
                <a:gd name="connsiteY3" fmla="*/ 361005 h 538107"/>
                <a:gd name="connsiteX4" fmla="*/ 467230 w 650123"/>
                <a:gd name="connsiteY4" fmla="*/ 227046 h 538107"/>
                <a:gd name="connsiteX5" fmla="*/ 624507 w 650123"/>
                <a:gd name="connsiteY5" fmla="*/ 92172 h 538107"/>
                <a:gd name="connsiteX6" fmla="*/ 644624 w 650123"/>
                <a:gd name="connsiteY6" fmla="*/ 74112 h 538107"/>
                <a:gd name="connsiteX7" fmla="*/ 650110 w 650123"/>
                <a:gd name="connsiteY7" fmla="*/ 63139 h 538107"/>
                <a:gd name="connsiteX8" fmla="*/ 641423 w 650123"/>
                <a:gd name="connsiteY8" fmla="*/ 47137 h 538107"/>
                <a:gd name="connsiteX9" fmla="*/ 612163 w 650123"/>
                <a:gd name="connsiteY9" fmla="*/ 11933 h 538107"/>
                <a:gd name="connsiteX10" fmla="*/ 582216 w 650123"/>
                <a:gd name="connsiteY10" fmla="*/ 8733 h 538107"/>
                <a:gd name="connsiteX11" fmla="*/ 516608 w 650123"/>
                <a:gd name="connsiteY11" fmla="*/ 62682 h 538107"/>
                <a:gd name="connsiteX12" fmla="*/ 314754 w 650123"/>
                <a:gd name="connsiteY12" fmla="*/ 228646 h 538107"/>
                <a:gd name="connsiteX13" fmla="*/ 178966 w 650123"/>
                <a:gd name="connsiteY13" fmla="*/ 340888 h 538107"/>
                <a:gd name="connsiteX14" fmla="*/ 54150 w 650123"/>
                <a:gd name="connsiteY14" fmla="*/ 443301 h 538107"/>
                <a:gd name="connsiteX15" fmla="*/ 7058 w 650123"/>
                <a:gd name="connsiteY15" fmla="*/ 480563 h 538107"/>
                <a:gd name="connsiteX16" fmla="*/ 7516 w 650123"/>
                <a:gd name="connsiteY16" fmla="*/ 498851 h 538107"/>
                <a:gd name="connsiteX17" fmla="*/ 43406 w 650123"/>
                <a:gd name="connsiteY17" fmla="*/ 537713 h 538107"/>
                <a:gd name="connsiteX18" fmla="*/ 45692 w 650123"/>
                <a:gd name="connsiteY18" fmla="*/ 537942 h 538107"/>
                <a:gd name="connsiteX19" fmla="*/ 107185 w 650123"/>
                <a:gd name="connsiteY19" fmla="*/ 531541 h 5381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50123" h="538107">
                  <a:moveTo>
                    <a:pt x="107185" y="531541"/>
                  </a:moveTo>
                  <a:cubicBezTo>
                    <a:pt x="105585" y="533141"/>
                    <a:pt x="103985" y="534741"/>
                    <a:pt x="102156" y="536113"/>
                  </a:cubicBezTo>
                  <a:cubicBezTo>
                    <a:pt x="115643" y="523540"/>
                    <a:pt x="128445" y="510052"/>
                    <a:pt x="143075" y="498394"/>
                  </a:cubicBezTo>
                  <a:cubicBezTo>
                    <a:pt x="198854" y="454274"/>
                    <a:pt x="253032" y="407868"/>
                    <a:pt x="306524" y="361005"/>
                  </a:cubicBezTo>
                  <a:cubicBezTo>
                    <a:pt x="359102" y="315057"/>
                    <a:pt x="412138" y="269794"/>
                    <a:pt x="467230" y="227046"/>
                  </a:cubicBezTo>
                  <a:cubicBezTo>
                    <a:pt x="521866" y="184526"/>
                    <a:pt x="572386" y="137434"/>
                    <a:pt x="624507" y="92172"/>
                  </a:cubicBezTo>
                  <a:cubicBezTo>
                    <a:pt x="631365" y="86228"/>
                    <a:pt x="637994" y="80284"/>
                    <a:pt x="644624" y="74112"/>
                  </a:cubicBezTo>
                  <a:cubicBezTo>
                    <a:pt x="647596" y="71369"/>
                    <a:pt x="650339" y="67940"/>
                    <a:pt x="650110" y="63139"/>
                  </a:cubicBezTo>
                  <a:cubicBezTo>
                    <a:pt x="648281" y="57424"/>
                    <a:pt x="645310" y="51938"/>
                    <a:pt x="641423" y="47137"/>
                  </a:cubicBezTo>
                  <a:cubicBezTo>
                    <a:pt x="631822" y="35479"/>
                    <a:pt x="621992" y="23592"/>
                    <a:pt x="612163" y="11933"/>
                  </a:cubicBezTo>
                  <a:cubicBezTo>
                    <a:pt x="599361" y="-3155"/>
                    <a:pt x="597532" y="-3612"/>
                    <a:pt x="582216" y="8733"/>
                  </a:cubicBezTo>
                  <a:cubicBezTo>
                    <a:pt x="560042" y="26563"/>
                    <a:pt x="538553" y="44851"/>
                    <a:pt x="516608" y="62682"/>
                  </a:cubicBezTo>
                  <a:cubicBezTo>
                    <a:pt x="449399" y="118003"/>
                    <a:pt x="381962" y="173096"/>
                    <a:pt x="314754" y="228646"/>
                  </a:cubicBezTo>
                  <a:cubicBezTo>
                    <a:pt x="269491" y="265908"/>
                    <a:pt x="224228" y="303627"/>
                    <a:pt x="178966" y="340888"/>
                  </a:cubicBezTo>
                  <a:cubicBezTo>
                    <a:pt x="137360" y="375178"/>
                    <a:pt x="95298" y="408783"/>
                    <a:pt x="54150" y="443301"/>
                  </a:cubicBezTo>
                  <a:cubicBezTo>
                    <a:pt x="38834" y="456103"/>
                    <a:pt x="20546" y="465018"/>
                    <a:pt x="7058" y="480563"/>
                  </a:cubicBezTo>
                  <a:cubicBezTo>
                    <a:pt x="-2086" y="491079"/>
                    <a:pt x="-2771" y="491079"/>
                    <a:pt x="7516" y="498851"/>
                  </a:cubicBezTo>
                  <a:cubicBezTo>
                    <a:pt x="21917" y="509824"/>
                    <a:pt x="32890" y="523540"/>
                    <a:pt x="43406" y="537713"/>
                  </a:cubicBezTo>
                  <a:cubicBezTo>
                    <a:pt x="44092" y="537713"/>
                    <a:pt x="45006" y="537713"/>
                    <a:pt x="45692" y="537942"/>
                  </a:cubicBezTo>
                  <a:cubicBezTo>
                    <a:pt x="66037" y="538856"/>
                    <a:pt x="87068" y="535884"/>
                    <a:pt x="107185" y="531541"/>
                  </a:cubicBezTo>
                  <a:close/>
                </a:path>
              </a:pathLst>
            </a:custGeom>
            <a:solidFill>
              <a:srgbClr val="FFFFFF"/>
            </a:solidFill>
            <a:ln w="2286" cap="flat">
              <a:noFill/>
              <a:prstDash val="solid"/>
              <a:miter/>
            </a:ln>
          </p:spPr>
          <p:txBody>
            <a:bodyPr rtlCol="0" anchor="ctr"/>
            <a:lstStyle/>
            <a:p>
              <a:endParaRPr lang="en-US"/>
            </a:p>
          </p:txBody>
        </p:sp>
        <p:sp>
          <p:nvSpPr>
            <p:cNvPr id="55" name="Freeform 48">
              <a:extLst>
                <a:ext uri="{FF2B5EF4-FFF2-40B4-BE49-F238E27FC236}">
                  <a16:creationId xmlns:a16="http://schemas.microsoft.com/office/drawing/2014/main" id="{99EEDCB0-5CFC-B0D9-9855-123F1E2A94CF}"/>
                </a:ext>
              </a:extLst>
            </p:cNvPr>
            <p:cNvSpPr/>
            <p:nvPr/>
          </p:nvSpPr>
          <p:spPr>
            <a:xfrm>
              <a:off x="5579492" y="1858746"/>
              <a:ext cx="514350" cy="433882"/>
            </a:xfrm>
            <a:custGeom>
              <a:avLst/>
              <a:gdLst>
                <a:gd name="connsiteX0" fmla="*/ 139675 w 514350"/>
                <a:gd name="connsiteY0" fmla="*/ 354101 h 433882"/>
                <a:gd name="connsiteX1" fmla="*/ 225857 w 514350"/>
                <a:gd name="connsiteY1" fmla="*/ 296037 h 433882"/>
                <a:gd name="connsiteX2" fmla="*/ 322783 w 514350"/>
                <a:gd name="connsiteY2" fmla="*/ 219456 h 433882"/>
                <a:gd name="connsiteX3" fmla="*/ 475031 w 514350"/>
                <a:gd name="connsiteY3" fmla="*/ 47092 h 433882"/>
                <a:gd name="connsiteX4" fmla="*/ 496519 w 514350"/>
                <a:gd name="connsiteY4" fmla="*/ 13945 h 433882"/>
                <a:gd name="connsiteX5" fmla="*/ 514350 w 514350"/>
                <a:gd name="connsiteY5" fmla="*/ 0 h 433882"/>
                <a:gd name="connsiteX6" fmla="*/ 450799 w 514350"/>
                <a:gd name="connsiteY6" fmla="*/ 53264 h 433882"/>
                <a:gd name="connsiteX7" fmla="*/ 374447 w 514350"/>
                <a:gd name="connsiteY7" fmla="*/ 120472 h 433882"/>
                <a:gd name="connsiteX8" fmla="*/ 238430 w 514350"/>
                <a:gd name="connsiteY8" fmla="*/ 229514 h 433882"/>
                <a:gd name="connsiteX9" fmla="*/ 133731 w 514350"/>
                <a:gd name="connsiteY9" fmla="*/ 320954 h 433882"/>
                <a:gd name="connsiteX10" fmla="*/ 0 w 514350"/>
                <a:gd name="connsiteY10" fmla="*/ 433883 h 433882"/>
                <a:gd name="connsiteX11" fmla="*/ 48006 w 514350"/>
                <a:gd name="connsiteY11" fmla="*/ 413766 h 433882"/>
                <a:gd name="connsiteX12" fmla="*/ 139675 w 514350"/>
                <a:gd name="connsiteY12" fmla="*/ 354101 h 4338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14350" h="433882">
                  <a:moveTo>
                    <a:pt x="139675" y="354101"/>
                  </a:moveTo>
                  <a:cubicBezTo>
                    <a:pt x="167792" y="333756"/>
                    <a:pt x="197510" y="315925"/>
                    <a:pt x="225857" y="296037"/>
                  </a:cubicBezTo>
                  <a:cubicBezTo>
                    <a:pt x="259461" y="272263"/>
                    <a:pt x="291922" y="246659"/>
                    <a:pt x="322783" y="219456"/>
                  </a:cubicBezTo>
                  <a:cubicBezTo>
                    <a:pt x="380390" y="168478"/>
                    <a:pt x="431597" y="110414"/>
                    <a:pt x="475031" y="47092"/>
                  </a:cubicBezTo>
                  <a:cubicBezTo>
                    <a:pt x="482575" y="36347"/>
                    <a:pt x="489661" y="25146"/>
                    <a:pt x="496519" y="13945"/>
                  </a:cubicBezTo>
                  <a:cubicBezTo>
                    <a:pt x="502463" y="9373"/>
                    <a:pt x="508406" y="4572"/>
                    <a:pt x="514350" y="0"/>
                  </a:cubicBezTo>
                  <a:cubicBezTo>
                    <a:pt x="492633" y="17145"/>
                    <a:pt x="470459" y="34061"/>
                    <a:pt x="450799" y="53264"/>
                  </a:cubicBezTo>
                  <a:cubicBezTo>
                    <a:pt x="426339" y="77038"/>
                    <a:pt x="400736" y="98984"/>
                    <a:pt x="374447" y="120472"/>
                  </a:cubicBezTo>
                  <a:cubicBezTo>
                    <a:pt x="329641" y="157277"/>
                    <a:pt x="283235" y="192481"/>
                    <a:pt x="238430" y="229514"/>
                  </a:cubicBezTo>
                  <a:cubicBezTo>
                    <a:pt x="202768" y="259004"/>
                    <a:pt x="168250" y="290093"/>
                    <a:pt x="133731" y="320954"/>
                  </a:cubicBezTo>
                  <a:cubicBezTo>
                    <a:pt x="90297" y="359816"/>
                    <a:pt x="43205" y="394564"/>
                    <a:pt x="0" y="433883"/>
                  </a:cubicBezTo>
                  <a:cubicBezTo>
                    <a:pt x="16459" y="428625"/>
                    <a:pt x="32690" y="421538"/>
                    <a:pt x="48006" y="413766"/>
                  </a:cubicBezTo>
                  <a:cubicBezTo>
                    <a:pt x="81153" y="397535"/>
                    <a:pt x="110185" y="375361"/>
                    <a:pt x="139675" y="354101"/>
                  </a:cubicBezTo>
                  <a:close/>
                </a:path>
              </a:pathLst>
            </a:custGeom>
            <a:solidFill>
              <a:srgbClr val="FFFFFF"/>
            </a:solidFill>
            <a:ln w="2286" cap="flat">
              <a:noFill/>
              <a:prstDash val="solid"/>
              <a:miter/>
            </a:ln>
          </p:spPr>
          <p:txBody>
            <a:bodyPr rtlCol="0" anchor="ctr"/>
            <a:lstStyle/>
            <a:p>
              <a:endParaRPr lang="en-US"/>
            </a:p>
          </p:txBody>
        </p:sp>
        <p:sp>
          <p:nvSpPr>
            <p:cNvPr id="56" name="Freeform 49">
              <a:extLst>
                <a:ext uri="{FF2B5EF4-FFF2-40B4-BE49-F238E27FC236}">
                  <a16:creationId xmlns:a16="http://schemas.microsoft.com/office/drawing/2014/main" id="{8F116791-05DC-64A2-8E6C-B27954AB78FF}"/>
                </a:ext>
              </a:extLst>
            </p:cNvPr>
            <p:cNvSpPr/>
            <p:nvPr/>
          </p:nvSpPr>
          <p:spPr>
            <a:xfrm>
              <a:off x="5556175" y="2303830"/>
              <a:ext cx="11201" cy="10972"/>
            </a:xfrm>
            <a:custGeom>
              <a:avLst/>
              <a:gdLst>
                <a:gd name="connsiteX0" fmla="*/ 0 w 11201"/>
                <a:gd name="connsiteY0" fmla="*/ 10973 h 10972"/>
                <a:gd name="connsiteX1" fmla="*/ 11201 w 11201"/>
                <a:gd name="connsiteY1" fmla="*/ 0 h 10972"/>
                <a:gd name="connsiteX2" fmla="*/ 0 w 11201"/>
                <a:gd name="connsiteY2" fmla="*/ 10973 h 10972"/>
              </a:gdLst>
              <a:ahLst/>
              <a:cxnLst>
                <a:cxn ang="0">
                  <a:pos x="connsiteX0" y="connsiteY0"/>
                </a:cxn>
                <a:cxn ang="0">
                  <a:pos x="connsiteX1" y="connsiteY1"/>
                </a:cxn>
                <a:cxn ang="0">
                  <a:pos x="connsiteX2" y="connsiteY2"/>
                </a:cxn>
              </a:cxnLst>
              <a:rect l="l" t="t" r="r" b="b"/>
              <a:pathLst>
                <a:path w="11201" h="10972">
                  <a:moveTo>
                    <a:pt x="0" y="10973"/>
                  </a:moveTo>
                  <a:cubicBezTo>
                    <a:pt x="3658" y="7315"/>
                    <a:pt x="7544" y="3658"/>
                    <a:pt x="11201" y="0"/>
                  </a:cubicBezTo>
                  <a:cubicBezTo>
                    <a:pt x="7544" y="3658"/>
                    <a:pt x="3886" y="7315"/>
                    <a:pt x="0" y="10973"/>
                  </a:cubicBezTo>
                  <a:close/>
                </a:path>
              </a:pathLst>
            </a:custGeom>
            <a:solidFill>
              <a:srgbClr val="FFFFFF"/>
            </a:solidFill>
            <a:ln w="2286" cap="flat">
              <a:noFill/>
              <a:prstDash val="solid"/>
              <a:miter/>
            </a:ln>
          </p:spPr>
          <p:txBody>
            <a:bodyPr rtlCol="0" anchor="ctr"/>
            <a:lstStyle/>
            <a:p>
              <a:endParaRPr lang="en-US"/>
            </a:p>
          </p:txBody>
        </p:sp>
        <p:sp>
          <p:nvSpPr>
            <p:cNvPr id="57" name="Freeform 50">
              <a:extLst>
                <a:ext uri="{FF2B5EF4-FFF2-40B4-BE49-F238E27FC236}">
                  <a16:creationId xmlns:a16="http://schemas.microsoft.com/office/drawing/2014/main" id="{9EA5F058-6DF7-B8EB-13A0-B42CD33DDE46}"/>
                </a:ext>
              </a:extLst>
            </p:cNvPr>
            <p:cNvSpPr/>
            <p:nvPr/>
          </p:nvSpPr>
          <p:spPr>
            <a:xfrm>
              <a:off x="5568748" y="2292400"/>
              <a:ext cx="10972" cy="10287"/>
            </a:xfrm>
            <a:custGeom>
              <a:avLst/>
              <a:gdLst>
                <a:gd name="connsiteX0" fmla="*/ 0 w 10972"/>
                <a:gd name="connsiteY0" fmla="*/ 10287 h 10287"/>
                <a:gd name="connsiteX1" fmla="*/ 10973 w 10972"/>
                <a:gd name="connsiteY1" fmla="*/ 0 h 10287"/>
                <a:gd name="connsiteX2" fmla="*/ 0 w 10972"/>
                <a:gd name="connsiteY2" fmla="*/ 10287 h 10287"/>
              </a:gdLst>
              <a:ahLst/>
              <a:cxnLst>
                <a:cxn ang="0">
                  <a:pos x="connsiteX0" y="connsiteY0"/>
                </a:cxn>
                <a:cxn ang="0">
                  <a:pos x="connsiteX1" y="connsiteY1"/>
                </a:cxn>
                <a:cxn ang="0">
                  <a:pos x="connsiteX2" y="connsiteY2"/>
                </a:cxn>
              </a:cxnLst>
              <a:rect l="l" t="t" r="r" b="b"/>
              <a:pathLst>
                <a:path w="10972" h="10287">
                  <a:moveTo>
                    <a:pt x="0" y="10287"/>
                  </a:moveTo>
                  <a:cubicBezTo>
                    <a:pt x="3658" y="6858"/>
                    <a:pt x="7315" y="3429"/>
                    <a:pt x="10973" y="0"/>
                  </a:cubicBezTo>
                  <a:cubicBezTo>
                    <a:pt x="7315" y="3429"/>
                    <a:pt x="3658" y="6858"/>
                    <a:pt x="0" y="10287"/>
                  </a:cubicBezTo>
                  <a:close/>
                </a:path>
              </a:pathLst>
            </a:custGeom>
            <a:solidFill>
              <a:srgbClr val="FFFFFF"/>
            </a:solidFill>
            <a:ln w="2286" cap="flat">
              <a:noFill/>
              <a:prstDash val="solid"/>
              <a:miter/>
            </a:ln>
          </p:spPr>
          <p:txBody>
            <a:bodyPr rtlCol="0" anchor="ctr"/>
            <a:lstStyle/>
            <a:p>
              <a:endParaRPr lang="en-US"/>
            </a:p>
          </p:txBody>
        </p:sp>
        <p:sp>
          <p:nvSpPr>
            <p:cNvPr id="58" name="Freeform 51">
              <a:extLst>
                <a:ext uri="{FF2B5EF4-FFF2-40B4-BE49-F238E27FC236}">
                  <a16:creationId xmlns:a16="http://schemas.microsoft.com/office/drawing/2014/main" id="{3272EAB5-0C57-521F-F337-390E00CD5B23}"/>
                </a:ext>
              </a:extLst>
            </p:cNvPr>
            <p:cNvSpPr/>
            <p:nvPr/>
          </p:nvSpPr>
          <p:spPr>
            <a:xfrm>
              <a:off x="6111216" y="1712214"/>
              <a:ext cx="132752" cy="194310"/>
            </a:xfrm>
            <a:custGeom>
              <a:avLst/>
              <a:gdLst>
                <a:gd name="connsiteX0" fmla="*/ 82067 w 132752"/>
                <a:gd name="connsiteY0" fmla="*/ 65380 h 194310"/>
                <a:gd name="connsiteX1" fmla="*/ 40234 w 132752"/>
                <a:gd name="connsiteY1" fmla="*/ 96469 h 194310"/>
                <a:gd name="connsiteX2" fmla="*/ 0 w 132752"/>
                <a:gd name="connsiteY2" fmla="*/ 116586 h 194310"/>
                <a:gd name="connsiteX3" fmla="*/ 0 w 132752"/>
                <a:gd name="connsiteY3" fmla="*/ 116586 h 194310"/>
                <a:gd name="connsiteX4" fmla="*/ 11430 w 132752"/>
                <a:gd name="connsiteY4" fmla="*/ 137389 h 194310"/>
                <a:gd name="connsiteX5" fmla="*/ 12116 w 132752"/>
                <a:gd name="connsiteY5" fmla="*/ 138532 h 194310"/>
                <a:gd name="connsiteX6" fmla="*/ 14630 w 132752"/>
                <a:gd name="connsiteY6" fmla="*/ 143789 h 194310"/>
                <a:gd name="connsiteX7" fmla="*/ 16231 w 132752"/>
                <a:gd name="connsiteY7" fmla="*/ 146990 h 194310"/>
                <a:gd name="connsiteX8" fmla="*/ 18288 w 132752"/>
                <a:gd name="connsiteY8" fmla="*/ 151562 h 194310"/>
                <a:gd name="connsiteX9" fmla="*/ 20117 w 132752"/>
                <a:gd name="connsiteY9" fmla="*/ 155677 h 194310"/>
                <a:gd name="connsiteX10" fmla="*/ 21717 w 132752"/>
                <a:gd name="connsiteY10" fmla="*/ 159791 h 194310"/>
                <a:gd name="connsiteX11" fmla="*/ 23774 w 132752"/>
                <a:gd name="connsiteY11" fmla="*/ 165049 h 194310"/>
                <a:gd name="connsiteX12" fmla="*/ 25146 w 132752"/>
                <a:gd name="connsiteY12" fmla="*/ 168250 h 194310"/>
                <a:gd name="connsiteX13" fmla="*/ 28346 w 132752"/>
                <a:gd name="connsiteY13" fmla="*/ 176936 h 194310"/>
                <a:gd name="connsiteX14" fmla="*/ 38176 w 132752"/>
                <a:gd name="connsiteY14" fmla="*/ 194310 h 194310"/>
                <a:gd name="connsiteX15" fmla="*/ 41834 w 132752"/>
                <a:gd name="connsiteY15" fmla="*/ 192253 h 194310"/>
                <a:gd name="connsiteX16" fmla="*/ 123673 w 132752"/>
                <a:gd name="connsiteY16" fmla="*/ 65380 h 194310"/>
                <a:gd name="connsiteX17" fmla="*/ 132359 w 132752"/>
                <a:gd name="connsiteY17" fmla="*/ 20117 h 194310"/>
                <a:gd name="connsiteX18" fmla="*/ 132131 w 132752"/>
                <a:gd name="connsiteY18" fmla="*/ 16916 h 194310"/>
                <a:gd name="connsiteX19" fmla="*/ 131902 w 132752"/>
                <a:gd name="connsiteY19" fmla="*/ 16002 h 194310"/>
                <a:gd name="connsiteX20" fmla="*/ 131674 w 132752"/>
                <a:gd name="connsiteY20" fmla="*/ 13716 h 194310"/>
                <a:gd name="connsiteX21" fmla="*/ 131445 w 132752"/>
                <a:gd name="connsiteY21" fmla="*/ 12802 h 194310"/>
                <a:gd name="connsiteX22" fmla="*/ 130759 w 132752"/>
                <a:gd name="connsiteY22" fmla="*/ 9830 h 194310"/>
                <a:gd name="connsiteX23" fmla="*/ 130759 w 132752"/>
                <a:gd name="connsiteY23" fmla="*/ 9373 h 194310"/>
                <a:gd name="connsiteX24" fmla="*/ 130073 w 132752"/>
                <a:gd name="connsiteY24" fmla="*/ 6858 h 194310"/>
                <a:gd name="connsiteX25" fmla="*/ 129845 w 132752"/>
                <a:gd name="connsiteY25" fmla="*/ 5715 h 194310"/>
                <a:gd name="connsiteX26" fmla="*/ 129159 w 132752"/>
                <a:gd name="connsiteY26" fmla="*/ 3886 h 194310"/>
                <a:gd name="connsiteX27" fmla="*/ 128702 w 132752"/>
                <a:gd name="connsiteY27" fmla="*/ 2743 h 194310"/>
                <a:gd name="connsiteX28" fmla="*/ 127559 w 132752"/>
                <a:gd name="connsiteY28" fmla="*/ 0 h 194310"/>
                <a:gd name="connsiteX29" fmla="*/ 82067 w 132752"/>
                <a:gd name="connsiteY29" fmla="*/ 65380 h 194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2752" h="194310">
                  <a:moveTo>
                    <a:pt x="82067" y="65380"/>
                  </a:moveTo>
                  <a:cubicBezTo>
                    <a:pt x="68809" y="76352"/>
                    <a:pt x="55093" y="87097"/>
                    <a:pt x="40234" y="96469"/>
                  </a:cubicBezTo>
                  <a:cubicBezTo>
                    <a:pt x="27432" y="104470"/>
                    <a:pt x="13945" y="110871"/>
                    <a:pt x="0" y="116586"/>
                  </a:cubicBezTo>
                  <a:cubicBezTo>
                    <a:pt x="0" y="116586"/>
                    <a:pt x="0" y="116586"/>
                    <a:pt x="0" y="116586"/>
                  </a:cubicBezTo>
                  <a:cubicBezTo>
                    <a:pt x="4115" y="123444"/>
                    <a:pt x="8001" y="130302"/>
                    <a:pt x="11430" y="137389"/>
                  </a:cubicBezTo>
                  <a:cubicBezTo>
                    <a:pt x="11659" y="137846"/>
                    <a:pt x="11887" y="138074"/>
                    <a:pt x="12116" y="138532"/>
                  </a:cubicBezTo>
                  <a:cubicBezTo>
                    <a:pt x="13030" y="140360"/>
                    <a:pt x="13945" y="141961"/>
                    <a:pt x="14630" y="143789"/>
                  </a:cubicBezTo>
                  <a:cubicBezTo>
                    <a:pt x="15088" y="144932"/>
                    <a:pt x="15545" y="145847"/>
                    <a:pt x="16231" y="146990"/>
                  </a:cubicBezTo>
                  <a:cubicBezTo>
                    <a:pt x="16916" y="148590"/>
                    <a:pt x="17602" y="149962"/>
                    <a:pt x="18288" y="151562"/>
                  </a:cubicBezTo>
                  <a:cubicBezTo>
                    <a:pt x="18974" y="152933"/>
                    <a:pt x="19431" y="154305"/>
                    <a:pt x="20117" y="155677"/>
                  </a:cubicBezTo>
                  <a:cubicBezTo>
                    <a:pt x="20803" y="157048"/>
                    <a:pt x="21260" y="158420"/>
                    <a:pt x="21717" y="159791"/>
                  </a:cubicBezTo>
                  <a:cubicBezTo>
                    <a:pt x="22403" y="161620"/>
                    <a:pt x="23089" y="163220"/>
                    <a:pt x="23774" y="165049"/>
                  </a:cubicBezTo>
                  <a:cubicBezTo>
                    <a:pt x="24232" y="166192"/>
                    <a:pt x="24689" y="167107"/>
                    <a:pt x="25146" y="168250"/>
                  </a:cubicBezTo>
                  <a:cubicBezTo>
                    <a:pt x="26289" y="171221"/>
                    <a:pt x="27432" y="173965"/>
                    <a:pt x="28346" y="176936"/>
                  </a:cubicBezTo>
                  <a:cubicBezTo>
                    <a:pt x="30632" y="183109"/>
                    <a:pt x="31547" y="190424"/>
                    <a:pt x="38176" y="194310"/>
                  </a:cubicBezTo>
                  <a:cubicBezTo>
                    <a:pt x="39548" y="193624"/>
                    <a:pt x="41148" y="193167"/>
                    <a:pt x="41834" y="192253"/>
                  </a:cubicBezTo>
                  <a:cubicBezTo>
                    <a:pt x="71323" y="151333"/>
                    <a:pt x="97384" y="108128"/>
                    <a:pt x="123673" y="65380"/>
                  </a:cubicBezTo>
                  <a:cubicBezTo>
                    <a:pt x="132588" y="50978"/>
                    <a:pt x="133502" y="36119"/>
                    <a:pt x="132359" y="20117"/>
                  </a:cubicBezTo>
                  <a:cubicBezTo>
                    <a:pt x="132359" y="18974"/>
                    <a:pt x="132131" y="18059"/>
                    <a:pt x="132131" y="16916"/>
                  </a:cubicBezTo>
                  <a:cubicBezTo>
                    <a:pt x="132131" y="16688"/>
                    <a:pt x="132131" y="16231"/>
                    <a:pt x="131902" y="16002"/>
                  </a:cubicBezTo>
                  <a:cubicBezTo>
                    <a:pt x="131902" y="15316"/>
                    <a:pt x="131674" y="14402"/>
                    <a:pt x="131674" y="13716"/>
                  </a:cubicBezTo>
                  <a:cubicBezTo>
                    <a:pt x="131674" y="13487"/>
                    <a:pt x="131674" y="13030"/>
                    <a:pt x="131445" y="12802"/>
                  </a:cubicBezTo>
                  <a:cubicBezTo>
                    <a:pt x="131216" y="11887"/>
                    <a:pt x="130988" y="10744"/>
                    <a:pt x="130759" y="9830"/>
                  </a:cubicBezTo>
                  <a:cubicBezTo>
                    <a:pt x="130759" y="9601"/>
                    <a:pt x="130759" y="9601"/>
                    <a:pt x="130759" y="9373"/>
                  </a:cubicBezTo>
                  <a:cubicBezTo>
                    <a:pt x="130531" y="8458"/>
                    <a:pt x="130302" y="7772"/>
                    <a:pt x="130073" y="6858"/>
                  </a:cubicBezTo>
                  <a:cubicBezTo>
                    <a:pt x="130073" y="6401"/>
                    <a:pt x="129845" y="6172"/>
                    <a:pt x="129845" y="5715"/>
                  </a:cubicBezTo>
                  <a:cubicBezTo>
                    <a:pt x="129616" y="5029"/>
                    <a:pt x="129388" y="4343"/>
                    <a:pt x="129159" y="3886"/>
                  </a:cubicBezTo>
                  <a:cubicBezTo>
                    <a:pt x="128930" y="3429"/>
                    <a:pt x="128930" y="3200"/>
                    <a:pt x="128702" y="2743"/>
                  </a:cubicBezTo>
                  <a:cubicBezTo>
                    <a:pt x="128473" y="1829"/>
                    <a:pt x="128016" y="914"/>
                    <a:pt x="127559" y="0"/>
                  </a:cubicBezTo>
                  <a:cubicBezTo>
                    <a:pt x="117958" y="25832"/>
                    <a:pt x="103327" y="47777"/>
                    <a:pt x="82067" y="65380"/>
                  </a:cubicBezTo>
                  <a:close/>
                </a:path>
              </a:pathLst>
            </a:custGeom>
            <a:solidFill>
              <a:srgbClr val="FFFFFF"/>
            </a:solidFill>
            <a:ln w="2286" cap="flat">
              <a:noFill/>
              <a:prstDash val="solid"/>
              <a:miter/>
            </a:ln>
          </p:spPr>
          <p:txBody>
            <a:bodyPr rtlCol="0" anchor="ctr"/>
            <a:lstStyle/>
            <a:p>
              <a:endParaRPr lang="en-US"/>
            </a:p>
          </p:txBody>
        </p:sp>
        <p:sp>
          <p:nvSpPr>
            <p:cNvPr id="59" name="Freeform 52">
              <a:extLst>
                <a:ext uri="{FF2B5EF4-FFF2-40B4-BE49-F238E27FC236}">
                  <a16:creationId xmlns:a16="http://schemas.microsoft.com/office/drawing/2014/main" id="{DF982CBC-10E5-2693-A04A-3C4127F22BE8}"/>
                </a:ext>
              </a:extLst>
            </p:cNvPr>
            <p:cNvSpPr/>
            <p:nvPr/>
          </p:nvSpPr>
          <p:spPr>
            <a:xfrm>
              <a:off x="5266310" y="2471623"/>
              <a:ext cx="156255" cy="98395"/>
            </a:xfrm>
            <a:custGeom>
              <a:avLst/>
              <a:gdLst>
                <a:gd name="connsiteX0" fmla="*/ 59893 w 156255"/>
                <a:gd name="connsiteY0" fmla="*/ 11201 h 98395"/>
                <a:gd name="connsiteX1" fmla="*/ 0 w 156255"/>
                <a:gd name="connsiteY1" fmla="*/ 0 h 98395"/>
                <a:gd name="connsiteX2" fmla="*/ 14173 w 156255"/>
                <a:gd name="connsiteY2" fmla="*/ 17374 h 98395"/>
                <a:gd name="connsiteX3" fmla="*/ 14859 w 156255"/>
                <a:gd name="connsiteY3" fmla="*/ 18288 h 98395"/>
                <a:gd name="connsiteX4" fmla="*/ 21260 w 156255"/>
                <a:gd name="connsiteY4" fmla="*/ 25603 h 98395"/>
                <a:gd name="connsiteX5" fmla="*/ 22860 w 156255"/>
                <a:gd name="connsiteY5" fmla="*/ 27432 h 98395"/>
                <a:gd name="connsiteX6" fmla="*/ 28346 w 156255"/>
                <a:gd name="connsiteY6" fmla="*/ 33376 h 98395"/>
                <a:gd name="connsiteX7" fmla="*/ 30404 w 156255"/>
                <a:gd name="connsiteY7" fmla="*/ 35662 h 98395"/>
                <a:gd name="connsiteX8" fmla="*/ 35662 w 156255"/>
                <a:gd name="connsiteY8" fmla="*/ 41148 h 98395"/>
                <a:gd name="connsiteX9" fmla="*/ 38176 w 156255"/>
                <a:gd name="connsiteY9" fmla="*/ 43663 h 98395"/>
                <a:gd name="connsiteX10" fmla="*/ 43434 w 156255"/>
                <a:gd name="connsiteY10" fmla="*/ 48920 h 98395"/>
                <a:gd name="connsiteX11" fmla="*/ 45949 w 156255"/>
                <a:gd name="connsiteY11" fmla="*/ 51435 h 98395"/>
                <a:gd name="connsiteX12" fmla="*/ 51435 w 156255"/>
                <a:gd name="connsiteY12" fmla="*/ 56921 h 98395"/>
                <a:gd name="connsiteX13" fmla="*/ 53721 w 156255"/>
                <a:gd name="connsiteY13" fmla="*/ 58979 h 98395"/>
                <a:gd name="connsiteX14" fmla="*/ 61493 w 156255"/>
                <a:gd name="connsiteY14" fmla="*/ 66294 h 98395"/>
                <a:gd name="connsiteX15" fmla="*/ 92583 w 156255"/>
                <a:gd name="connsiteY15" fmla="*/ 90297 h 98395"/>
                <a:gd name="connsiteX16" fmla="*/ 141046 w 156255"/>
                <a:gd name="connsiteY16" fmla="*/ 90526 h 98395"/>
                <a:gd name="connsiteX17" fmla="*/ 154991 w 156255"/>
                <a:gd name="connsiteY17" fmla="*/ 46177 h 98395"/>
                <a:gd name="connsiteX18" fmla="*/ 154076 w 156255"/>
                <a:gd name="connsiteY18" fmla="*/ 40691 h 98395"/>
                <a:gd name="connsiteX19" fmla="*/ 153619 w 156255"/>
                <a:gd name="connsiteY19" fmla="*/ 39091 h 98395"/>
                <a:gd name="connsiteX20" fmla="*/ 152705 w 156255"/>
                <a:gd name="connsiteY20" fmla="*/ 35204 h 98395"/>
                <a:gd name="connsiteX21" fmla="*/ 152248 w 156255"/>
                <a:gd name="connsiteY21" fmla="*/ 33376 h 98395"/>
                <a:gd name="connsiteX22" fmla="*/ 151105 w 156255"/>
                <a:gd name="connsiteY22" fmla="*/ 29718 h 98395"/>
                <a:gd name="connsiteX23" fmla="*/ 150647 w 156255"/>
                <a:gd name="connsiteY23" fmla="*/ 28118 h 98395"/>
                <a:gd name="connsiteX24" fmla="*/ 149276 w 156255"/>
                <a:gd name="connsiteY24" fmla="*/ 23774 h 98395"/>
                <a:gd name="connsiteX25" fmla="*/ 149047 w 156255"/>
                <a:gd name="connsiteY25" fmla="*/ 22860 h 98395"/>
                <a:gd name="connsiteX26" fmla="*/ 144932 w 156255"/>
                <a:gd name="connsiteY26" fmla="*/ 12116 h 98395"/>
                <a:gd name="connsiteX27" fmla="*/ 144932 w 156255"/>
                <a:gd name="connsiteY27" fmla="*/ 11887 h 98395"/>
                <a:gd name="connsiteX28" fmla="*/ 142646 w 156255"/>
                <a:gd name="connsiteY28" fmla="*/ 6858 h 98395"/>
                <a:gd name="connsiteX29" fmla="*/ 142418 w 156255"/>
                <a:gd name="connsiteY29" fmla="*/ 6629 h 98395"/>
                <a:gd name="connsiteX30" fmla="*/ 139903 w 156255"/>
                <a:gd name="connsiteY30" fmla="*/ 1600 h 98395"/>
                <a:gd name="connsiteX31" fmla="*/ 59893 w 156255"/>
                <a:gd name="connsiteY31" fmla="*/ 11201 h 98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156255" h="98395">
                  <a:moveTo>
                    <a:pt x="59893" y="11201"/>
                  </a:moveTo>
                  <a:cubicBezTo>
                    <a:pt x="39091" y="9144"/>
                    <a:pt x="19202" y="5715"/>
                    <a:pt x="0" y="0"/>
                  </a:cubicBezTo>
                  <a:cubicBezTo>
                    <a:pt x="4572" y="5944"/>
                    <a:pt x="9144" y="11659"/>
                    <a:pt x="14173" y="17374"/>
                  </a:cubicBezTo>
                  <a:cubicBezTo>
                    <a:pt x="14402" y="17602"/>
                    <a:pt x="14630" y="17831"/>
                    <a:pt x="14859" y="18288"/>
                  </a:cubicBezTo>
                  <a:cubicBezTo>
                    <a:pt x="16916" y="20803"/>
                    <a:pt x="18974" y="23089"/>
                    <a:pt x="21260" y="25603"/>
                  </a:cubicBezTo>
                  <a:cubicBezTo>
                    <a:pt x="21717" y="26289"/>
                    <a:pt x="22403" y="26746"/>
                    <a:pt x="22860" y="27432"/>
                  </a:cubicBezTo>
                  <a:cubicBezTo>
                    <a:pt x="24689" y="29489"/>
                    <a:pt x="26518" y="31547"/>
                    <a:pt x="28346" y="33376"/>
                  </a:cubicBezTo>
                  <a:cubicBezTo>
                    <a:pt x="29032" y="34061"/>
                    <a:pt x="29718" y="34976"/>
                    <a:pt x="30404" y="35662"/>
                  </a:cubicBezTo>
                  <a:cubicBezTo>
                    <a:pt x="32233" y="37490"/>
                    <a:pt x="33833" y="39319"/>
                    <a:pt x="35662" y="41148"/>
                  </a:cubicBezTo>
                  <a:cubicBezTo>
                    <a:pt x="36576" y="42062"/>
                    <a:pt x="37262" y="42748"/>
                    <a:pt x="38176" y="43663"/>
                  </a:cubicBezTo>
                  <a:cubicBezTo>
                    <a:pt x="40005" y="45491"/>
                    <a:pt x="41605" y="47092"/>
                    <a:pt x="43434" y="48920"/>
                  </a:cubicBezTo>
                  <a:cubicBezTo>
                    <a:pt x="44348" y="49835"/>
                    <a:pt x="45034" y="50521"/>
                    <a:pt x="45949" y="51435"/>
                  </a:cubicBezTo>
                  <a:cubicBezTo>
                    <a:pt x="47777" y="53264"/>
                    <a:pt x="49606" y="55093"/>
                    <a:pt x="51435" y="56921"/>
                  </a:cubicBezTo>
                  <a:cubicBezTo>
                    <a:pt x="52121" y="57607"/>
                    <a:pt x="52807" y="58293"/>
                    <a:pt x="53721" y="58979"/>
                  </a:cubicBezTo>
                  <a:cubicBezTo>
                    <a:pt x="56236" y="61493"/>
                    <a:pt x="58979" y="64008"/>
                    <a:pt x="61493" y="66294"/>
                  </a:cubicBezTo>
                  <a:cubicBezTo>
                    <a:pt x="71095" y="75209"/>
                    <a:pt x="81839" y="82753"/>
                    <a:pt x="92583" y="90297"/>
                  </a:cubicBezTo>
                  <a:cubicBezTo>
                    <a:pt x="109271" y="101956"/>
                    <a:pt x="125959" y="100127"/>
                    <a:pt x="141046" y="90526"/>
                  </a:cubicBezTo>
                  <a:cubicBezTo>
                    <a:pt x="156591" y="80467"/>
                    <a:pt x="157963" y="63779"/>
                    <a:pt x="154991" y="46177"/>
                  </a:cubicBezTo>
                  <a:cubicBezTo>
                    <a:pt x="154762" y="44348"/>
                    <a:pt x="154305" y="42520"/>
                    <a:pt x="154076" y="40691"/>
                  </a:cubicBezTo>
                  <a:cubicBezTo>
                    <a:pt x="154076" y="40234"/>
                    <a:pt x="153848" y="39548"/>
                    <a:pt x="153619" y="39091"/>
                  </a:cubicBezTo>
                  <a:cubicBezTo>
                    <a:pt x="153391" y="37719"/>
                    <a:pt x="153162" y="36576"/>
                    <a:pt x="152705" y="35204"/>
                  </a:cubicBezTo>
                  <a:cubicBezTo>
                    <a:pt x="152476" y="34519"/>
                    <a:pt x="152476" y="34061"/>
                    <a:pt x="152248" y="33376"/>
                  </a:cubicBezTo>
                  <a:cubicBezTo>
                    <a:pt x="152019" y="32233"/>
                    <a:pt x="151562" y="30861"/>
                    <a:pt x="151105" y="29718"/>
                  </a:cubicBezTo>
                  <a:cubicBezTo>
                    <a:pt x="150876" y="29261"/>
                    <a:pt x="150876" y="28575"/>
                    <a:pt x="150647" y="28118"/>
                  </a:cubicBezTo>
                  <a:cubicBezTo>
                    <a:pt x="150190" y="26746"/>
                    <a:pt x="149733" y="25146"/>
                    <a:pt x="149276" y="23774"/>
                  </a:cubicBezTo>
                  <a:cubicBezTo>
                    <a:pt x="149276" y="23546"/>
                    <a:pt x="149047" y="23317"/>
                    <a:pt x="149047" y="22860"/>
                  </a:cubicBezTo>
                  <a:cubicBezTo>
                    <a:pt x="147676" y="19202"/>
                    <a:pt x="146304" y="15773"/>
                    <a:pt x="144932" y="12116"/>
                  </a:cubicBezTo>
                  <a:cubicBezTo>
                    <a:pt x="144932" y="12116"/>
                    <a:pt x="144932" y="12116"/>
                    <a:pt x="144932" y="11887"/>
                  </a:cubicBezTo>
                  <a:cubicBezTo>
                    <a:pt x="144247" y="10058"/>
                    <a:pt x="143332" y="8458"/>
                    <a:pt x="142646" y="6858"/>
                  </a:cubicBezTo>
                  <a:cubicBezTo>
                    <a:pt x="142646" y="6858"/>
                    <a:pt x="142646" y="6629"/>
                    <a:pt x="142418" y="6629"/>
                  </a:cubicBezTo>
                  <a:cubicBezTo>
                    <a:pt x="141732" y="5029"/>
                    <a:pt x="140818" y="3200"/>
                    <a:pt x="139903" y="1600"/>
                  </a:cubicBezTo>
                  <a:cubicBezTo>
                    <a:pt x="114300" y="10058"/>
                    <a:pt x="87325" y="13945"/>
                    <a:pt x="59893" y="11201"/>
                  </a:cubicBezTo>
                  <a:close/>
                </a:path>
              </a:pathLst>
            </a:custGeom>
            <a:solidFill>
              <a:srgbClr val="FFFFFF"/>
            </a:solidFill>
            <a:ln w="2286" cap="flat">
              <a:noFill/>
              <a:prstDash val="solid"/>
              <a:miter/>
            </a:ln>
          </p:spPr>
          <p:txBody>
            <a:bodyPr rtlCol="0" anchor="ctr"/>
            <a:lstStyle/>
            <a:p>
              <a:endParaRPr lang="en-US"/>
            </a:p>
          </p:txBody>
        </p:sp>
        <p:sp>
          <p:nvSpPr>
            <p:cNvPr id="60" name="Freeform 53">
              <a:extLst>
                <a:ext uri="{FF2B5EF4-FFF2-40B4-BE49-F238E27FC236}">
                  <a16:creationId xmlns:a16="http://schemas.microsoft.com/office/drawing/2014/main" id="{9C5ECDF4-D933-3C4C-5D40-8ECA42E225E4}"/>
                </a:ext>
              </a:extLst>
            </p:cNvPr>
            <p:cNvSpPr/>
            <p:nvPr/>
          </p:nvSpPr>
          <p:spPr>
            <a:xfrm>
              <a:off x="5393183" y="2366467"/>
              <a:ext cx="138760" cy="167335"/>
            </a:xfrm>
            <a:custGeom>
              <a:avLst/>
              <a:gdLst>
                <a:gd name="connsiteX0" fmla="*/ 85039 w 138760"/>
                <a:gd name="connsiteY0" fmla="*/ 23317 h 167335"/>
                <a:gd name="connsiteX1" fmla="*/ 35204 w 138760"/>
                <a:gd name="connsiteY1" fmla="*/ 45491 h 167335"/>
                <a:gd name="connsiteX2" fmla="*/ 0 w 138760"/>
                <a:gd name="connsiteY2" fmla="*/ 55093 h 167335"/>
                <a:gd name="connsiteX3" fmla="*/ 0 w 138760"/>
                <a:gd name="connsiteY3" fmla="*/ 55093 h 167335"/>
                <a:gd name="connsiteX4" fmla="*/ 11659 w 138760"/>
                <a:gd name="connsiteY4" fmla="*/ 73838 h 167335"/>
                <a:gd name="connsiteX5" fmla="*/ 12116 w 138760"/>
                <a:gd name="connsiteY5" fmla="*/ 74524 h 167335"/>
                <a:gd name="connsiteX6" fmla="*/ 15088 w 138760"/>
                <a:gd name="connsiteY6" fmla="*/ 80010 h 167335"/>
                <a:gd name="connsiteX7" fmla="*/ 15773 w 138760"/>
                <a:gd name="connsiteY7" fmla="*/ 81153 h 167335"/>
                <a:gd name="connsiteX8" fmla="*/ 18745 w 138760"/>
                <a:gd name="connsiteY8" fmla="*/ 86639 h 167335"/>
                <a:gd name="connsiteX9" fmla="*/ 19202 w 138760"/>
                <a:gd name="connsiteY9" fmla="*/ 87554 h 167335"/>
                <a:gd name="connsiteX10" fmla="*/ 25603 w 138760"/>
                <a:gd name="connsiteY10" fmla="*/ 100584 h 167335"/>
                <a:gd name="connsiteX11" fmla="*/ 26060 w 138760"/>
                <a:gd name="connsiteY11" fmla="*/ 101498 h 167335"/>
                <a:gd name="connsiteX12" fmla="*/ 28575 w 138760"/>
                <a:gd name="connsiteY12" fmla="*/ 106985 h 167335"/>
                <a:gd name="connsiteX13" fmla="*/ 29261 w 138760"/>
                <a:gd name="connsiteY13" fmla="*/ 108814 h 167335"/>
                <a:gd name="connsiteX14" fmla="*/ 31318 w 138760"/>
                <a:gd name="connsiteY14" fmla="*/ 113614 h 167335"/>
                <a:gd name="connsiteX15" fmla="*/ 32004 w 138760"/>
                <a:gd name="connsiteY15" fmla="*/ 115672 h 167335"/>
                <a:gd name="connsiteX16" fmla="*/ 33833 w 138760"/>
                <a:gd name="connsiteY16" fmla="*/ 120701 h 167335"/>
                <a:gd name="connsiteX17" fmla="*/ 34519 w 138760"/>
                <a:gd name="connsiteY17" fmla="*/ 122530 h 167335"/>
                <a:gd name="connsiteX18" fmla="*/ 38862 w 138760"/>
                <a:gd name="connsiteY18" fmla="*/ 136246 h 167335"/>
                <a:gd name="connsiteX19" fmla="*/ 39319 w 138760"/>
                <a:gd name="connsiteY19" fmla="*/ 138074 h 167335"/>
                <a:gd name="connsiteX20" fmla="*/ 40691 w 138760"/>
                <a:gd name="connsiteY20" fmla="*/ 143104 h 167335"/>
                <a:gd name="connsiteX21" fmla="*/ 41377 w 138760"/>
                <a:gd name="connsiteY21" fmla="*/ 145618 h 167335"/>
                <a:gd name="connsiteX22" fmla="*/ 42520 w 138760"/>
                <a:gd name="connsiteY22" fmla="*/ 150190 h 167335"/>
                <a:gd name="connsiteX23" fmla="*/ 43205 w 138760"/>
                <a:gd name="connsiteY23" fmla="*/ 152705 h 167335"/>
                <a:gd name="connsiteX24" fmla="*/ 44120 w 138760"/>
                <a:gd name="connsiteY24" fmla="*/ 157734 h 167335"/>
                <a:gd name="connsiteX25" fmla="*/ 44577 w 138760"/>
                <a:gd name="connsiteY25" fmla="*/ 160020 h 167335"/>
                <a:gd name="connsiteX26" fmla="*/ 45949 w 138760"/>
                <a:gd name="connsiteY26" fmla="*/ 167335 h 167335"/>
                <a:gd name="connsiteX27" fmla="*/ 82067 w 138760"/>
                <a:gd name="connsiteY27" fmla="*/ 135788 h 167335"/>
                <a:gd name="connsiteX28" fmla="*/ 127102 w 138760"/>
                <a:gd name="connsiteY28" fmla="*/ 96241 h 167335"/>
                <a:gd name="connsiteX29" fmla="*/ 138760 w 138760"/>
                <a:gd name="connsiteY29" fmla="*/ 66751 h 167335"/>
                <a:gd name="connsiteX30" fmla="*/ 126187 w 138760"/>
                <a:gd name="connsiteY30" fmla="*/ 16916 h 167335"/>
                <a:gd name="connsiteX31" fmla="*/ 122758 w 138760"/>
                <a:gd name="connsiteY31" fmla="*/ 8458 h 167335"/>
                <a:gd name="connsiteX32" fmla="*/ 122530 w 138760"/>
                <a:gd name="connsiteY32" fmla="*/ 8001 h 167335"/>
                <a:gd name="connsiteX33" fmla="*/ 118872 w 138760"/>
                <a:gd name="connsiteY33" fmla="*/ 0 h 167335"/>
                <a:gd name="connsiteX34" fmla="*/ 85039 w 138760"/>
                <a:gd name="connsiteY34" fmla="*/ 23317 h 167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138760" h="167335">
                  <a:moveTo>
                    <a:pt x="85039" y="23317"/>
                  </a:moveTo>
                  <a:cubicBezTo>
                    <a:pt x="69266" y="32233"/>
                    <a:pt x="52349" y="39548"/>
                    <a:pt x="35204" y="45491"/>
                  </a:cubicBezTo>
                  <a:cubicBezTo>
                    <a:pt x="24003" y="49606"/>
                    <a:pt x="12116" y="52807"/>
                    <a:pt x="0" y="55093"/>
                  </a:cubicBezTo>
                  <a:lnTo>
                    <a:pt x="0" y="55093"/>
                  </a:lnTo>
                  <a:cubicBezTo>
                    <a:pt x="4115" y="61265"/>
                    <a:pt x="8001" y="67437"/>
                    <a:pt x="11659" y="73838"/>
                  </a:cubicBezTo>
                  <a:cubicBezTo>
                    <a:pt x="11887" y="74066"/>
                    <a:pt x="11887" y="74295"/>
                    <a:pt x="12116" y="74524"/>
                  </a:cubicBezTo>
                  <a:cubicBezTo>
                    <a:pt x="13259" y="76352"/>
                    <a:pt x="14173" y="78181"/>
                    <a:pt x="15088" y="80010"/>
                  </a:cubicBezTo>
                  <a:cubicBezTo>
                    <a:pt x="15316" y="80467"/>
                    <a:pt x="15545" y="80696"/>
                    <a:pt x="15773" y="81153"/>
                  </a:cubicBezTo>
                  <a:cubicBezTo>
                    <a:pt x="16688" y="82982"/>
                    <a:pt x="17831" y="84811"/>
                    <a:pt x="18745" y="86639"/>
                  </a:cubicBezTo>
                  <a:cubicBezTo>
                    <a:pt x="18974" y="86868"/>
                    <a:pt x="18974" y="87097"/>
                    <a:pt x="19202" y="87554"/>
                  </a:cubicBezTo>
                  <a:cubicBezTo>
                    <a:pt x="21488" y="91897"/>
                    <a:pt x="23546" y="96241"/>
                    <a:pt x="25603" y="100584"/>
                  </a:cubicBezTo>
                  <a:cubicBezTo>
                    <a:pt x="25832" y="100813"/>
                    <a:pt x="25832" y="101041"/>
                    <a:pt x="26060" y="101498"/>
                  </a:cubicBezTo>
                  <a:cubicBezTo>
                    <a:pt x="26975" y="103327"/>
                    <a:pt x="27661" y="105156"/>
                    <a:pt x="28575" y="106985"/>
                  </a:cubicBezTo>
                  <a:cubicBezTo>
                    <a:pt x="28804" y="107671"/>
                    <a:pt x="29032" y="108128"/>
                    <a:pt x="29261" y="108814"/>
                  </a:cubicBezTo>
                  <a:cubicBezTo>
                    <a:pt x="29947" y="110414"/>
                    <a:pt x="30632" y="112014"/>
                    <a:pt x="31318" y="113614"/>
                  </a:cubicBezTo>
                  <a:cubicBezTo>
                    <a:pt x="31547" y="114300"/>
                    <a:pt x="31775" y="114986"/>
                    <a:pt x="32004" y="115672"/>
                  </a:cubicBezTo>
                  <a:cubicBezTo>
                    <a:pt x="32690" y="117272"/>
                    <a:pt x="33376" y="119101"/>
                    <a:pt x="33833" y="120701"/>
                  </a:cubicBezTo>
                  <a:cubicBezTo>
                    <a:pt x="34061" y="121387"/>
                    <a:pt x="34290" y="121844"/>
                    <a:pt x="34519" y="122530"/>
                  </a:cubicBezTo>
                  <a:cubicBezTo>
                    <a:pt x="36119" y="127102"/>
                    <a:pt x="37719" y="131674"/>
                    <a:pt x="38862" y="136246"/>
                  </a:cubicBezTo>
                  <a:cubicBezTo>
                    <a:pt x="39091" y="136931"/>
                    <a:pt x="39319" y="137617"/>
                    <a:pt x="39319" y="138074"/>
                  </a:cubicBezTo>
                  <a:cubicBezTo>
                    <a:pt x="39776" y="139675"/>
                    <a:pt x="40234" y="141503"/>
                    <a:pt x="40691" y="143104"/>
                  </a:cubicBezTo>
                  <a:cubicBezTo>
                    <a:pt x="40919" y="144018"/>
                    <a:pt x="41148" y="144704"/>
                    <a:pt x="41377" y="145618"/>
                  </a:cubicBezTo>
                  <a:cubicBezTo>
                    <a:pt x="41834" y="147218"/>
                    <a:pt x="42062" y="148819"/>
                    <a:pt x="42520" y="150190"/>
                  </a:cubicBezTo>
                  <a:cubicBezTo>
                    <a:pt x="42748" y="151105"/>
                    <a:pt x="42977" y="152019"/>
                    <a:pt x="43205" y="152705"/>
                  </a:cubicBezTo>
                  <a:cubicBezTo>
                    <a:pt x="43663" y="154305"/>
                    <a:pt x="43891" y="155905"/>
                    <a:pt x="44120" y="157734"/>
                  </a:cubicBezTo>
                  <a:cubicBezTo>
                    <a:pt x="44348" y="158420"/>
                    <a:pt x="44348" y="159334"/>
                    <a:pt x="44577" y="160020"/>
                  </a:cubicBezTo>
                  <a:cubicBezTo>
                    <a:pt x="45034" y="162535"/>
                    <a:pt x="45491" y="164821"/>
                    <a:pt x="45949" y="167335"/>
                  </a:cubicBezTo>
                  <a:cubicBezTo>
                    <a:pt x="59207" y="157048"/>
                    <a:pt x="69723" y="145161"/>
                    <a:pt x="82067" y="135788"/>
                  </a:cubicBezTo>
                  <a:cubicBezTo>
                    <a:pt x="98069" y="123901"/>
                    <a:pt x="112014" y="109271"/>
                    <a:pt x="127102" y="96241"/>
                  </a:cubicBezTo>
                  <a:cubicBezTo>
                    <a:pt x="136474" y="88240"/>
                    <a:pt x="138760" y="78410"/>
                    <a:pt x="138760" y="66751"/>
                  </a:cubicBezTo>
                  <a:cubicBezTo>
                    <a:pt x="138760" y="48920"/>
                    <a:pt x="132588" y="32918"/>
                    <a:pt x="126187" y="16916"/>
                  </a:cubicBezTo>
                  <a:cubicBezTo>
                    <a:pt x="125044" y="14173"/>
                    <a:pt x="123901" y="11201"/>
                    <a:pt x="122758" y="8458"/>
                  </a:cubicBezTo>
                  <a:cubicBezTo>
                    <a:pt x="122758" y="8230"/>
                    <a:pt x="122530" y="8230"/>
                    <a:pt x="122530" y="8001"/>
                  </a:cubicBezTo>
                  <a:cubicBezTo>
                    <a:pt x="121387" y="5258"/>
                    <a:pt x="120015" y="2743"/>
                    <a:pt x="118872" y="0"/>
                  </a:cubicBezTo>
                  <a:cubicBezTo>
                    <a:pt x="108128" y="8458"/>
                    <a:pt x="97155" y="16688"/>
                    <a:pt x="85039" y="23317"/>
                  </a:cubicBezTo>
                  <a:close/>
                </a:path>
              </a:pathLst>
            </a:custGeom>
            <a:solidFill>
              <a:srgbClr val="FFFFFF"/>
            </a:solidFill>
            <a:ln w="2286" cap="flat">
              <a:noFill/>
              <a:prstDash val="solid"/>
              <a:miter/>
            </a:ln>
          </p:spPr>
          <p:txBody>
            <a:bodyPr rtlCol="0" anchor="ctr"/>
            <a:lstStyle/>
            <a:p>
              <a:endParaRPr lang="en-US"/>
            </a:p>
          </p:txBody>
        </p:sp>
        <p:sp>
          <p:nvSpPr>
            <p:cNvPr id="61" name="Freeform 54">
              <a:extLst>
                <a:ext uri="{FF2B5EF4-FFF2-40B4-BE49-F238E27FC236}">
                  <a16:creationId xmlns:a16="http://schemas.microsoft.com/office/drawing/2014/main" id="{5561F86D-7E57-7D64-A9E7-ACC5ED417764}"/>
                </a:ext>
              </a:extLst>
            </p:cNvPr>
            <p:cNvSpPr/>
            <p:nvPr/>
          </p:nvSpPr>
          <p:spPr>
            <a:xfrm>
              <a:off x="6027149" y="2003889"/>
              <a:ext cx="322619" cy="573091"/>
            </a:xfrm>
            <a:custGeom>
              <a:avLst/>
              <a:gdLst>
                <a:gd name="connsiteX0" fmla="*/ 34004 w 322619"/>
                <a:gd name="connsiteY0" fmla="*/ 7791 h 573091"/>
                <a:gd name="connsiteX1" fmla="*/ 5200 w 322619"/>
                <a:gd name="connsiteY1" fmla="*/ 1618 h 573091"/>
                <a:gd name="connsiteX2" fmla="*/ 1542 w 322619"/>
                <a:gd name="connsiteY2" fmla="*/ 22878 h 573091"/>
                <a:gd name="connsiteX3" fmla="*/ 13658 w 322619"/>
                <a:gd name="connsiteY3" fmla="*/ 96487 h 573091"/>
                <a:gd name="connsiteX4" fmla="*/ 54349 w 322619"/>
                <a:gd name="connsiteY4" fmla="*/ 163696 h 573091"/>
                <a:gd name="connsiteX5" fmla="*/ 77895 w 322619"/>
                <a:gd name="connsiteY5" fmla="*/ 182670 h 573091"/>
                <a:gd name="connsiteX6" fmla="*/ 103955 w 322619"/>
                <a:gd name="connsiteY6" fmla="*/ 270681 h 573091"/>
                <a:gd name="connsiteX7" fmla="*/ 84753 w 322619"/>
                <a:gd name="connsiteY7" fmla="*/ 440988 h 573091"/>
                <a:gd name="connsiteX8" fmla="*/ 71723 w 322619"/>
                <a:gd name="connsiteY8" fmla="*/ 545687 h 573091"/>
                <a:gd name="connsiteX9" fmla="*/ 100069 w 322619"/>
                <a:gd name="connsiteY9" fmla="*/ 569004 h 573091"/>
                <a:gd name="connsiteX10" fmla="*/ 116071 w 322619"/>
                <a:gd name="connsiteY10" fmla="*/ 546830 h 573091"/>
                <a:gd name="connsiteX11" fmla="*/ 142360 w 322619"/>
                <a:gd name="connsiteY11" fmla="*/ 429558 h 573091"/>
                <a:gd name="connsiteX12" fmla="*/ 151961 w 322619"/>
                <a:gd name="connsiteY12" fmla="*/ 393668 h 573091"/>
                <a:gd name="connsiteX13" fmla="*/ 180765 w 322619"/>
                <a:gd name="connsiteY13" fmla="*/ 373779 h 573091"/>
                <a:gd name="connsiteX14" fmla="*/ 206139 w 322619"/>
                <a:gd name="connsiteY14" fmla="*/ 394811 h 573091"/>
                <a:gd name="connsiteX15" fmla="*/ 210711 w 322619"/>
                <a:gd name="connsiteY15" fmla="*/ 412870 h 573091"/>
                <a:gd name="connsiteX16" fmla="*/ 219855 w 322619"/>
                <a:gd name="connsiteY16" fmla="*/ 501567 h 573091"/>
                <a:gd name="connsiteX17" fmla="*/ 223742 w 322619"/>
                <a:gd name="connsiteY17" fmla="*/ 551173 h 573091"/>
                <a:gd name="connsiteX18" fmla="*/ 232428 w 322619"/>
                <a:gd name="connsiteY18" fmla="*/ 569004 h 573091"/>
                <a:gd name="connsiteX19" fmla="*/ 262375 w 322619"/>
                <a:gd name="connsiteY19" fmla="*/ 569690 h 573091"/>
                <a:gd name="connsiteX20" fmla="*/ 273119 w 322619"/>
                <a:gd name="connsiteY20" fmla="*/ 546830 h 573091"/>
                <a:gd name="connsiteX21" fmla="*/ 268090 w 322619"/>
                <a:gd name="connsiteY21" fmla="*/ 453561 h 573091"/>
                <a:gd name="connsiteX22" fmla="*/ 261461 w 322619"/>
                <a:gd name="connsiteY22" fmla="*/ 385438 h 573091"/>
                <a:gd name="connsiteX23" fmla="*/ 252317 w 322619"/>
                <a:gd name="connsiteY23" fmla="*/ 370579 h 573091"/>
                <a:gd name="connsiteX24" fmla="*/ 237229 w 322619"/>
                <a:gd name="connsiteY24" fmla="*/ 304513 h 573091"/>
                <a:gd name="connsiteX25" fmla="*/ 232657 w 322619"/>
                <a:gd name="connsiteY25" fmla="*/ 238677 h 573091"/>
                <a:gd name="connsiteX26" fmla="*/ 261689 w 322619"/>
                <a:gd name="connsiteY26" fmla="*/ 290797 h 573091"/>
                <a:gd name="connsiteX27" fmla="*/ 239744 w 322619"/>
                <a:gd name="connsiteY27" fmla="*/ 328288 h 573091"/>
                <a:gd name="connsiteX28" fmla="*/ 247973 w 322619"/>
                <a:gd name="connsiteY28" fmla="*/ 352748 h 573091"/>
                <a:gd name="connsiteX29" fmla="*/ 269690 w 322619"/>
                <a:gd name="connsiteY29" fmla="*/ 350919 h 573091"/>
                <a:gd name="connsiteX30" fmla="*/ 319754 w 322619"/>
                <a:gd name="connsiteY30" fmla="*/ 282568 h 573091"/>
                <a:gd name="connsiteX31" fmla="*/ 321354 w 322619"/>
                <a:gd name="connsiteY31" fmla="*/ 268852 h 573091"/>
                <a:gd name="connsiteX32" fmla="*/ 249345 w 322619"/>
                <a:gd name="connsiteY32" fmla="*/ 176497 h 573091"/>
                <a:gd name="connsiteX33" fmla="*/ 220313 w 322619"/>
                <a:gd name="connsiteY33" fmla="*/ 173297 h 573091"/>
                <a:gd name="connsiteX34" fmla="*/ 114242 w 322619"/>
                <a:gd name="connsiteY34" fmla="*/ 139693 h 573091"/>
                <a:gd name="connsiteX35" fmla="*/ 85896 w 322619"/>
                <a:gd name="connsiteY35" fmla="*/ 116147 h 573091"/>
                <a:gd name="connsiteX36" fmla="*/ 72180 w 322619"/>
                <a:gd name="connsiteY36" fmla="*/ 111346 h 573091"/>
                <a:gd name="connsiteX37" fmla="*/ 52292 w 322619"/>
                <a:gd name="connsiteY37" fmla="*/ 87801 h 573091"/>
                <a:gd name="connsiteX38" fmla="*/ 44748 w 322619"/>
                <a:gd name="connsiteY38" fmla="*/ 34308 h 573091"/>
                <a:gd name="connsiteX39" fmla="*/ 34004 w 322619"/>
                <a:gd name="connsiteY39" fmla="*/ 7791 h 5730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22619" h="573091">
                  <a:moveTo>
                    <a:pt x="34004" y="7791"/>
                  </a:moveTo>
                  <a:cubicBezTo>
                    <a:pt x="27603" y="1847"/>
                    <a:pt x="10458" y="-2496"/>
                    <a:pt x="5200" y="1618"/>
                  </a:cubicBezTo>
                  <a:cubicBezTo>
                    <a:pt x="-2115" y="7333"/>
                    <a:pt x="-58" y="15563"/>
                    <a:pt x="1542" y="22878"/>
                  </a:cubicBezTo>
                  <a:cubicBezTo>
                    <a:pt x="6800" y="47338"/>
                    <a:pt x="10001" y="71799"/>
                    <a:pt x="13658" y="96487"/>
                  </a:cubicBezTo>
                  <a:cubicBezTo>
                    <a:pt x="17773" y="124377"/>
                    <a:pt x="31032" y="147237"/>
                    <a:pt x="54349" y="163696"/>
                  </a:cubicBezTo>
                  <a:cubicBezTo>
                    <a:pt x="59835" y="167582"/>
                    <a:pt x="74009" y="177640"/>
                    <a:pt x="77895" y="182670"/>
                  </a:cubicBezTo>
                  <a:cubicBezTo>
                    <a:pt x="100069" y="210559"/>
                    <a:pt x="103498" y="235705"/>
                    <a:pt x="103955" y="270681"/>
                  </a:cubicBezTo>
                  <a:cubicBezTo>
                    <a:pt x="95954" y="327373"/>
                    <a:pt x="92068" y="384295"/>
                    <a:pt x="84753" y="440988"/>
                  </a:cubicBezTo>
                  <a:cubicBezTo>
                    <a:pt x="80181" y="475964"/>
                    <a:pt x="75609" y="510711"/>
                    <a:pt x="71723" y="545687"/>
                  </a:cubicBezTo>
                  <a:cubicBezTo>
                    <a:pt x="69208" y="568547"/>
                    <a:pt x="78352" y="575633"/>
                    <a:pt x="100069" y="569004"/>
                  </a:cubicBezTo>
                  <a:cubicBezTo>
                    <a:pt x="111042" y="565575"/>
                    <a:pt x="114471" y="556888"/>
                    <a:pt x="116071" y="546830"/>
                  </a:cubicBezTo>
                  <a:cubicBezTo>
                    <a:pt x="122015" y="507053"/>
                    <a:pt x="133902" y="468648"/>
                    <a:pt x="142360" y="429558"/>
                  </a:cubicBezTo>
                  <a:cubicBezTo>
                    <a:pt x="144875" y="417442"/>
                    <a:pt x="147846" y="405326"/>
                    <a:pt x="151961" y="393668"/>
                  </a:cubicBezTo>
                  <a:cubicBezTo>
                    <a:pt x="156076" y="381780"/>
                    <a:pt x="168878" y="373779"/>
                    <a:pt x="180765" y="373779"/>
                  </a:cubicBezTo>
                  <a:cubicBezTo>
                    <a:pt x="191738" y="373779"/>
                    <a:pt x="201567" y="381552"/>
                    <a:pt x="206139" y="394811"/>
                  </a:cubicBezTo>
                  <a:cubicBezTo>
                    <a:pt x="208197" y="400754"/>
                    <a:pt x="209797" y="406698"/>
                    <a:pt x="210711" y="412870"/>
                  </a:cubicBezTo>
                  <a:cubicBezTo>
                    <a:pt x="214826" y="442359"/>
                    <a:pt x="218712" y="471620"/>
                    <a:pt x="219855" y="501567"/>
                  </a:cubicBezTo>
                  <a:cubicBezTo>
                    <a:pt x="220313" y="518026"/>
                    <a:pt x="222370" y="534714"/>
                    <a:pt x="223742" y="551173"/>
                  </a:cubicBezTo>
                  <a:cubicBezTo>
                    <a:pt x="224199" y="558260"/>
                    <a:pt x="225570" y="565803"/>
                    <a:pt x="232428" y="569004"/>
                  </a:cubicBezTo>
                  <a:cubicBezTo>
                    <a:pt x="242030" y="573347"/>
                    <a:pt x="252088" y="575176"/>
                    <a:pt x="262375" y="569690"/>
                  </a:cubicBezTo>
                  <a:cubicBezTo>
                    <a:pt x="271976" y="564660"/>
                    <a:pt x="273119" y="556431"/>
                    <a:pt x="273119" y="546830"/>
                  </a:cubicBezTo>
                  <a:cubicBezTo>
                    <a:pt x="273576" y="515511"/>
                    <a:pt x="271519" y="484422"/>
                    <a:pt x="268090" y="453561"/>
                  </a:cubicBezTo>
                  <a:cubicBezTo>
                    <a:pt x="265575" y="430929"/>
                    <a:pt x="266490" y="407841"/>
                    <a:pt x="261461" y="385438"/>
                  </a:cubicBezTo>
                  <a:cubicBezTo>
                    <a:pt x="260089" y="379266"/>
                    <a:pt x="258946" y="374465"/>
                    <a:pt x="252317" y="370579"/>
                  </a:cubicBezTo>
                  <a:cubicBezTo>
                    <a:pt x="218484" y="350919"/>
                    <a:pt x="215741" y="338346"/>
                    <a:pt x="237229" y="304513"/>
                  </a:cubicBezTo>
                  <a:cubicBezTo>
                    <a:pt x="258717" y="270452"/>
                    <a:pt x="258717" y="270452"/>
                    <a:pt x="232657" y="238677"/>
                  </a:cubicBezTo>
                  <a:cubicBezTo>
                    <a:pt x="264890" y="242106"/>
                    <a:pt x="277005" y="265194"/>
                    <a:pt x="261689" y="290797"/>
                  </a:cubicBezTo>
                  <a:cubicBezTo>
                    <a:pt x="254145" y="303142"/>
                    <a:pt x="245001" y="314572"/>
                    <a:pt x="239744" y="328288"/>
                  </a:cubicBezTo>
                  <a:cubicBezTo>
                    <a:pt x="235172" y="339947"/>
                    <a:pt x="237000" y="344061"/>
                    <a:pt x="247973" y="352748"/>
                  </a:cubicBezTo>
                  <a:cubicBezTo>
                    <a:pt x="256203" y="359378"/>
                    <a:pt x="262832" y="358006"/>
                    <a:pt x="269690" y="350919"/>
                  </a:cubicBezTo>
                  <a:cubicBezTo>
                    <a:pt x="289578" y="330574"/>
                    <a:pt x="305580" y="307257"/>
                    <a:pt x="319754" y="282568"/>
                  </a:cubicBezTo>
                  <a:cubicBezTo>
                    <a:pt x="322268" y="278224"/>
                    <a:pt x="323868" y="273881"/>
                    <a:pt x="321354" y="268852"/>
                  </a:cubicBezTo>
                  <a:cubicBezTo>
                    <a:pt x="304209" y="232733"/>
                    <a:pt x="280663" y="201643"/>
                    <a:pt x="249345" y="176497"/>
                  </a:cubicBezTo>
                  <a:cubicBezTo>
                    <a:pt x="240887" y="169639"/>
                    <a:pt x="231057" y="168496"/>
                    <a:pt x="220313" y="173297"/>
                  </a:cubicBezTo>
                  <a:cubicBezTo>
                    <a:pt x="182822" y="189985"/>
                    <a:pt x="133673" y="175126"/>
                    <a:pt x="114242" y="139693"/>
                  </a:cubicBezTo>
                  <a:cubicBezTo>
                    <a:pt x="107384" y="127120"/>
                    <a:pt x="99383" y="119347"/>
                    <a:pt x="85896" y="116147"/>
                  </a:cubicBezTo>
                  <a:cubicBezTo>
                    <a:pt x="81324" y="115004"/>
                    <a:pt x="76980" y="112489"/>
                    <a:pt x="72180" y="111346"/>
                  </a:cubicBezTo>
                  <a:cubicBezTo>
                    <a:pt x="59835" y="108146"/>
                    <a:pt x="53892" y="100374"/>
                    <a:pt x="52292" y="87801"/>
                  </a:cubicBezTo>
                  <a:cubicBezTo>
                    <a:pt x="50006" y="69970"/>
                    <a:pt x="47262" y="52139"/>
                    <a:pt x="44748" y="34308"/>
                  </a:cubicBezTo>
                  <a:cubicBezTo>
                    <a:pt x="42919" y="24478"/>
                    <a:pt x="42005" y="14877"/>
                    <a:pt x="34004" y="7791"/>
                  </a:cubicBezTo>
                  <a:close/>
                </a:path>
              </a:pathLst>
            </a:custGeom>
            <a:solidFill>
              <a:srgbClr val="FFFFFF"/>
            </a:solidFill>
            <a:ln w="2286" cap="flat">
              <a:noFill/>
              <a:prstDash val="solid"/>
              <a:miter/>
            </a:ln>
          </p:spPr>
          <p:txBody>
            <a:bodyPr rtlCol="0" anchor="ctr"/>
            <a:lstStyle/>
            <a:p>
              <a:endParaRPr lang="en-US"/>
            </a:p>
          </p:txBody>
        </p:sp>
        <p:sp>
          <p:nvSpPr>
            <p:cNvPr id="62" name="Freeform 55">
              <a:extLst>
                <a:ext uri="{FF2B5EF4-FFF2-40B4-BE49-F238E27FC236}">
                  <a16:creationId xmlns:a16="http://schemas.microsoft.com/office/drawing/2014/main" id="{D56308AE-E6F3-5526-F5FD-6E4DA700C02A}"/>
                </a:ext>
              </a:extLst>
            </p:cNvPr>
            <p:cNvSpPr/>
            <p:nvPr/>
          </p:nvSpPr>
          <p:spPr>
            <a:xfrm>
              <a:off x="5489424" y="2299258"/>
              <a:ext cx="63779" cy="32995"/>
            </a:xfrm>
            <a:custGeom>
              <a:avLst/>
              <a:gdLst>
                <a:gd name="connsiteX0" fmla="*/ 28804 w 63779"/>
                <a:gd name="connsiteY0" fmla="*/ 30404 h 32995"/>
                <a:gd name="connsiteX1" fmla="*/ 41377 w 63779"/>
                <a:gd name="connsiteY1" fmla="*/ 19660 h 32995"/>
                <a:gd name="connsiteX2" fmla="*/ 46634 w 63779"/>
                <a:gd name="connsiteY2" fmla="*/ 15316 h 32995"/>
                <a:gd name="connsiteX3" fmla="*/ 47777 w 63779"/>
                <a:gd name="connsiteY3" fmla="*/ 14402 h 32995"/>
                <a:gd name="connsiteX4" fmla="*/ 52807 w 63779"/>
                <a:gd name="connsiteY4" fmla="*/ 10058 h 32995"/>
                <a:gd name="connsiteX5" fmla="*/ 53035 w 63779"/>
                <a:gd name="connsiteY5" fmla="*/ 9830 h 32995"/>
                <a:gd name="connsiteX6" fmla="*/ 57836 w 63779"/>
                <a:gd name="connsiteY6" fmla="*/ 5486 h 32995"/>
                <a:gd name="connsiteX7" fmla="*/ 58750 w 63779"/>
                <a:gd name="connsiteY7" fmla="*/ 4572 h 32995"/>
                <a:gd name="connsiteX8" fmla="*/ 63779 w 63779"/>
                <a:gd name="connsiteY8" fmla="*/ 0 h 32995"/>
                <a:gd name="connsiteX9" fmla="*/ 2286 w 63779"/>
                <a:gd name="connsiteY9" fmla="*/ 6629 h 32995"/>
                <a:gd name="connsiteX10" fmla="*/ 0 w 63779"/>
                <a:gd name="connsiteY10" fmla="*/ 6401 h 32995"/>
                <a:gd name="connsiteX11" fmla="*/ 5486 w 63779"/>
                <a:gd name="connsiteY11" fmla="*/ 13716 h 32995"/>
                <a:gd name="connsiteX12" fmla="*/ 16688 w 63779"/>
                <a:gd name="connsiteY12" fmla="*/ 28575 h 32995"/>
                <a:gd name="connsiteX13" fmla="*/ 28804 w 63779"/>
                <a:gd name="connsiteY13" fmla="*/ 30404 h 32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3779" h="32995">
                  <a:moveTo>
                    <a:pt x="28804" y="30404"/>
                  </a:moveTo>
                  <a:cubicBezTo>
                    <a:pt x="32918" y="26746"/>
                    <a:pt x="37033" y="23089"/>
                    <a:pt x="41377" y="19660"/>
                  </a:cubicBezTo>
                  <a:cubicBezTo>
                    <a:pt x="43205" y="18288"/>
                    <a:pt x="44806" y="16916"/>
                    <a:pt x="46634" y="15316"/>
                  </a:cubicBezTo>
                  <a:cubicBezTo>
                    <a:pt x="47092" y="15088"/>
                    <a:pt x="47549" y="14630"/>
                    <a:pt x="47777" y="14402"/>
                  </a:cubicBezTo>
                  <a:cubicBezTo>
                    <a:pt x="49378" y="13030"/>
                    <a:pt x="51206" y="11430"/>
                    <a:pt x="52807" y="10058"/>
                  </a:cubicBezTo>
                  <a:cubicBezTo>
                    <a:pt x="52807" y="10058"/>
                    <a:pt x="53035" y="9830"/>
                    <a:pt x="53035" y="9830"/>
                  </a:cubicBezTo>
                  <a:cubicBezTo>
                    <a:pt x="54635" y="8458"/>
                    <a:pt x="56236" y="6858"/>
                    <a:pt x="57836" y="5486"/>
                  </a:cubicBezTo>
                  <a:cubicBezTo>
                    <a:pt x="58064" y="5258"/>
                    <a:pt x="58522" y="4801"/>
                    <a:pt x="58750" y="4572"/>
                  </a:cubicBezTo>
                  <a:cubicBezTo>
                    <a:pt x="60350" y="2972"/>
                    <a:pt x="61951" y="1372"/>
                    <a:pt x="63779" y="0"/>
                  </a:cubicBezTo>
                  <a:cubicBezTo>
                    <a:pt x="43663" y="4343"/>
                    <a:pt x="22631" y="7315"/>
                    <a:pt x="2286" y="6629"/>
                  </a:cubicBezTo>
                  <a:cubicBezTo>
                    <a:pt x="1372" y="6629"/>
                    <a:pt x="686" y="6629"/>
                    <a:pt x="0" y="6401"/>
                  </a:cubicBezTo>
                  <a:cubicBezTo>
                    <a:pt x="1829" y="8915"/>
                    <a:pt x="3658" y="11201"/>
                    <a:pt x="5486" y="13716"/>
                  </a:cubicBezTo>
                  <a:cubicBezTo>
                    <a:pt x="9144" y="18745"/>
                    <a:pt x="13030" y="23546"/>
                    <a:pt x="16688" y="28575"/>
                  </a:cubicBezTo>
                  <a:cubicBezTo>
                    <a:pt x="20117" y="33604"/>
                    <a:pt x="24232" y="34519"/>
                    <a:pt x="28804" y="30404"/>
                  </a:cubicBezTo>
                  <a:close/>
                </a:path>
              </a:pathLst>
            </a:custGeom>
            <a:solidFill>
              <a:srgbClr val="FFFFFF"/>
            </a:solidFill>
            <a:ln w="2286" cap="flat">
              <a:noFill/>
              <a:prstDash val="solid"/>
              <a:miter/>
            </a:ln>
          </p:spPr>
          <p:txBody>
            <a:bodyPr rtlCol="0" anchor="ctr"/>
            <a:lstStyle/>
            <a:p>
              <a:endParaRPr lang="en-US"/>
            </a:p>
          </p:txBody>
        </p:sp>
        <p:sp>
          <p:nvSpPr>
            <p:cNvPr id="63" name="Freeform 56">
              <a:extLst>
                <a:ext uri="{FF2B5EF4-FFF2-40B4-BE49-F238E27FC236}">
                  <a16:creationId xmlns:a16="http://schemas.microsoft.com/office/drawing/2014/main" id="{2C69053F-6EE9-0CCF-2EE5-0B8BA6D51049}"/>
                </a:ext>
              </a:extLst>
            </p:cNvPr>
            <p:cNvSpPr/>
            <p:nvPr/>
          </p:nvSpPr>
          <p:spPr>
            <a:xfrm>
              <a:off x="6146187" y="2031930"/>
              <a:ext cx="132185" cy="140683"/>
            </a:xfrm>
            <a:custGeom>
              <a:avLst/>
              <a:gdLst>
                <a:gd name="connsiteX0" fmla="*/ 69499 w 132185"/>
                <a:gd name="connsiteY0" fmla="*/ 140684 h 140683"/>
                <a:gd name="connsiteX1" fmla="*/ 123448 w 132185"/>
                <a:gd name="connsiteY1" fmla="*/ 35299 h 140683"/>
                <a:gd name="connsiteX2" fmla="*/ 20807 w 132185"/>
                <a:gd name="connsiteY2" fmla="*/ 22040 h 140683"/>
                <a:gd name="connsiteX3" fmla="*/ 4 w 132185"/>
                <a:gd name="connsiteY3" fmla="*/ 83077 h 140683"/>
                <a:gd name="connsiteX4" fmla="*/ 69499 w 132185"/>
                <a:gd name="connsiteY4" fmla="*/ 140684 h 1406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2185" h="140683">
                  <a:moveTo>
                    <a:pt x="69499" y="140684"/>
                  </a:moveTo>
                  <a:cubicBezTo>
                    <a:pt x="83901" y="140684"/>
                    <a:pt x="157053" y="117595"/>
                    <a:pt x="123448" y="35299"/>
                  </a:cubicBezTo>
                  <a:cubicBezTo>
                    <a:pt x="114533" y="13582"/>
                    <a:pt x="66070" y="-24365"/>
                    <a:pt x="20807" y="22040"/>
                  </a:cubicBezTo>
                  <a:cubicBezTo>
                    <a:pt x="5262" y="39414"/>
                    <a:pt x="233" y="60674"/>
                    <a:pt x="4" y="83077"/>
                  </a:cubicBezTo>
                  <a:cubicBezTo>
                    <a:pt x="-453" y="115081"/>
                    <a:pt x="34523" y="139084"/>
                    <a:pt x="69499" y="140684"/>
                  </a:cubicBezTo>
                  <a:close/>
                </a:path>
              </a:pathLst>
            </a:custGeom>
            <a:solidFill>
              <a:srgbClr val="FFFFFF"/>
            </a:solidFill>
            <a:ln w="2286" cap="flat">
              <a:noFill/>
              <a:prstDash val="solid"/>
              <a:miter/>
            </a:ln>
          </p:spPr>
          <p:txBody>
            <a:bodyPr rtlCol="0" anchor="ctr"/>
            <a:lstStyle/>
            <a:p>
              <a:endParaRPr lang="en-US"/>
            </a:p>
          </p:txBody>
        </p:sp>
        <p:sp>
          <p:nvSpPr>
            <p:cNvPr id="64" name="Freeform 57">
              <a:extLst>
                <a:ext uri="{FF2B5EF4-FFF2-40B4-BE49-F238E27FC236}">
                  <a16:creationId xmlns:a16="http://schemas.microsoft.com/office/drawing/2014/main" id="{97467ADB-8D0E-8D86-13F9-D9B266B169CF}"/>
                </a:ext>
              </a:extLst>
            </p:cNvPr>
            <p:cNvSpPr/>
            <p:nvPr/>
          </p:nvSpPr>
          <p:spPr>
            <a:xfrm>
              <a:off x="5522370" y="1852962"/>
              <a:ext cx="615621" cy="583684"/>
            </a:xfrm>
            <a:custGeom>
              <a:avLst/>
              <a:gdLst>
                <a:gd name="connsiteX0" fmla="*/ 591817 w 615621"/>
                <a:gd name="connsiteY0" fmla="*/ 10584 h 583684"/>
                <a:gd name="connsiteX1" fmla="*/ 571472 w 615621"/>
                <a:gd name="connsiteY1" fmla="*/ 5555 h 583684"/>
                <a:gd name="connsiteX2" fmla="*/ 553641 w 615621"/>
                <a:gd name="connsiteY2" fmla="*/ 19500 h 583684"/>
                <a:gd name="connsiteX3" fmla="*/ 532152 w 615621"/>
                <a:gd name="connsiteY3" fmla="*/ 52647 h 583684"/>
                <a:gd name="connsiteX4" fmla="*/ 379905 w 615621"/>
                <a:gd name="connsiteY4" fmla="*/ 225011 h 583684"/>
                <a:gd name="connsiteX5" fmla="*/ 282978 w 615621"/>
                <a:gd name="connsiteY5" fmla="*/ 301592 h 583684"/>
                <a:gd name="connsiteX6" fmla="*/ 196796 w 615621"/>
                <a:gd name="connsiteY6" fmla="*/ 359657 h 583684"/>
                <a:gd name="connsiteX7" fmla="*/ 105356 w 615621"/>
                <a:gd name="connsiteY7" fmla="*/ 419321 h 583684"/>
                <a:gd name="connsiteX8" fmla="*/ 57350 w 615621"/>
                <a:gd name="connsiteY8" fmla="*/ 439438 h 583684"/>
                <a:gd name="connsiteX9" fmla="*/ 57350 w 615621"/>
                <a:gd name="connsiteY9" fmla="*/ 439438 h 583684"/>
                <a:gd name="connsiteX10" fmla="*/ 46377 w 615621"/>
                <a:gd name="connsiteY10" fmla="*/ 449725 h 583684"/>
                <a:gd name="connsiteX11" fmla="*/ 45006 w 615621"/>
                <a:gd name="connsiteY11" fmla="*/ 451097 h 583684"/>
                <a:gd name="connsiteX12" fmla="*/ 33804 w 615621"/>
                <a:gd name="connsiteY12" fmla="*/ 462069 h 583684"/>
                <a:gd name="connsiteX13" fmla="*/ 8658 w 615621"/>
                <a:gd name="connsiteY13" fmla="*/ 483786 h 583684"/>
                <a:gd name="connsiteX14" fmla="*/ 1343 w 615621"/>
                <a:gd name="connsiteY14" fmla="*/ 505732 h 583684"/>
                <a:gd name="connsiteX15" fmla="*/ 25575 w 615621"/>
                <a:gd name="connsiteY15" fmla="*/ 583685 h 583684"/>
                <a:gd name="connsiteX16" fmla="*/ 47063 w 615621"/>
                <a:gd name="connsiteY16" fmla="*/ 569511 h 583684"/>
                <a:gd name="connsiteX17" fmla="*/ 152676 w 615621"/>
                <a:gd name="connsiteY17" fmla="*/ 476243 h 583684"/>
                <a:gd name="connsiteX18" fmla="*/ 305838 w 615621"/>
                <a:gd name="connsiteY18" fmla="*/ 342740 h 583684"/>
                <a:gd name="connsiteX19" fmla="*/ 476145 w 615621"/>
                <a:gd name="connsiteY19" fmla="*/ 190950 h 583684"/>
                <a:gd name="connsiteX20" fmla="*/ 491919 w 615621"/>
                <a:gd name="connsiteY20" fmla="*/ 159403 h 583684"/>
                <a:gd name="connsiteX21" fmla="*/ 510435 w 615621"/>
                <a:gd name="connsiteY21" fmla="*/ 139058 h 583684"/>
                <a:gd name="connsiteX22" fmla="*/ 535124 w 615621"/>
                <a:gd name="connsiteY22" fmla="*/ 140886 h 583684"/>
                <a:gd name="connsiteX23" fmla="*/ 549983 w 615621"/>
                <a:gd name="connsiteY23" fmla="*/ 136543 h 583684"/>
                <a:gd name="connsiteX24" fmla="*/ 610562 w 615621"/>
                <a:gd name="connsiteY24" fmla="*/ 77107 h 583684"/>
                <a:gd name="connsiteX25" fmla="*/ 614906 w 615621"/>
                <a:gd name="connsiteY25" fmla="*/ 66591 h 583684"/>
                <a:gd name="connsiteX26" fmla="*/ 591817 w 615621"/>
                <a:gd name="connsiteY26" fmla="*/ 10584 h 583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615621" h="583684">
                  <a:moveTo>
                    <a:pt x="591817" y="10584"/>
                  </a:moveTo>
                  <a:cubicBezTo>
                    <a:pt x="584273" y="-1760"/>
                    <a:pt x="582444" y="-3132"/>
                    <a:pt x="571472" y="5555"/>
                  </a:cubicBezTo>
                  <a:cubicBezTo>
                    <a:pt x="565528" y="10127"/>
                    <a:pt x="559584" y="14928"/>
                    <a:pt x="553641" y="19500"/>
                  </a:cubicBezTo>
                  <a:cubicBezTo>
                    <a:pt x="546783" y="30701"/>
                    <a:pt x="539468" y="41903"/>
                    <a:pt x="532152" y="52647"/>
                  </a:cubicBezTo>
                  <a:cubicBezTo>
                    <a:pt x="488490" y="115969"/>
                    <a:pt x="437512" y="174033"/>
                    <a:pt x="379905" y="225011"/>
                  </a:cubicBezTo>
                  <a:cubicBezTo>
                    <a:pt x="349044" y="252215"/>
                    <a:pt x="316583" y="277818"/>
                    <a:pt x="282978" y="301592"/>
                  </a:cubicBezTo>
                  <a:cubicBezTo>
                    <a:pt x="254632" y="321709"/>
                    <a:pt x="224914" y="339540"/>
                    <a:pt x="196796" y="359657"/>
                  </a:cubicBezTo>
                  <a:cubicBezTo>
                    <a:pt x="167307" y="380916"/>
                    <a:pt x="138275" y="403091"/>
                    <a:pt x="105356" y="419321"/>
                  </a:cubicBezTo>
                  <a:cubicBezTo>
                    <a:pt x="89811" y="426865"/>
                    <a:pt x="73809" y="433952"/>
                    <a:pt x="57350" y="439438"/>
                  </a:cubicBezTo>
                  <a:lnTo>
                    <a:pt x="57350" y="439438"/>
                  </a:lnTo>
                  <a:cubicBezTo>
                    <a:pt x="53693" y="442867"/>
                    <a:pt x="50035" y="446296"/>
                    <a:pt x="46377" y="449725"/>
                  </a:cubicBezTo>
                  <a:cubicBezTo>
                    <a:pt x="45920" y="450182"/>
                    <a:pt x="45463" y="450639"/>
                    <a:pt x="45006" y="451097"/>
                  </a:cubicBezTo>
                  <a:cubicBezTo>
                    <a:pt x="41120" y="454754"/>
                    <a:pt x="37462" y="458412"/>
                    <a:pt x="33804" y="462069"/>
                  </a:cubicBezTo>
                  <a:cubicBezTo>
                    <a:pt x="26032" y="469842"/>
                    <a:pt x="16202" y="475785"/>
                    <a:pt x="8658" y="483786"/>
                  </a:cubicBezTo>
                  <a:cubicBezTo>
                    <a:pt x="3401" y="489501"/>
                    <a:pt x="-2772" y="495674"/>
                    <a:pt x="1343" y="505732"/>
                  </a:cubicBezTo>
                  <a:cubicBezTo>
                    <a:pt x="11859" y="530421"/>
                    <a:pt x="23517" y="554881"/>
                    <a:pt x="25575" y="583685"/>
                  </a:cubicBezTo>
                  <a:cubicBezTo>
                    <a:pt x="36776" y="580713"/>
                    <a:pt x="41577" y="574541"/>
                    <a:pt x="47063" y="569511"/>
                  </a:cubicBezTo>
                  <a:cubicBezTo>
                    <a:pt x="82268" y="538422"/>
                    <a:pt x="115872" y="505275"/>
                    <a:pt x="152676" y="476243"/>
                  </a:cubicBezTo>
                  <a:cubicBezTo>
                    <a:pt x="205712" y="433952"/>
                    <a:pt x="256004" y="388917"/>
                    <a:pt x="305838" y="342740"/>
                  </a:cubicBezTo>
                  <a:cubicBezTo>
                    <a:pt x="361617" y="291077"/>
                    <a:pt x="418995" y="241242"/>
                    <a:pt x="476145" y="190950"/>
                  </a:cubicBezTo>
                  <a:cubicBezTo>
                    <a:pt x="485975" y="182263"/>
                    <a:pt x="493062" y="173805"/>
                    <a:pt x="491919" y="159403"/>
                  </a:cubicBezTo>
                  <a:cubicBezTo>
                    <a:pt x="491004" y="146601"/>
                    <a:pt x="497405" y="140429"/>
                    <a:pt x="510435" y="139058"/>
                  </a:cubicBezTo>
                  <a:cubicBezTo>
                    <a:pt x="518436" y="138143"/>
                    <a:pt x="527123" y="139286"/>
                    <a:pt x="535124" y="140886"/>
                  </a:cubicBezTo>
                  <a:cubicBezTo>
                    <a:pt x="541296" y="142258"/>
                    <a:pt x="546097" y="141115"/>
                    <a:pt x="549983" y="136543"/>
                  </a:cubicBezTo>
                  <a:cubicBezTo>
                    <a:pt x="568271" y="114826"/>
                    <a:pt x="590217" y="96538"/>
                    <a:pt x="610562" y="77107"/>
                  </a:cubicBezTo>
                  <a:cubicBezTo>
                    <a:pt x="613534" y="74364"/>
                    <a:pt x="617192" y="71163"/>
                    <a:pt x="614906" y="66591"/>
                  </a:cubicBezTo>
                  <a:cubicBezTo>
                    <a:pt x="605762" y="48075"/>
                    <a:pt x="602561" y="27958"/>
                    <a:pt x="591817" y="10584"/>
                  </a:cubicBezTo>
                  <a:close/>
                </a:path>
              </a:pathLst>
            </a:custGeom>
            <a:solidFill>
              <a:srgbClr val="FFFFFF"/>
            </a:solidFill>
            <a:ln w="2286" cap="flat">
              <a:noFill/>
              <a:prstDash val="solid"/>
              <a:miter/>
            </a:ln>
          </p:spPr>
          <p:txBody>
            <a:bodyPr rtlCol="0" anchor="ctr"/>
            <a:lstStyle/>
            <a:p>
              <a:endParaRPr lang="en-US"/>
            </a:p>
          </p:txBody>
        </p:sp>
        <p:sp>
          <p:nvSpPr>
            <p:cNvPr id="65" name="Freeform 58">
              <a:extLst>
                <a:ext uri="{FF2B5EF4-FFF2-40B4-BE49-F238E27FC236}">
                  <a16:creationId xmlns:a16="http://schemas.microsoft.com/office/drawing/2014/main" id="{3A9C2E3B-FF6C-04DE-B817-BADD467E561E}"/>
                </a:ext>
              </a:extLst>
            </p:cNvPr>
            <p:cNvSpPr/>
            <p:nvPr/>
          </p:nvSpPr>
          <p:spPr>
            <a:xfrm>
              <a:off x="6208828" y="1656201"/>
              <a:ext cx="65192" cy="69271"/>
            </a:xfrm>
            <a:custGeom>
              <a:avLst/>
              <a:gdLst>
                <a:gd name="connsiteX0" fmla="*/ 50292 w 65192"/>
                <a:gd name="connsiteY0" fmla="*/ 69272 h 69271"/>
                <a:gd name="connsiteX1" fmla="*/ 64694 w 65192"/>
                <a:gd name="connsiteY1" fmla="*/ 14636 h 69271"/>
                <a:gd name="connsiteX2" fmla="*/ 47092 w 65192"/>
                <a:gd name="connsiteY2" fmla="*/ 6 h 69271"/>
                <a:gd name="connsiteX3" fmla="*/ 0 w 65192"/>
                <a:gd name="connsiteY3" fmla="*/ 6635 h 69271"/>
                <a:gd name="connsiteX4" fmla="*/ 50292 w 65192"/>
                <a:gd name="connsiteY4" fmla="*/ 69272 h 692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5192" h="69271">
                  <a:moveTo>
                    <a:pt x="50292" y="69272"/>
                  </a:moveTo>
                  <a:cubicBezTo>
                    <a:pt x="61265" y="50069"/>
                    <a:pt x="66980" y="32696"/>
                    <a:pt x="64694" y="14636"/>
                  </a:cubicBezTo>
                  <a:cubicBezTo>
                    <a:pt x="63551" y="6178"/>
                    <a:pt x="56236" y="-223"/>
                    <a:pt x="47092" y="6"/>
                  </a:cubicBezTo>
                  <a:cubicBezTo>
                    <a:pt x="33604" y="463"/>
                    <a:pt x="16916" y="6"/>
                    <a:pt x="0" y="6635"/>
                  </a:cubicBezTo>
                  <a:cubicBezTo>
                    <a:pt x="25832" y="20580"/>
                    <a:pt x="38405" y="44583"/>
                    <a:pt x="50292" y="69272"/>
                  </a:cubicBezTo>
                  <a:close/>
                </a:path>
              </a:pathLst>
            </a:custGeom>
            <a:solidFill>
              <a:srgbClr val="FFFFFF"/>
            </a:solidFill>
            <a:ln w="2286" cap="flat">
              <a:noFill/>
              <a:prstDash val="solid"/>
              <a:miter/>
            </a:ln>
          </p:spPr>
          <p:txBody>
            <a:bodyPr rtlCol="0" anchor="ctr"/>
            <a:lstStyle/>
            <a:p>
              <a:endParaRPr lang="en-US"/>
            </a:p>
          </p:txBody>
        </p:sp>
        <p:sp>
          <p:nvSpPr>
            <p:cNvPr id="66" name="Freeform 59">
              <a:extLst>
                <a:ext uri="{FF2B5EF4-FFF2-40B4-BE49-F238E27FC236}">
                  <a16:creationId xmlns:a16="http://schemas.microsoft.com/office/drawing/2014/main" id="{5D2859BF-1593-6BAB-30B8-F5F4D32DED53}"/>
                </a:ext>
              </a:extLst>
            </p:cNvPr>
            <p:cNvSpPr/>
            <p:nvPr/>
          </p:nvSpPr>
          <p:spPr>
            <a:xfrm>
              <a:off x="5200813" y="1642689"/>
              <a:ext cx="1162555" cy="946448"/>
            </a:xfrm>
            <a:custGeom>
              <a:avLst/>
              <a:gdLst>
                <a:gd name="connsiteX0" fmla="*/ 22520 w 1162555"/>
                <a:gd name="connsiteY0" fmla="*/ 789614 h 946448"/>
                <a:gd name="connsiteX1" fmla="*/ 131791 w 1162555"/>
                <a:gd name="connsiteY1" fmla="*/ 918545 h 946448"/>
                <a:gd name="connsiteX2" fmla="*/ 219116 w 1162555"/>
                <a:gd name="connsiteY2" fmla="*/ 926546 h 946448"/>
                <a:gd name="connsiteX3" fmla="*/ 231917 w 1162555"/>
                <a:gd name="connsiteY3" fmla="*/ 925631 h 946448"/>
                <a:gd name="connsiteX4" fmla="*/ 250663 w 1162555"/>
                <a:gd name="connsiteY4" fmla="*/ 931118 h 946448"/>
                <a:gd name="connsiteX5" fmla="*/ 389651 w 1162555"/>
                <a:gd name="connsiteY5" fmla="*/ 932032 h 946448"/>
                <a:gd name="connsiteX6" fmla="*/ 410225 w 1162555"/>
                <a:gd name="connsiteY6" fmla="*/ 929746 h 946448"/>
                <a:gd name="connsiteX7" fmla="*/ 413883 w 1162555"/>
                <a:gd name="connsiteY7" fmla="*/ 925631 h 946448"/>
                <a:gd name="connsiteX8" fmla="*/ 410911 w 1162555"/>
                <a:gd name="connsiteY8" fmla="*/ 920831 h 946448"/>
                <a:gd name="connsiteX9" fmla="*/ 388737 w 1162555"/>
                <a:gd name="connsiteY9" fmla="*/ 917173 h 946448"/>
                <a:gd name="connsiteX10" fmla="*/ 264379 w 1162555"/>
                <a:gd name="connsiteY10" fmla="*/ 917859 h 946448"/>
                <a:gd name="connsiteX11" fmla="*/ 239690 w 1162555"/>
                <a:gd name="connsiteY11" fmla="*/ 912144 h 946448"/>
                <a:gd name="connsiteX12" fmla="*/ 275123 w 1162555"/>
                <a:gd name="connsiteY12" fmla="*/ 875111 h 946448"/>
                <a:gd name="connsiteX13" fmla="*/ 394909 w 1162555"/>
                <a:gd name="connsiteY13" fmla="*/ 772698 h 946448"/>
                <a:gd name="connsiteX14" fmla="*/ 498465 w 1162555"/>
                <a:gd name="connsiteY14" fmla="*/ 683087 h 946448"/>
                <a:gd name="connsiteX15" fmla="*/ 612536 w 1162555"/>
                <a:gd name="connsiteY15" fmla="*/ 583646 h 946448"/>
                <a:gd name="connsiteX16" fmla="*/ 802046 w 1162555"/>
                <a:gd name="connsiteY16" fmla="*/ 412653 h 946448"/>
                <a:gd name="connsiteX17" fmla="*/ 817362 w 1162555"/>
                <a:gd name="connsiteY17" fmla="*/ 405109 h 946448"/>
                <a:gd name="connsiteX18" fmla="*/ 833593 w 1162555"/>
                <a:gd name="connsiteY18" fmla="*/ 479633 h 946448"/>
                <a:gd name="connsiteX19" fmla="*/ 849137 w 1162555"/>
                <a:gd name="connsiteY19" fmla="*/ 513923 h 946448"/>
                <a:gd name="connsiteX20" fmla="*/ 900115 w 1162555"/>
                <a:gd name="connsiteY20" fmla="*/ 554385 h 946448"/>
                <a:gd name="connsiteX21" fmla="*/ 918860 w 1162555"/>
                <a:gd name="connsiteY21" fmla="*/ 653597 h 946448"/>
                <a:gd name="connsiteX22" fmla="*/ 903773 w 1162555"/>
                <a:gd name="connsiteY22" fmla="*/ 768583 h 946448"/>
                <a:gd name="connsiteX23" fmla="*/ 882970 w 1162555"/>
                <a:gd name="connsiteY23" fmla="*/ 926089 h 946448"/>
                <a:gd name="connsiteX24" fmla="*/ 769127 w 1162555"/>
                <a:gd name="connsiteY24" fmla="*/ 926089 h 946448"/>
                <a:gd name="connsiteX25" fmla="*/ 757926 w 1162555"/>
                <a:gd name="connsiteY25" fmla="*/ 932261 h 946448"/>
                <a:gd name="connsiteX26" fmla="*/ 770728 w 1162555"/>
                <a:gd name="connsiteY26" fmla="*/ 939119 h 946448"/>
                <a:gd name="connsiteX27" fmla="*/ 901944 w 1162555"/>
                <a:gd name="connsiteY27" fmla="*/ 941633 h 946448"/>
                <a:gd name="connsiteX28" fmla="*/ 953379 w 1162555"/>
                <a:gd name="connsiteY28" fmla="*/ 909629 h 946448"/>
                <a:gd name="connsiteX29" fmla="*/ 977611 w 1162555"/>
                <a:gd name="connsiteY29" fmla="*/ 806759 h 946448"/>
                <a:gd name="connsiteX30" fmla="*/ 987898 w 1162555"/>
                <a:gd name="connsiteY30" fmla="*/ 764468 h 946448"/>
                <a:gd name="connsiteX31" fmla="*/ 1005500 w 1162555"/>
                <a:gd name="connsiteY31" fmla="*/ 749609 h 946448"/>
                <a:gd name="connsiteX32" fmla="*/ 1021273 w 1162555"/>
                <a:gd name="connsiteY32" fmla="*/ 763097 h 946448"/>
                <a:gd name="connsiteX33" fmla="*/ 1024474 w 1162555"/>
                <a:gd name="connsiteY33" fmla="*/ 774984 h 946448"/>
                <a:gd name="connsiteX34" fmla="*/ 1034075 w 1162555"/>
                <a:gd name="connsiteY34" fmla="*/ 863452 h 946448"/>
                <a:gd name="connsiteX35" fmla="*/ 1036818 w 1162555"/>
                <a:gd name="connsiteY35" fmla="*/ 915116 h 946448"/>
                <a:gd name="connsiteX36" fmla="*/ 1072022 w 1162555"/>
                <a:gd name="connsiteY36" fmla="*/ 946434 h 946448"/>
                <a:gd name="connsiteX37" fmla="*/ 1110656 w 1162555"/>
                <a:gd name="connsiteY37" fmla="*/ 905515 h 946448"/>
                <a:gd name="connsiteX38" fmla="*/ 1099226 w 1162555"/>
                <a:gd name="connsiteY38" fmla="*/ 746409 h 946448"/>
                <a:gd name="connsiteX39" fmla="*/ 1109970 w 1162555"/>
                <a:gd name="connsiteY39" fmla="*/ 714862 h 946448"/>
                <a:gd name="connsiteX40" fmla="*/ 1157519 w 1162555"/>
                <a:gd name="connsiteY40" fmla="*/ 647425 h 946448"/>
                <a:gd name="connsiteX41" fmla="*/ 1159348 w 1162555"/>
                <a:gd name="connsiteY41" fmla="*/ 619765 h 946448"/>
                <a:gd name="connsiteX42" fmla="*/ 1141288 w 1162555"/>
                <a:gd name="connsiteY42" fmla="*/ 589818 h 946448"/>
                <a:gd name="connsiteX43" fmla="*/ 1075909 w 1162555"/>
                <a:gd name="connsiteY43" fmla="*/ 521238 h 946448"/>
                <a:gd name="connsiteX44" fmla="*/ 1073851 w 1162555"/>
                <a:gd name="connsiteY44" fmla="*/ 507522 h 946448"/>
                <a:gd name="connsiteX45" fmla="*/ 1092368 w 1162555"/>
                <a:gd name="connsiteY45" fmla="*/ 462716 h 946448"/>
                <a:gd name="connsiteX46" fmla="*/ 1002528 w 1162555"/>
                <a:gd name="connsiteY46" fmla="*/ 377906 h 946448"/>
                <a:gd name="connsiteX47" fmla="*/ 955665 w 1162555"/>
                <a:gd name="connsiteY47" fmla="*/ 401223 h 946448"/>
                <a:gd name="connsiteX48" fmla="*/ 930290 w 1162555"/>
                <a:gd name="connsiteY48" fmla="*/ 454715 h 946448"/>
                <a:gd name="connsiteX49" fmla="*/ 914288 w 1162555"/>
                <a:gd name="connsiteY49" fmla="*/ 463859 h 946448"/>
                <a:gd name="connsiteX50" fmla="*/ 888685 w 1162555"/>
                <a:gd name="connsiteY50" fmla="*/ 430941 h 946448"/>
                <a:gd name="connsiteX51" fmla="*/ 877255 w 1162555"/>
                <a:gd name="connsiteY51" fmla="*/ 367847 h 946448"/>
                <a:gd name="connsiteX52" fmla="*/ 881370 w 1162555"/>
                <a:gd name="connsiteY52" fmla="*/ 354817 h 946448"/>
                <a:gd name="connsiteX53" fmla="*/ 920461 w 1162555"/>
                <a:gd name="connsiteY53" fmla="*/ 312069 h 946448"/>
                <a:gd name="connsiteX54" fmla="*/ 978982 w 1162555"/>
                <a:gd name="connsiteY54" fmla="*/ 246232 h 946448"/>
                <a:gd name="connsiteX55" fmla="*/ 1062421 w 1162555"/>
                <a:gd name="connsiteY55" fmla="*/ 107701 h 946448"/>
                <a:gd name="connsiteX56" fmla="*/ 1084367 w 1162555"/>
                <a:gd name="connsiteY56" fmla="*/ 28605 h 946448"/>
                <a:gd name="connsiteX57" fmla="*/ 1046648 w 1162555"/>
                <a:gd name="connsiteY57" fmla="*/ 716 h 946448"/>
                <a:gd name="connsiteX58" fmla="*/ 800674 w 1162555"/>
                <a:gd name="connsiteY58" fmla="*/ 53751 h 946448"/>
                <a:gd name="connsiteX59" fmla="*/ 731866 w 1162555"/>
                <a:gd name="connsiteY59" fmla="*/ 97414 h 946448"/>
                <a:gd name="connsiteX60" fmla="*/ 720893 w 1162555"/>
                <a:gd name="connsiteY60" fmla="*/ 106786 h 946448"/>
                <a:gd name="connsiteX61" fmla="*/ 628081 w 1162555"/>
                <a:gd name="connsiteY61" fmla="*/ 176509 h 946448"/>
                <a:gd name="connsiteX62" fmla="*/ 475834 w 1162555"/>
                <a:gd name="connsiteY62" fmla="*/ 295153 h 946448"/>
                <a:gd name="connsiteX63" fmla="*/ 345074 w 1162555"/>
                <a:gd name="connsiteY63" fmla="*/ 396880 h 946448"/>
                <a:gd name="connsiteX64" fmla="*/ 249291 w 1162555"/>
                <a:gd name="connsiteY64" fmla="*/ 472546 h 946448"/>
                <a:gd name="connsiteX65" fmla="*/ 145735 w 1162555"/>
                <a:gd name="connsiteY65" fmla="*/ 558500 h 946448"/>
                <a:gd name="connsiteX66" fmla="*/ 48123 w 1162555"/>
                <a:gd name="connsiteY66" fmla="*/ 641710 h 946448"/>
                <a:gd name="connsiteX67" fmla="*/ 24120 w 1162555"/>
                <a:gd name="connsiteY67" fmla="*/ 664570 h 946448"/>
                <a:gd name="connsiteX68" fmla="*/ 117 w 1162555"/>
                <a:gd name="connsiteY68" fmla="*/ 722863 h 946448"/>
                <a:gd name="connsiteX69" fmla="*/ 22520 w 1162555"/>
                <a:gd name="connsiteY69" fmla="*/ 789614 h 946448"/>
                <a:gd name="connsiteX70" fmla="*/ 966181 w 1162555"/>
                <a:gd name="connsiteY70" fmla="*/ 411281 h 946448"/>
                <a:gd name="connsiteX71" fmla="*/ 1068822 w 1162555"/>
                <a:gd name="connsiteY71" fmla="*/ 424540 h 946448"/>
                <a:gd name="connsiteX72" fmla="*/ 1014872 w 1162555"/>
                <a:gd name="connsiteY72" fmla="*/ 529925 h 946448"/>
                <a:gd name="connsiteX73" fmla="*/ 945378 w 1162555"/>
                <a:gd name="connsiteY73" fmla="*/ 472318 h 946448"/>
                <a:gd name="connsiteX74" fmla="*/ 966181 w 1162555"/>
                <a:gd name="connsiteY74" fmla="*/ 411281 h 946448"/>
                <a:gd name="connsiteX75" fmla="*/ 878170 w 1162555"/>
                <a:gd name="connsiteY75" fmla="*/ 448772 h 946448"/>
                <a:gd name="connsiteX76" fmla="*/ 898058 w 1162555"/>
                <a:gd name="connsiteY76" fmla="*/ 472318 h 946448"/>
                <a:gd name="connsiteX77" fmla="*/ 911774 w 1162555"/>
                <a:gd name="connsiteY77" fmla="*/ 477118 h 946448"/>
                <a:gd name="connsiteX78" fmla="*/ 940120 w 1162555"/>
                <a:gd name="connsiteY78" fmla="*/ 500664 h 946448"/>
                <a:gd name="connsiteX79" fmla="*/ 1046191 w 1162555"/>
                <a:gd name="connsiteY79" fmla="*/ 534268 h 946448"/>
                <a:gd name="connsiteX80" fmla="*/ 1075223 w 1162555"/>
                <a:gd name="connsiteY80" fmla="*/ 537469 h 946448"/>
                <a:gd name="connsiteX81" fmla="*/ 1147232 w 1162555"/>
                <a:gd name="connsiteY81" fmla="*/ 629823 h 946448"/>
                <a:gd name="connsiteX82" fmla="*/ 1145632 w 1162555"/>
                <a:gd name="connsiteY82" fmla="*/ 643539 h 946448"/>
                <a:gd name="connsiteX83" fmla="*/ 1095568 w 1162555"/>
                <a:gd name="connsiteY83" fmla="*/ 711890 h 946448"/>
                <a:gd name="connsiteX84" fmla="*/ 1073851 w 1162555"/>
                <a:gd name="connsiteY84" fmla="*/ 713719 h 946448"/>
                <a:gd name="connsiteX85" fmla="*/ 1065622 w 1162555"/>
                <a:gd name="connsiteY85" fmla="*/ 689259 h 946448"/>
                <a:gd name="connsiteX86" fmla="*/ 1087567 w 1162555"/>
                <a:gd name="connsiteY86" fmla="*/ 651769 h 946448"/>
                <a:gd name="connsiteX87" fmla="*/ 1058535 w 1162555"/>
                <a:gd name="connsiteY87" fmla="*/ 599648 h 946448"/>
                <a:gd name="connsiteX88" fmla="*/ 1063107 w 1162555"/>
                <a:gd name="connsiteY88" fmla="*/ 665485 h 946448"/>
                <a:gd name="connsiteX89" fmla="*/ 1078195 w 1162555"/>
                <a:gd name="connsiteY89" fmla="*/ 731550 h 946448"/>
                <a:gd name="connsiteX90" fmla="*/ 1087339 w 1162555"/>
                <a:gd name="connsiteY90" fmla="*/ 746409 h 946448"/>
                <a:gd name="connsiteX91" fmla="*/ 1093968 w 1162555"/>
                <a:gd name="connsiteY91" fmla="*/ 814532 h 946448"/>
                <a:gd name="connsiteX92" fmla="*/ 1098997 w 1162555"/>
                <a:gd name="connsiteY92" fmla="*/ 907801 h 946448"/>
                <a:gd name="connsiteX93" fmla="*/ 1088253 w 1162555"/>
                <a:gd name="connsiteY93" fmla="*/ 930661 h 946448"/>
                <a:gd name="connsiteX94" fmla="*/ 1058306 w 1162555"/>
                <a:gd name="connsiteY94" fmla="*/ 929975 h 946448"/>
                <a:gd name="connsiteX95" fmla="*/ 1049620 w 1162555"/>
                <a:gd name="connsiteY95" fmla="*/ 912144 h 946448"/>
                <a:gd name="connsiteX96" fmla="*/ 1045733 w 1162555"/>
                <a:gd name="connsiteY96" fmla="*/ 862538 h 946448"/>
                <a:gd name="connsiteX97" fmla="*/ 1036589 w 1162555"/>
                <a:gd name="connsiteY97" fmla="*/ 773841 h 946448"/>
                <a:gd name="connsiteX98" fmla="*/ 1032017 w 1162555"/>
                <a:gd name="connsiteY98" fmla="*/ 755782 h 946448"/>
                <a:gd name="connsiteX99" fmla="*/ 1006643 w 1162555"/>
                <a:gd name="connsiteY99" fmla="*/ 734750 h 946448"/>
                <a:gd name="connsiteX100" fmla="*/ 977839 w 1162555"/>
                <a:gd name="connsiteY100" fmla="*/ 754639 h 946448"/>
                <a:gd name="connsiteX101" fmla="*/ 968238 w 1162555"/>
                <a:gd name="connsiteY101" fmla="*/ 790529 h 946448"/>
                <a:gd name="connsiteX102" fmla="*/ 941949 w 1162555"/>
                <a:gd name="connsiteY102" fmla="*/ 907801 h 946448"/>
                <a:gd name="connsiteX103" fmla="*/ 925947 w 1162555"/>
                <a:gd name="connsiteY103" fmla="*/ 929975 h 946448"/>
                <a:gd name="connsiteX104" fmla="*/ 897601 w 1162555"/>
                <a:gd name="connsiteY104" fmla="*/ 906658 h 946448"/>
                <a:gd name="connsiteX105" fmla="*/ 910631 w 1162555"/>
                <a:gd name="connsiteY105" fmla="*/ 801959 h 946448"/>
                <a:gd name="connsiteX106" fmla="*/ 929833 w 1162555"/>
                <a:gd name="connsiteY106" fmla="*/ 631652 h 946448"/>
                <a:gd name="connsiteX107" fmla="*/ 903773 w 1162555"/>
                <a:gd name="connsiteY107" fmla="*/ 543641 h 946448"/>
                <a:gd name="connsiteX108" fmla="*/ 880227 w 1162555"/>
                <a:gd name="connsiteY108" fmla="*/ 524667 h 946448"/>
                <a:gd name="connsiteX109" fmla="*/ 839536 w 1162555"/>
                <a:gd name="connsiteY109" fmla="*/ 457459 h 946448"/>
                <a:gd name="connsiteX110" fmla="*/ 827420 w 1162555"/>
                <a:gd name="connsiteY110" fmla="*/ 383849 h 946448"/>
                <a:gd name="connsiteX111" fmla="*/ 831078 w 1162555"/>
                <a:gd name="connsiteY111" fmla="*/ 362590 h 946448"/>
                <a:gd name="connsiteX112" fmla="*/ 859882 w 1162555"/>
                <a:gd name="connsiteY112" fmla="*/ 368762 h 946448"/>
                <a:gd name="connsiteX113" fmla="*/ 870169 w 1162555"/>
                <a:gd name="connsiteY113" fmla="*/ 395051 h 946448"/>
                <a:gd name="connsiteX114" fmla="*/ 878170 w 1162555"/>
                <a:gd name="connsiteY114" fmla="*/ 448772 h 946448"/>
                <a:gd name="connsiteX115" fmla="*/ 932119 w 1162555"/>
                <a:gd name="connsiteY115" fmla="*/ 286694 h 946448"/>
                <a:gd name="connsiteX116" fmla="*/ 871540 w 1162555"/>
                <a:gd name="connsiteY116" fmla="*/ 346130 h 946448"/>
                <a:gd name="connsiteX117" fmla="*/ 856681 w 1162555"/>
                <a:gd name="connsiteY117" fmla="*/ 350474 h 946448"/>
                <a:gd name="connsiteX118" fmla="*/ 831992 w 1162555"/>
                <a:gd name="connsiteY118" fmla="*/ 348645 h 946448"/>
                <a:gd name="connsiteX119" fmla="*/ 813476 w 1162555"/>
                <a:gd name="connsiteY119" fmla="*/ 368990 h 946448"/>
                <a:gd name="connsiteX120" fmla="*/ 797702 w 1162555"/>
                <a:gd name="connsiteY120" fmla="*/ 400537 h 946448"/>
                <a:gd name="connsiteX121" fmla="*/ 627395 w 1162555"/>
                <a:gd name="connsiteY121" fmla="*/ 552328 h 946448"/>
                <a:gd name="connsiteX122" fmla="*/ 474233 w 1162555"/>
                <a:gd name="connsiteY122" fmla="*/ 685830 h 946448"/>
                <a:gd name="connsiteX123" fmla="*/ 368620 w 1162555"/>
                <a:gd name="connsiteY123" fmla="*/ 779099 h 946448"/>
                <a:gd name="connsiteX124" fmla="*/ 347132 w 1162555"/>
                <a:gd name="connsiteY124" fmla="*/ 793272 h 946448"/>
                <a:gd name="connsiteX125" fmla="*/ 322900 w 1162555"/>
                <a:gd name="connsiteY125" fmla="*/ 715319 h 946448"/>
                <a:gd name="connsiteX126" fmla="*/ 330215 w 1162555"/>
                <a:gd name="connsiteY126" fmla="*/ 693374 h 946448"/>
                <a:gd name="connsiteX127" fmla="*/ 355361 w 1162555"/>
                <a:gd name="connsiteY127" fmla="*/ 671657 h 946448"/>
                <a:gd name="connsiteX128" fmla="*/ 366563 w 1162555"/>
                <a:gd name="connsiteY128" fmla="*/ 660684 h 946448"/>
                <a:gd name="connsiteX129" fmla="*/ 367934 w 1162555"/>
                <a:gd name="connsiteY129" fmla="*/ 659312 h 946448"/>
                <a:gd name="connsiteX130" fmla="*/ 378907 w 1162555"/>
                <a:gd name="connsiteY130" fmla="*/ 649025 h 946448"/>
                <a:gd name="connsiteX131" fmla="*/ 378907 w 1162555"/>
                <a:gd name="connsiteY131" fmla="*/ 649025 h 946448"/>
                <a:gd name="connsiteX132" fmla="*/ 512638 w 1162555"/>
                <a:gd name="connsiteY132" fmla="*/ 536097 h 946448"/>
                <a:gd name="connsiteX133" fmla="*/ 617337 w 1162555"/>
                <a:gd name="connsiteY133" fmla="*/ 444657 h 946448"/>
                <a:gd name="connsiteX134" fmla="*/ 753354 w 1162555"/>
                <a:gd name="connsiteY134" fmla="*/ 335615 h 946448"/>
                <a:gd name="connsiteX135" fmla="*/ 829706 w 1162555"/>
                <a:gd name="connsiteY135" fmla="*/ 268406 h 946448"/>
                <a:gd name="connsiteX136" fmla="*/ 893257 w 1162555"/>
                <a:gd name="connsiteY136" fmla="*/ 215143 h 946448"/>
                <a:gd name="connsiteX137" fmla="*/ 913603 w 1162555"/>
                <a:gd name="connsiteY137" fmla="*/ 220172 h 946448"/>
                <a:gd name="connsiteX138" fmla="*/ 936463 w 1162555"/>
                <a:gd name="connsiteY138" fmla="*/ 275493 h 946448"/>
                <a:gd name="connsiteX139" fmla="*/ 932119 w 1162555"/>
                <a:gd name="connsiteY139" fmla="*/ 286694 h 946448"/>
                <a:gd name="connsiteX140" fmla="*/ 288610 w 1162555"/>
                <a:gd name="connsiteY140" fmla="*/ 663199 h 946448"/>
                <a:gd name="connsiteX141" fmla="*/ 252720 w 1162555"/>
                <a:gd name="connsiteY141" fmla="*/ 624337 h 946448"/>
                <a:gd name="connsiteX142" fmla="*/ 252263 w 1162555"/>
                <a:gd name="connsiteY142" fmla="*/ 606049 h 946448"/>
                <a:gd name="connsiteX143" fmla="*/ 299354 w 1162555"/>
                <a:gd name="connsiteY143" fmla="*/ 568787 h 946448"/>
                <a:gd name="connsiteX144" fmla="*/ 424170 w 1162555"/>
                <a:gd name="connsiteY144" fmla="*/ 466374 h 946448"/>
                <a:gd name="connsiteX145" fmla="*/ 559958 w 1162555"/>
                <a:gd name="connsiteY145" fmla="*/ 354131 h 946448"/>
                <a:gd name="connsiteX146" fmla="*/ 761812 w 1162555"/>
                <a:gd name="connsiteY146" fmla="*/ 188168 h 946448"/>
                <a:gd name="connsiteX147" fmla="*/ 827420 w 1162555"/>
                <a:gd name="connsiteY147" fmla="*/ 134218 h 946448"/>
                <a:gd name="connsiteX148" fmla="*/ 857367 w 1162555"/>
                <a:gd name="connsiteY148" fmla="*/ 137419 h 946448"/>
                <a:gd name="connsiteX149" fmla="*/ 886628 w 1162555"/>
                <a:gd name="connsiteY149" fmla="*/ 172623 h 946448"/>
                <a:gd name="connsiteX150" fmla="*/ 895315 w 1162555"/>
                <a:gd name="connsiteY150" fmla="*/ 188625 h 946448"/>
                <a:gd name="connsiteX151" fmla="*/ 889828 w 1162555"/>
                <a:gd name="connsiteY151" fmla="*/ 199598 h 946448"/>
                <a:gd name="connsiteX152" fmla="*/ 869711 w 1162555"/>
                <a:gd name="connsiteY152" fmla="*/ 217657 h 946448"/>
                <a:gd name="connsiteX153" fmla="*/ 712435 w 1162555"/>
                <a:gd name="connsiteY153" fmla="*/ 352531 h 946448"/>
                <a:gd name="connsiteX154" fmla="*/ 551729 w 1162555"/>
                <a:gd name="connsiteY154" fmla="*/ 486491 h 946448"/>
                <a:gd name="connsiteX155" fmla="*/ 388280 w 1162555"/>
                <a:gd name="connsiteY155" fmla="*/ 623879 h 946448"/>
                <a:gd name="connsiteX156" fmla="*/ 347360 w 1162555"/>
                <a:gd name="connsiteY156" fmla="*/ 661598 h 946448"/>
                <a:gd name="connsiteX157" fmla="*/ 346446 w 1162555"/>
                <a:gd name="connsiteY157" fmla="*/ 662513 h 946448"/>
                <a:gd name="connsiteX158" fmla="*/ 341645 w 1162555"/>
                <a:gd name="connsiteY158" fmla="*/ 666856 h 946448"/>
                <a:gd name="connsiteX159" fmla="*/ 341417 w 1162555"/>
                <a:gd name="connsiteY159" fmla="*/ 667085 h 946448"/>
                <a:gd name="connsiteX160" fmla="*/ 336388 w 1162555"/>
                <a:gd name="connsiteY160" fmla="*/ 671428 h 946448"/>
                <a:gd name="connsiteX161" fmla="*/ 335245 w 1162555"/>
                <a:gd name="connsiteY161" fmla="*/ 672343 h 946448"/>
                <a:gd name="connsiteX162" fmla="*/ 329987 w 1162555"/>
                <a:gd name="connsiteY162" fmla="*/ 676686 h 946448"/>
                <a:gd name="connsiteX163" fmla="*/ 317414 w 1162555"/>
                <a:gd name="connsiteY163" fmla="*/ 687430 h 946448"/>
                <a:gd name="connsiteX164" fmla="*/ 305298 w 1162555"/>
                <a:gd name="connsiteY164" fmla="*/ 685601 h 946448"/>
                <a:gd name="connsiteX165" fmla="*/ 294097 w 1162555"/>
                <a:gd name="connsiteY165" fmla="*/ 670742 h 946448"/>
                <a:gd name="connsiteX166" fmla="*/ 288610 w 1162555"/>
                <a:gd name="connsiteY166" fmla="*/ 663199 h 946448"/>
                <a:gd name="connsiteX167" fmla="*/ 1055106 w 1162555"/>
                <a:gd name="connsiteY167" fmla="*/ 13517 h 946448"/>
                <a:gd name="connsiteX168" fmla="*/ 1072708 w 1162555"/>
                <a:gd name="connsiteY168" fmla="*/ 28148 h 946448"/>
                <a:gd name="connsiteX169" fmla="*/ 1058306 w 1162555"/>
                <a:gd name="connsiteY169" fmla="*/ 82783 h 946448"/>
                <a:gd name="connsiteX170" fmla="*/ 1008243 w 1162555"/>
                <a:gd name="connsiteY170" fmla="*/ 20147 h 946448"/>
                <a:gd name="connsiteX171" fmla="*/ 1055106 w 1162555"/>
                <a:gd name="connsiteY171" fmla="*/ 13517 h 946448"/>
                <a:gd name="connsiteX172" fmla="*/ 773242 w 1162555"/>
                <a:gd name="connsiteY172" fmla="*/ 80497 h 946448"/>
                <a:gd name="connsiteX173" fmla="*/ 863082 w 1162555"/>
                <a:gd name="connsiteY173" fmla="*/ 49636 h 946448"/>
                <a:gd name="connsiteX174" fmla="*/ 966638 w 1162555"/>
                <a:gd name="connsiteY174" fmla="*/ 28834 h 946448"/>
                <a:gd name="connsiteX175" fmla="*/ 1038190 w 1162555"/>
                <a:gd name="connsiteY175" fmla="*/ 69753 h 946448"/>
                <a:gd name="connsiteX176" fmla="*/ 1039333 w 1162555"/>
                <a:gd name="connsiteY176" fmla="*/ 72496 h 946448"/>
                <a:gd name="connsiteX177" fmla="*/ 1039790 w 1162555"/>
                <a:gd name="connsiteY177" fmla="*/ 73639 h 946448"/>
                <a:gd name="connsiteX178" fmla="*/ 1040476 w 1162555"/>
                <a:gd name="connsiteY178" fmla="*/ 75468 h 946448"/>
                <a:gd name="connsiteX179" fmla="*/ 1040704 w 1162555"/>
                <a:gd name="connsiteY179" fmla="*/ 76611 h 946448"/>
                <a:gd name="connsiteX180" fmla="*/ 1041390 w 1162555"/>
                <a:gd name="connsiteY180" fmla="*/ 79126 h 946448"/>
                <a:gd name="connsiteX181" fmla="*/ 1041390 w 1162555"/>
                <a:gd name="connsiteY181" fmla="*/ 79583 h 946448"/>
                <a:gd name="connsiteX182" fmla="*/ 1042076 w 1162555"/>
                <a:gd name="connsiteY182" fmla="*/ 82555 h 946448"/>
                <a:gd name="connsiteX183" fmla="*/ 1042304 w 1162555"/>
                <a:gd name="connsiteY183" fmla="*/ 83469 h 946448"/>
                <a:gd name="connsiteX184" fmla="*/ 1042533 w 1162555"/>
                <a:gd name="connsiteY184" fmla="*/ 85755 h 946448"/>
                <a:gd name="connsiteX185" fmla="*/ 1042762 w 1162555"/>
                <a:gd name="connsiteY185" fmla="*/ 86669 h 946448"/>
                <a:gd name="connsiteX186" fmla="*/ 1042990 w 1162555"/>
                <a:gd name="connsiteY186" fmla="*/ 89870 h 946448"/>
                <a:gd name="connsiteX187" fmla="*/ 1034303 w 1162555"/>
                <a:gd name="connsiteY187" fmla="*/ 135133 h 946448"/>
                <a:gd name="connsiteX188" fmla="*/ 952465 w 1162555"/>
                <a:gd name="connsiteY188" fmla="*/ 262006 h 946448"/>
                <a:gd name="connsiteX189" fmla="*/ 948807 w 1162555"/>
                <a:gd name="connsiteY189" fmla="*/ 264063 h 946448"/>
                <a:gd name="connsiteX190" fmla="*/ 938977 w 1162555"/>
                <a:gd name="connsiteY190" fmla="*/ 246689 h 946448"/>
                <a:gd name="connsiteX191" fmla="*/ 935777 w 1162555"/>
                <a:gd name="connsiteY191" fmla="*/ 238003 h 946448"/>
                <a:gd name="connsiteX192" fmla="*/ 934405 w 1162555"/>
                <a:gd name="connsiteY192" fmla="*/ 234802 h 946448"/>
                <a:gd name="connsiteX193" fmla="*/ 932348 w 1162555"/>
                <a:gd name="connsiteY193" fmla="*/ 229544 h 946448"/>
                <a:gd name="connsiteX194" fmla="*/ 930748 w 1162555"/>
                <a:gd name="connsiteY194" fmla="*/ 225430 h 946448"/>
                <a:gd name="connsiteX195" fmla="*/ 928919 w 1162555"/>
                <a:gd name="connsiteY195" fmla="*/ 221315 h 946448"/>
                <a:gd name="connsiteX196" fmla="*/ 926861 w 1162555"/>
                <a:gd name="connsiteY196" fmla="*/ 216743 h 946448"/>
                <a:gd name="connsiteX197" fmla="*/ 925261 w 1162555"/>
                <a:gd name="connsiteY197" fmla="*/ 213542 h 946448"/>
                <a:gd name="connsiteX198" fmla="*/ 922747 w 1162555"/>
                <a:gd name="connsiteY198" fmla="*/ 208285 h 946448"/>
                <a:gd name="connsiteX199" fmla="*/ 922061 w 1162555"/>
                <a:gd name="connsiteY199" fmla="*/ 207142 h 946448"/>
                <a:gd name="connsiteX200" fmla="*/ 910631 w 1162555"/>
                <a:gd name="connsiteY200" fmla="*/ 186339 h 946448"/>
                <a:gd name="connsiteX201" fmla="*/ 854167 w 1162555"/>
                <a:gd name="connsiteY201" fmla="*/ 113873 h 946448"/>
                <a:gd name="connsiteX202" fmla="*/ 810504 w 1162555"/>
                <a:gd name="connsiteY202" fmla="*/ 93985 h 946448"/>
                <a:gd name="connsiteX203" fmla="*/ 765470 w 1162555"/>
                <a:gd name="connsiteY203" fmla="*/ 91241 h 946448"/>
                <a:gd name="connsiteX204" fmla="*/ 773242 w 1162555"/>
                <a:gd name="connsiteY204" fmla="*/ 80497 h 946448"/>
                <a:gd name="connsiteX205" fmla="*/ 218659 w 1162555"/>
                <a:gd name="connsiteY205" fmla="*/ 515980 h 946448"/>
                <a:gd name="connsiteX206" fmla="*/ 263693 w 1162555"/>
                <a:gd name="connsiteY206" fmla="*/ 476432 h 946448"/>
                <a:gd name="connsiteX207" fmla="*/ 357647 w 1162555"/>
                <a:gd name="connsiteY207" fmla="*/ 405338 h 946448"/>
                <a:gd name="connsiteX208" fmla="*/ 381422 w 1162555"/>
                <a:gd name="connsiteY208" fmla="*/ 385450 h 946448"/>
                <a:gd name="connsiteX209" fmla="*/ 509895 w 1162555"/>
                <a:gd name="connsiteY209" fmla="*/ 287152 h 946448"/>
                <a:gd name="connsiteX210" fmla="*/ 677230 w 1162555"/>
                <a:gd name="connsiteY210" fmla="*/ 154564 h 946448"/>
                <a:gd name="connsiteX211" fmla="*/ 741238 w 1162555"/>
                <a:gd name="connsiteY211" fmla="*/ 109301 h 946448"/>
                <a:gd name="connsiteX212" fmla="*/ 750839 w 1162555"/>
                <a:gd name="connsiteY212" fmla="*/ 105643 h 946448"/>
                <a:gd name="connsiteX213" fmla="*/ 829021 w 1162555"/>
                <a:gd name="connsiteY213" fmla="*/ 112273 h 946448"/>
                <a:gd name="connsiteX214" fmla="*/ 812333 w 1162555"/>
                <a:gd name="connsiteY214" fmla="*/ 129875 h 946448"/>
                <a:gd name="connsiteX215" fmla="*/ 722493 w 1162555"/>
                <a:gd name="connsiteY215" fmla="*/ 203484 h 946448"/>
                <a:gd name="connsiteX216" fmla="*/ 645455 w 1162555"/>
                <a:gd name="connsiteY216" fmla="*/ 266349 h 946448"/>
                <a:gd name="connsiteX217" fmla="*/ 387594 w 1162555"/>
                <a:gd name="connsiteY217" fmla="*/ 478490 h 946448"/>
                <a:gd name="connsiteX218" fmla="*/ 293411 w 1162555"/>
                <a:gd name="connsiteY218" fmla="*/ 556214 h 946448"/>
                <a:gd name="connsiteX219" fmla="*/ 234661 w 1162555"/>
                <a:gd name="connsiteY219" fmla="*/ 602162 h 946448"/>
                <a:gd name="connsiteX220" fmla="*/ 219802 w 1162555"/>
                <a:gd name="connsiteY220" fmla="*/ 603991 h 946448"/>
                <a:gd name="connsiteX221" fmla="*/ 144364 w 1162555"/>
                <a:gd name="connsiteY221" fmla="*/ 574959 h 946448"/>
                <a:gd name="connsiteX222" fmla="*/ 218659 w 1162555"/>
                <a:gd name="connsiteY222" fmla="*/ 515980 h 946448"/>
                <a:gd name="connsiteX223" fmla="*/ 75555 w 1162555"/>
                <a:gd name="connsiteY223" fmla="*/ 632338 h 946448"/>
                <a:gd name="connsiteX224" fmla="*/ 106416 w 1162555"/>
                <a:gd name="connsiteY224" fmla="*/ 604906 h 946448"/>
                <a:gd name="connsiteX225" fmla="*/ 161509 w 1162555"/>
                <a:gd name="connsiteY225" fmla="*/ 593476 h 946448"/>
                <a:gd name="connsiteX226" fmla="*/ 248834 w 1162555"/>
                <a:gd name="connsiteY226" fmla="*/ 639653 h 946448"/>
                <a:gd name="connsiteX227" fmla="*/ 314899 w 1162555"/>
                <a:gd name="connsiteY227" fmla="*/ 732007 h 946448"/>
                <a:gd name="connsiteX228" fmla="*/ 315128 w 1162555"/>
                <a:gd name="connsiteY228" fmla="*/ 732464 h 946448"/>
                <a:gd name="connsiteX229" fmla="*/ 318557 w 1162555"/>
                <a:gd name="connsiteY229" fmla="*/ 740923 h 946448"/>
                <a:gd name="connsiteX230" fmla="*/ 331130 w 1162555"/>
                <a:gd name="connsiteY230" fmla="*/ 790757 h 946448"/>
                <a:gd name="connsiteX231" fmla="*/ 319471 w 1162555"/>
                <a:gd name="connsiteY231" fmla="*/ 820247 h 946448"/>
                <a:gd name="connsiteX232" fmla="*/ 274437 w 1162555"/>
                <a:gd name="connsiteY232" fmla="*/ 859795 h 946448"/>
                <a:gd name="connsiteX233" fmla="*/ 238318 w 1162555"/>
                <a:gd name="connsiteY233" fmla="*/ 891341 h 946448"/>
                <a:gd name="connsiteX234" fmla="*/ 236947 w 1162555"/>
                <a:gd name="connsiteY234" fmla="*/ 884026 h 946448"/>
                <a:gd name="connsiteX235" fmla="*/ 236489 w 1162555"/>
                <a:gd name="connsiteY235" fmla="*/ 881740 h 946448"/>
                <a:gd name="connsiteX236" fmla="*/ 235575 w 1162555"/>
                <a:gd name="connsiteY236" fmla="*/ 876711 h 946448"/>
                <a:gd name="connsiteX237" fmla="*/ 234889 w 1162555"/>
                <a:gd name="connsiteY237" fmla="*/ 874196 h 946448"/>
                <a:gd name="connsiteX238" fmla="*/ 233746 w 1162555"/>
                <a:gd name="connsiteY238" fmla="*/ 869624 h 946448"/>
                <a:gd name="connsiteX239" fmla="*/ 233060 w 1162555"/>
                <a:gd name="connsiteY239" fmla="*/ 867110 h 946448"/>
                <a:gd name="connsiteX240" fmla="*/ 231689 w 1162555"/>
                <a:gd name="connsiteY240" fmla="*/ 862081 h 946448"/>
                <a:gd name="connsiteX241" fmla="*/ 231232 w 1162555"/>
                <a:gd name="connsiteY241" fmla="*/ 860252 h 946448"/>
                <a:gd name="connsiteX242" fmla="*/ 226888 w 1162555"/>
                <a:gd name="connsiteY242" fmla="*/ 846536 h 946448"/>
                <a:gd name="connsiteX243" fmla="*/ 226202 w 1162555"/>
                <a:gd name="connsiteY243" fmla="*/ 844707 h 946448"/>
                <a:gd name="connsiteX244" fmla="*/ 224374 w 1162555"/>
                <a:gd name="connsiteY244" fmla="*/ 839678 h 946448"/>
                <a:gd name="connsiteX245" fmla="*/ 223688 w 1162555"/>
                <a:gd name="connsiteY245" fmla="*/ 837620 h 946448"/>
                <a:gd name="connsiteX246" fmla="*/ 221630 w 1162555"/>
                <a:gd name="connsiteY246" fmla="*/ 832820 h 946448"/>
                <a:gd name="connsiteX247" fmla="*/ 220945 w 1162555"/>
                <a:gd name="connsiteY247" fmla="*/ 830991 h 946448"/>
                <a:gd name="connsiteX248" fmla="*/ 218430 w 1162555"/>
                <a:gd name="connsiteY248" fmla="*/ 825505 h 946448"/>
                <a:gd name="connsiteX249" fmla="*/ 217973 w 1162555"/>
                <a:gd name="connsiteY249" fmla="*/ 824590 h 946448"/>
                <a:gd name="connsiteX250" fmla="*/ 211572 w 1162555"/>
                <a:gd name="connsiteY250" fmla="*/ 811560 h 946448"/>
                <a:gd name="connsiteX251" fmla="*/ 211115 w 1162555"/>
                <a:gd name="connsiteY251" fmla="*/ 810646 h 946448"/>
                <a:gd name="connsiteX252" fmla="*/ 208143 w 1162555"/>
                <a:gd name="connsiteY252" fmla="*/ 805159 h 946448"/>
                <a:gd name="connsiteX253" fmla="*/ 207457 w 1162555"/>
                <a:gd name="connsiteY253" fmla="*/ 804016 h 946448"/>
                <a:gd name="connsiteX254" fmla="*/ 204485 w 1162555"/>
                <a:gd name="connsiteY254" fmla="*/ 798530 h 946448"/>
                <a:gd name="connsiteX255" fmla="*/ 204028 w 1162555"/>
                <a:gd name="connsiteY255" fmla="*/ 797844 h 946448"/>
                <a:gd name="connsiteX256" fmla="*/ 192370 w 1162555"/>
                <a:gd name="connsiteY256" fmla="*/ 779099 h 946448"/>
                <a:gd name="connsiteX257" fmla="*/ 144592 w 1162555"/>
                <a:gd name="connsiteY257" fmla="*/ 715777 h 946448"/>
                <a:gd name="connsiteX258" fmla="*/ 64354 w 1162555"/>
                <a:gd name="connsiteY258" fmla="*/ 663656 h 946448"/>
                <a:gd name="connsiteX259" fmla="*/ 52466 w 1162555"/>
                <a:gd name="connsiteY259" fmla="*/ 659084 h 946448"/>
                <a:gd name="connsiteX260" fmla="*/ 75555 w 1162555"/>
                <a:gd name="connsiteY260" fmla="*/ 632338 h 946448"/>
                <a:gd name="connsiteX261" fmla="*/ 16119 w 1162555"/>
                <a:gd name="connsiteY261" fmla="*/ 710747 h 946448"/>
                <a:gd name="connsiteX262" fmla="*/ 57724 w 1162555"/>
                <a:gd name="connsiteY262" fmla="*/ 676686 h 946448"/>
                <a:gd name="connsiteX263" fmla="*/ 112360 w 1162555"/>
                <a:gd name="connsiteY263" fmla="*/ 701832 h 946448"/>
                <a:gd name="connsiteX264" fmla="*/ 190541 w 1162555"/>
                <a:gd name="connsiteY264" fmla="*/ 802873 h 946448"/>
                <a:gd name="connsiteX265" fmla="*/ 208143 w 1162555"/>
                <a:gd name="connsiteY265" fmla="*/ 835334 h 946448"/>
                <a:gd name="connsiteX266" fmla="*/ 208372 w 1162555"/>
                <a:gd name="connsiteY266" fmla="*/ 835563 h 946448"/>
                <a:gd name="connsiteX267" fmla="*/ 210658 w 1162555"/>
                <a:gd name="connsiteY267" fmla="*/ 840592 h 946448"/>
                <a:gd name="connsiteX268" fmla="*/ 210658 w 1162555"/>
                <a:gd name="connsiteY268" fmla="*/ 840821 h 946448"/>
                <a:gd name="connsiteX269" fmla="*/ 214772 w 1162555"/>
                <a:gd name="connsiteY269" fmla="*/ 851565 h 946448"/>
                <a:gd name="connsiteX270" fmla="*/ 215001 w 1162555"/>
                <a:gd name="connsiteY270" fmla="*/ 852479 h 946448"/>
                <a:gd name="connsiteX271" fmla="*/ 216373 w 1162555"/>
                <a:gd name="connsiteY271" fmla="*/ 856823 h 946448"/>
                <a:gd name="connsiteX272" fmla="*/ 216830 w 1162555"/>
                <a:gd name="connsiteY272" fmla="*/ 858423 h 946448"/>
                <a:gd name="connsiteX273" fmla="*/ 217973 w 1162555"/>
                <a:gd name="connsiteY273" fmla="*/ 862081 h 946448"/>
                <a:gd name="connsiteX274" fmla="*/ 218430 w 1162555"/>
                <a:gd name="connsiteY274" fmla="*/ 863909 h 946448"/>
                <a:gd name="connsiteX275" fmla="*/ 219344 w 1162555"/>
                <a:gd name="connsiteY275" fmla="*/ 867796 h 946448"/>
                <a:gd name="connsiteX276" fmla="*/ 219802 w 1162555"/>
                <a:gd name="connsiteY276" fmla="*/ 869396 h 946448"/>
                <a:gd name="connsiteX277" fmla="*/ 220716 w 1162555"/>
                <a:gd name="connsiteY277" fmla="*/ 874882 h 946448"/>
                <a:gd name="connsiteX278" fmla="*/ 206771 w 1162555"/>
                <a:gd name="connsiteY278" fmla="*/ 919231 h 946448"/>
                <a:gd name="connsiteX279" fmla="*/ 158308 w 1162555"/>
                <a:gd name="connsiteY279" fmla="*/ 919002 h 946448"/>
                <a:gd name="connsiteX280" fmla="*/ 127219 w 1162555"/>
                <a:gd name="connsiteY280" fmla="*/ 894999 h 946448"/>
                <a:gd name="connsiteX281" fmla="*/ 119446 w 1162555"/>
                <a:gd name="connsiteY281" fmla="*/ 887684 h 946448"/>
                <a:gd name="connsiteX282" fmla="*/ 117160 w 1162555"/>
                <a:gd name="connsiteY282" fmla="*/ 885626 h 946448"/>
                <a:gd name="connsiteX283" fmla="*/ 111674 w 1162555"/>
                <a:gd name="connsiteY283" fmla="*/ 880140 h 946448"/>
                <a:gd name="connsiteX284" fmla="*/ 109159 w 1162555"/>
                <a:gd name="connsiteY284" fmla="*/ 877625 h 946448"/>
                <a:gd name="connsiteX285" fmla="*/ 103901 w 1162555"/>
                <a:gd name="connsiteY285" fmla="*/ 872368 h 946448"/>
                <a:gd name="connsiteX286" fmla="*/ 101387 w 1162555"/>
                <a:gd name="connsiteY286" fmla="*/ 869853 h 946448"/>
                <a:gd name="connsiteX287" fmla="*/ 96129 w 1162555"/>
                <a:gd name="connsiteY287" fmla="*/ 864367 h 946448"/>
                <a:gd name="connsiteX288" fmla="*/ 94072 w 1162555"/>
                <a:gd name="connsiteY288" fmla="*/ 862081 h 946448"/>
                <a:gd name="connsiteX289" fmla="*/ 88585 w 1162555"/>
                <a:gd name="connsiteY289" fmla="*/ 856137 h 946448"/>
                <a:gd name="connsiteX290" fmla="*/ 86985 w 1162555"/>
                <a:gd name="connsiteY290" fmla="*/ 854308 h 946448"/>
                <a:gd name="connsiteX291" fmla="*/ 80584 w 1162555"/>
                <a:gd name="connsiteY291" fmla="*/ 846993 h 946448"/>
                <a:gd name="connsiteX292" fmla="*/ 79898 w 1162555"/>
                <a:gd name="connsiteY292" fmla="*/ 846079 h 946448"/>
                <a:gd name="connsiteX293" fmla="*/ 29378 w 1162555"/>
                <a:gd name="connsiteY293" fmla="*/ 770641 h 946448"/>
                <a:gd name="connsiteX294" fmla="*/ 16119 w 1162555"/>
                <a:gd name="connsiteY294" fmla="*/ 710747 h 9464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Lst>
              <a:rect l="l" t="t" r="r" b="b"/>
              <a:pathLst>
                <a:path w="1162555" h="946448">
                  <a:moveTo>
                    <a:pt x="22520" y="789614"/>
                  </a:moveTo>
                  <a:cubicBezTo>
                    <a:pt x="51552" y="838763"/>
                    <a:pt x="87671" y="881969"/>
                    <a:pt x="131791" y="918545"/>
                  </a:cubicBezTo>
                  <a:cubicBezTo>
                    <a:pt x="165623" y="946663"/>
                    <a:pt x="179568" y="948263"/>
                    <a:pt x="219116" y="926546"/>
                  </a:cubicBezTo>
                  <a:cubicBezTo>
                    <a:pt x="223459" y="924260"/>
                    <a:pt x="228488" y="920831"/>
                    <a:pt x="231917" y="925631"/>
                  </a:cubicBezTo>
                  <a:cubicBezTo>
                    <a:pt x="237175" y="932947"/>
                    <a:pt x="243805" y="930889"/>
                    <a:pt x="250663" y="931118"/>
                  </a:cubicBezTo>
                  <a:cubicBezTo>
                    <a:pt x="297068" y="932718"/>
                    <a:pt x="343246" y="927460"/>
                    <a:pt x="389651" y="932032"/>
                  </a:cubicBezTo>
                  <a:cubicBezTo>
                    <a:pt x="396281" y="932718"/>
                    <a:pt x="403367" y="930889"/>
                    <a:pt x="410225" y="929746"/>
                  </a:cubicBezTo>
                  <a:cubicBezTo>
                    <a:pt x="412283" y="929518"/>
                    <a:pt x="414112" y="927689"/>
                    <a:pt x="413883" y="925631"/>
                  </a:cubicBezTo>
                  <a:cubicBezTo>
                    <a:pt x="413654" y="923803"/>
                    <a:pt x="412283" y="921745"/>
                    <a:pt x="410911" y="920831"/>
                  </a:cubicBezTo>
                  <a:cubicBezTo>
                    <a:pt x="404053" y="916716"/>
                    <a:pt x="396509" y="917402"/>
                    <a:pt x="388737" y="917173"/>
                  </a:cubicBezTo>
                  <a:cubicBezTo>
                    <a:pt x="347360" y="915344"/>
                    <a:pt x="305755" y="917859"/>
                    <a:pt x="264379" y="917859"/>
                  </a:cubicBezTo>
                  <a:cubicBezTo>
                    <a:pt x="256149" y="917859"/>
                    <a:pt x="247691" y="918316"/>
                    <a:pt x="239690" y="912144"/>
                  </a:cubicBezTo>
                  <a:cubicBezTo>
                    <a:pt x="249748" y="897971"/>
                    <a:pt x="261864" y="886312"/>
                    <a:pt x="275123" y="875111"/>
                  </a:cubicBezTo>
                  <a:cubicBezTo>
                    <a:pt x="315356" y="841278"/>
                    <a:pt x="355590" y="807445"/>
                    <a:pt x="394909" y="772698"/>
                  </a:cubicBezTo>
                  <a:cubicBezTo>
                    <a:pt x="429199" y="742523"/>
                    <a:pt x="461660" y="710290"/>
                    <a:pt x="498465" y="683087"/>
                  </a:cubicBezTo>
                  <a:cubicBezTo>
                    <a:pt x="539156" y="653140"/>
                    <a:pt x="575732" y="618164"/>
                    <a:pt x="612536" y="583646"/>
                  </a:cubicBezTo>
                  <a:cubicBezTo>
                    <a:pt x="674487" y="525353"/>
                    <a:pt x="739409" y="470032"/>
                    <a:pt x="802046" y="412653"/>
                  </a:cubicBezTo>
                  <a:cubicBezTo>
                    <a:pt x="805932" y="408995"/>
                    <a:pt x="809818" y="404652"/>
                    <a:pt x="817362" y="405109"/>
                  </a:cubicBezTo>
                  <a:cubicBezTo>
                    <a:pt x="822620" y="429798"/>
                    <a:pt x="828106" y="454715"/>
                    <a:pt x="833593" y="479633"/>
                  </a:cubicBezTo>
                  <a:cubicBezTo>
                    <a:pt x="835879" y="490606"/>
                    <a:pt x="840679" y="506150"/>
                    <a:pt x="849137" y="513923"/>
                  </a:cubicBezTo>
                  <a:cubicBezTo>
                    <a:pt x="864911" y="528325"/>
                    <a:pt x="897143" y="549813"/>
                    <a:pt x="900115" y="554385"/>
                  </a:cubicBezTo>
                  <a:cubicBezTo>
                    <a:pt x="918403" y="581360"/>
                    <a:pt x="923204" y="622736"/>
                    <a:pt x="918860" y="653597"/>
                  </a:cubicBezTo>
                  <a:cubicBezTo>
                    <a:pt x="913603" y="691774"/>
                    <a:pt x="907888" y="730178"/>
                    <a:pt x="903773" y="768583"/>
                  </a:cubicBezTo>
                  <a:cubicBezTo>
                    <a:pt x="898286" y="820704"/>
                    <a:pt x="889371" y="872368"/>
                    <a:pt x="882970" y="926089"/>
                  </a:cubicBezTo>
                  <a:cubicBezTo>
                    <a:pt x="826506" y="928146"/>
                    <a:pt x="786958" y="924946"/>
                    <a:pt x="769127" y="926089"/>
                  </a:cubicBezTo>
                  <a:cubicBezTo>
                    <a:pt x="764327" y="926317"/>
                    <a:pt x="757697" y="926089"/>
                    <a:pt x="757926" y="932261"/>
                  </a:cubicBezTo>
                  <a:cubicBezTo>
                    <a:pt x="758155" y="939347"/>
                    <a:pt x="765013" y="939347"/>
                    <a:pt x="770728" y="939119"/>
                  </a:cubicBezTo>
                  <a:cubicBezTo>
                    <a:pt x="773471" y="939119"/>
                    <a:pt x="883656" y="937747"/>
                    <a:pt x="901944" y="941633"/>
                  </a:cubicBezTo>
                  <a:cubicBezTo>
                    <a:pt x="934405" y="948263"/>
                    <a:pt x="946521" y="942091"/>
                    <a:pt x="953379" y="909629"/>
                  </a:cubicBezTo>
                  <a:cubicBezTo>
                    <a:pt x="960694" y="875111"/>
                    <a:pt x="970295" y="841278"/>
                    <a:pt x="977611" y="806759"/>
                  </a:cubicBezTo>
                  <a:cubicBezTo>
                    <a:pt x="980582" y="792586"/>
                    <a:pt x="984926" y="778642"/>
                    <a:pt x="987898" y="764468"/>
                  </a:cubicBezTo>
                  <a:cubicBezTo>
                    <a:pt x="989955" y="754639"/>
                    <a:pt x="996813" y="750981"/>
                    <a:pt x="1005500" y="749609"/>
                  </a:cubicBezTo>
                  <a:cubicBezTo>
                    <a:pt x="1015558" y="748238"/>
                    <a:pt x="1018301" y="756010"/>
                    <a:pt x="1021273" y="763097"/>
                  </a:cubicBezTo>
                  <a:cubicBezTo>
                    <a:pt x="1022873" y="766983"/>
                    <a:pt x="1023788" y="771098"/>
                    <a:pt x="1024474" y="774984"/>
                  </a:cubicBezTo>
                  <a:cubicBezTo>
                    <a:pt x="1029731" y="804245"/>
                    <a:pt x="1033846" y="833734"/>
                    <a:pt x="1034075" y="863452"/>
                  </a:cubicBezTo>
                  <a:cubicBezTo>
                    <a:pt x="1034075" y="880597"/>
                    <a:pt x="1034989" y="897971"/>
                    <a:pt x="1036818" y="915116"/>
                  </a:cubicBezTo>
                  <a:cubicBezTo>
                    <a:pt x="1039333" y="938433"/>
                    <a:pt x="1048477" y="945977"/>
                    <a:pt x="1072022" y="946434"/>
                  </a:cubicBezTo>
                  <a:cubicBezTo>
                    <a:pt x="1102426" y="946891"/>
                    <a:pt x="1111799" y="936604"/>
                    <a:pt x="1110656" y="905515"/>
                  </a:cubicBezTo>
                  <a:cubicBezTo>
                    <a:pt x="1108827" y="852251"/>
                    <a:pt x="1104712" y="799216"/>
                    <a:pt x="1099226" y="746409"/>
                  </a:cubicBezTo>
                  <a:cubicBezTo>
                    <a:pt x="1097854" y="734065"/>
                    <a:pt x="1100597" y="724692"/>
                    <a:pt x="1109970" y="714862"/>
                  </a:cubicBezTo>
                  <a:cubicBezTo>
                    <a:pt x="1128944" y="694745"/>
                    <a:pt x="1144489" y="671885"/>
                    <a:pt x="1157519" y="647425"/>
                  </a:cubicBezTo>
                  <a:cubicBezTo>
                    <a:pt x="1162319" y="638510"/>
                    <a:pt x="1165063" y="629137"/>
                    <a:pt x="1159348" y="619765"/>
                  </a:cubicBezTo>
                  <a:cubicBezTo>
                    <a:pt x="1153175" y="609935"/>
                    <a:pt x="1148146" y="599419"/>
                    <a:pt x="1141288" y="589818"/>
                  </a:cubicBezTo>
                  <a:cubicBezTo>
                    <a:pt x="1122772" y="563529"/>
                    <a:pt x="1101512" y="540212"/>
                    <a:pt x="1075909" y="521238"/>
                  </a:cubicBezTo>
                  <a:cubicBezTo>
                    <a:pt x="1070422" y="517123"/>
                    <a:pt x="1069051" y="513008"/>
                    <a:pt x="1073851" y="507522"/>
                  </a:cubicBezTo>
                  <a:cubicBezTo>
                    <a:pt x="1082767" y="497006"/>
                    <a:pt x="1092368" y="475747"/>
                    <a:pt x="1092368" y="462716"/>
                  </a:cubicBezTo>
                  <a:cubicBezTo>
                    <a:pt x="1091682" y="416996"/>
                    <a:pt x="1050763" y="368305"/>
                    <a:pt x="1002528" y="377906"/>
                  </a:cubicBezTo>
                  <a:cubicBezTo>
                    <a:pt x="984240" y="382021"/>
                    <a:pt x="969838" y="387050"/>
                    <a:pt x="955665" y="401223"/>
                  </a:cubicBezTo>
                  <a:cubicBezTo>
                    <a:pt x="940577" y="416311"/>
                    <a:pt x="935091" y="435513"/>
                    <a:pt x="930290" y="454715"/>
                  </a:cubicBezTo>
                  <a:cubicBezTo>
                    <a:pt x="927547" y="465460"/>
                    <a:pt x="922975" y="465460"/>
                    <a:pt x="914288" y="463859"/>
                  </a:cubicBezTo>
                  <a:cubicBezTo>
                    <a:pt x="896000" y="460202"/>
                    <a:pt x="891428" y="446714"/>
                    <a:pt x="888685" y="430941"/>
                  </a:cubicBezTo>
                  <a:cubicBezTo>
                    <a:pt x="885256" y="409910"/>
                    <a:pt x="885713" y="387964"/>
                    <a:pt x="877255" y="367847"/>
                  </a:cubicBezTo>
                  <a:cubicBezTo>
                    <a:pt x="874969" y="362361"/>
                    <a:pt x="878170" y="358246"/>
                    <a:pt x="881370" y="354817"/>
                  </a:cubicBezTo>
                  <a:cubicBezTo>
                    <a:pt x="894629" y="340873"/>
                    <a:pt x="904916" y="323728"/>
                    <a:pt x="920461" y="312069"/>
                  </a:cubicBezTo>
                  <a:cubicBezTo>
                    <a:pt x="944464" y="294010"/>
                    <a:pt x="963437" y="272521"/>
                    <a:pt x="978982" y="246232"/>
                  </a:cubicBezTo>
                  <a:cubicBezTo>
                    <a:pt x="1006643" y="200055"/>
                    <a:pt x="1037732" y="155707"/>
                    <a:pt x="1062421" y="107701"/>
                  </a:cubicBezTo>
                  <a:cubicBezTo>
                    <a:pt x="1074994" y="83012"/>
                    <a:pt x="1085738" y="57409"/>
                    <a:pt x="1084367" y="28605"/>
                  </a:cubicBezTo>
                  <a:cubicBezTo>
                    <a:pt x="1083224" y="3459"/>
                    <a:pt x="1071565" y="-2256"/>
                    <a:pt x="1046648" y="716"/>
                  </a:cubicBezTo>
                  <a:cubicBezTo>
                    <a:pt x="1003214" y="5974"/>
                    <a:pt x="838850" y="39349"/>
                    <a:pt x="800674" y="53751"/>
                  </a:cubicBezTo>
                  <a:cubicBezTo>
                    <a:pt x="774614" y="63581"/>
                    <a:pt x="748782" y="73182"/>
                    <a:pt x="731866" y="97414"/>
                  </a:cubicBezTo>
                  <a:cubicBezTo>
                    <a:pt x="729122" y="101300"/>
                    <a:pt x="724779" y="104043"/>
                    <a:pt x="720893" y="106786"/>
                  </a:cubicBezTo>
                  <a:cubicBezTo>
                    <a:pt x="689346" y="129189"/>
                    <a:pt x="658256" y="152278"/>
                    <a:pt x="628081" y="176509"/>
                  </a:cubicBezTo>
                  <a:cubicBezTo>
                    <a:pt x="577789" y="216743"/>
                    <a:pt x="526583" y="255605"/>
                    <a:pt x="475834" y="295153"/>
                  </a:cubicBezTo>
                  <a:cubicBezTo>
                    <a:pt x="432171" y="328985"/>
                    <a:pt x="388508" y="362818"/>
                    <a:pt x="345074" y="396880"/>
                  </a:cubicBezTo>
                  <a:cubicBezTo>
                    <a:pt x="313070" y="422026"/>
                    <a:pt x="280838" y="446943"/>
                    <a:pt x="249291" y="472546"/>
                  </a:cubicBezTo>
                  <a:cubicBezTo>
                    <a:pt x="214544" y="500893"/>
                    <a:pt x="180940" y="530839"/>
                    <a:pt x="145735" y="558500"/>
                  </a:cubicBezTo>
                  <a:cubicBezTo>
                    <a:pt x="111902" y="584789"/>
                    <a:pt x="79213" y="612221"/>
                    <a:pt x="48123" y="641710"/>
                  </a:cubicBezTo>
                  <a:cubicBezTo>
                    <a:pt x="40122" y="649254"/>
                    <a:pt x="33035" y="658398"/>
                    <a:pt x="24120" y="664570"/>
                  </a:cubicBezTo>
                  <a:cubicBezTo>
                    <a:pt x="3317" y="679201"/>
                    <a:pt x="-797" y="700460"/>
                    <a:pt x="117" y="722863"/>
                  </a:cubicBezTo>
                  <a:cubicBezTo>
                    <a:pt x="1031" y="747552"/>
                    <a:pt x="10404" y="769040"/>
                    <a:pt x="22520" y="789614"/>
                  </a:cubicBezTo>
                  <a:close/>
                  <a:moveTo>
                    <a:pt x="966181" y="411281"/>
                  </a:moveTo>
                  <a:cubicBezTo>
                    <a:pt x="1011443" y="364876"/>
                    <a:pt x="1059907" y="402823"/>
                    <a:pt x="1068822" y="424540"/>
                  </a:cubicBezTo>
                  <a:cubicBezTo>
                    <a:pt x="1102655" y="506836"/>
                    <a:pt x="1029274" y="529925"/>
                    <a:pt x="1014872" y="529925"/>
                  </a:cubicBezTo>
                  <a:cubicBezTo>
                    <a:pt x="979897" y="528325"/>
                    <a:pt x="944921" y="504322"/>
                    <a:pt x="945378" y="472318"/>
                  </a:cubicBezTo>
                  <a:cubicBezTo>
                    <a:pt x="945378" y="449915"/>
                    <a:pt x="950636" y="428655"/>
                    <a:pt x="966181" y="411281"/>
                  </a:cubicBezTo>
                  <a:close/>
                  <a:moveTo>
                    <a:pt x="878170" y="448772"/>
                  </a:moveTo>
                  <a:cubicBezTo>
                    <a:pt x="879770" y="461116"/>
                    <a:pt x="885713" y="469117"/>
                    <a:pt x="898058" y="472318"/>
                  </a:cubicBezTo>
                  <a:cubicBezTo>
                    <a:pt x="902630" y="473461"/>
                    <a:pt x="906973" y="475975"/>
                    <a:pt x="911774" y="477118"/>
                  </a:cubicBezTo>
                  <a:cubicBezTo>
                    <a:pt x="925261" y="480319"/>
                    <a:pt x="933262" y="488091"/>
                    <a:pt x="940120" y="500664"/>
                  </a:cubicBezTo>
                  <a:cubicBezTo>
                    <a:pt x="959551" y="536097"/>
                    <a:pt x="1008700" y="550956"/>
                    <a:pt x="1046191" y="534268"/>
                  </a:cubicBezTo>
                  <a:cubicBezTo>
                    <a:pt x="1057163" y="529468"/>
                    <a:pt x="1066765" y="530611"/>
                    <a:pt x="1075223" y="537469"/>
                  </a:cubicBezTo>
                  <a:cubicBezTo>
                    <a:pt x="1106312" y="562615"/>
                    <a:pt x="1130087" y="593704"/>
                    <a:pt x="1147232" y="629823"/>
                  </a:cubicBezTo>
                  <a:cubicBezTo>
                    <a:pt x="1149746" y="634852"/>
                    <a:pt x="1147918" y="639424"/>
                    <a:pt x="1145632" y="643539"/>
                  </a:cubicBezTo>
                  <a:cubicBezTo>
                    <a:pt x="1131458" y="668228"/>
                    <a:pt x="1115685" y="691545"/>
                    <a:pt x="1095568" y="711890"/>
                  </a:cubicBezTo>
                  <a:cubicBezTo>
                    <a:pt x="1088710" y="718977"/>
                    <a:pt x="1082309" y="720349"/>
                    <a:pt x="1073851" y="713719"/>
                  </a:cubicBezTo>
                  <a:cubicBezTo>
                    <a:pt x="1062878" y="705261"/>
                    <a:pt x="1061050" y="701146"/>
                    <a:pt x="1065622" y="689259"/>
                  </a:cubicBezTo>
                  <a:cubicBezTo>
                    <a:pt x="1071108" y="675543"/>
                    <a:pt x="1080023" y="664113"/>
                    <a:pt x="1087567" y="651769"/>
                  </a:cubicBezTo>
                  <a:cubicBezTo>
                    <a:pt x="1102883" y="626394"/>
                    <a:pt x="1090768" y="603305"/>
                    <a:pt x="1058535" y="599648"/>
                  </a:cubicBezTo>
                  <a:cubicBezTo>
                    <a:pt x="1084595" y="631652"/>
                    <a:pt x="1084595" y="631652"/>
                    <a:pt x="1063107" y="665485"/>
                  </a:cubicBezTo>
                  <a:cubicBezTo>
                    <a:pt x="1041619" y="699317"/>
                    <a:pt x="1044362" y="711890"/>
                    <a:pt x="1078195" y="731550"/>
                  </a:cubicBezTo>
                  <a:cubicBezTo>
                    <a:pt x="1084824" y="735436"/>
                    <a:pt x="1085967" y="740237"/>
                    <a:pt x="1087339" y="746409"/>
                  </a:cubicBezTo>
                  <a:cubicBezTo>
                    <a:pt x="1092368" y="768812"/>
                    <a:pt x="1091453" y="791900"/>
                    <a:pt x="1093968" y="814532"/>
                  </a:cubicBezTo>
                  <a:cubicBezTo>
                    <a:pt x="1097397" y="845393"/>
                    <a:pt x="1099683" y="876482"/>
                    <a:pt x="1098997" y="907801"/>
                  </a:cubicBezTo>
                  <a:cubicBezTo>
                    <a:pt x="1098769" y="917402"/>
                    <a:pt x="1097626" y="925403"/>
                    <a:pt x="1088253" y="930661"/>
                  </a:cubicBezTo>
                  <a:cubicBezTo>
                    <a:pt x="1077966" y="936147"/>
                    <a:pt x="1067908" y="934318"/>
                    <a:pt x="1058306" y="929975"/>
                  </a:cubicBezTo>
                  <a:cubicBezTo>
                    <a:pt x="1051448" y="926774"/>
                    <a:pt x="1050305" y="919231"/>
                    <a:pt x="1049620" y="912144"/>
                  </a:cubicBezTo>
                  <a:cubicBezTo>
                    <a:pt x="1048248" y="895685"/>
                    <a:pt x="1046191" y="878997"/>
                    <a:pt x="1045733" y="862538"/>
                  </a:cubicBezTo>
                  <a:cubicBezTo>
                    <a:pt x="1044819" y="832820"/>
                    <a:pt x="1040704" y="803330"/>
                    <a:pt x="1036589" y="773841"/>
                  </a:cubicBezTo>
                  <a:cubicBezTo>
                    <a:pt x="1035675" y="767669"/>
                    <a:pt x="1034075" y="761497"/>
                    <a:pt x="1032017" y="755782"/>
                  </a:cubicBezTo>
                  <a:cubicBezTo>
                    <a:pt x="1027445" y="742751"/>
                    <a:pt x="1017844" y="734979"/>
                    <a:pt x="1006643" y="734750"/>
                  </a:cubicBezTo>
                  <a:cubicBezTo>
                    <a:pt x="994984" y="734750"/>
                    <a:pt x="981954" y="742751"/>
                    <a:pt x="977839" y="754639"/>
                  </a:cubicBezTo>
                  <a:cubicBezTo>
                    <a:pt x="973724" y="766297"/>
                    <a:pt x="970753" y="778413"/>
                    <a:pt x="968238" y="790529"/>
                  </a:cubicBezTo>
                  <a:cubicBezTo>
                    <a:pt x="959780" y="829619"/>
                    <a:pt x="948121" y="868024"/>
                    <a:pt x="941949" y="907801"/>
                  </a:cubicBezTo>
                  <a:cubicBezTo>
                    <a:pt x="940349" y="917630"/>
                    <a:pt x="936920" y="926546"/>
                    <a:pt x="925947" y="929975"/>
                  </a:cubicBezTo>
                  <a:cubicBezTo>
                    <a:pt x="904230" y="936604"/>
                    <a:pt x="895086" y="929746"/>
                    <a:pt x="897601" y="906658"/>
                  </a:cubicBezTo>
                  <a:cubicBezTo>
                    <a:pt x="901487" y="871682"/>
                    <a:pt x="906059" y="836706"/>
                    <a:pt x="910631" y="801959"/>
                  </a:cubicBezTo>
                  <a:cubicBezTo>
                    <a:pt x="917946" y="745037"/>
                    <a:pt x="921832" y="688345"/>
                    <a:pt x="929833" y="631652"/>
                  </a:cubicBezTo>
                  <a:cubicBezTo>
                    <a:pt x="929376" y="596447"/>
                    <a:pt x="925947" y="571530"/>
                    <a:pt x="903773" y="543641"/>
                  </a:cubicBezTo>
                  <a:cubicBezTo>
                    <a:pt x="899658" y="538612"/>
                    <a:pt x="885713" y="528782"/>
                    <a:pt x="880227" y="524667"/>
                  </a:cubicBezTo>
                  <a:cubicBezTo>
                    <a:pt x="856910" y="508208"/>
                    <a:pt x="843880" y="485348"/>
                    <a:pt x="839536" y="457459"/>
                  </a:cubicBezTo>
                  <a:cubicBezTo>
                    <a:pt x="835879" y="432770"/>
                    <a:pt x="832450" y="408310"/>
                    <a:pt x="827420" y="383849"/>
                  </a:cubicBezTo>
                  <a:cubicBezTo>
                    <a:pt x="825820" y="376763"/>
                    <a:pt x="823763" y="368305"/>
                    <a:pt x="831078" y="362590"/>
                  </a:cubicBezTo>
                  <a:cubicBezTo>
                    <a:pt x="836107" y="358475"/>
                    <a:pt x="853252" y="362818"/>
                    <a:pt x="859882" y="368762"/>
                  </a:cubicBezTo>
                  <a:cubicBezTo>
                    <a:pt x="867654" y="375848"/>
                    <a:pt x="868797" y="385678"/>
                    <a:pt x="870169" y="395051"/>
                  </a:cubicBezTo>
                  <a:cubicBezTo>
                    <a:pt x="873140" y="413110"/>
                    <a:pt x="875884" y="430941"/>
                    <a:pt x="878170" y="448772"/>
                  </a:cubicBezTo>
                  <a:close/>
                  <a:moveTo>
                    <a:pt x="932119" y="286694"/>
                  </a:moveTo>
                  <a:cubicBezTo>
                    <a:pt x="911545" y="306125"/>
                    <a:pt x="889828" y="324413"/>
                    <a:pt x="871540" y="346130"/>
                  </a:cubicBezTo>
                  <a:cubicBezTo>
                    <a:pt x="867654" y="350702"/>
                    <a:pt x="862853" y="351617"/>
                    <a:pt x="856681" y="350474"/>
                  </a:cubicBezTo>
                  <a:cubicBezTo>
                    <a:pt x="848680" y="348874"/>
                    <a:pt x="840222" y="347731"/>
                    <a:pt x="831992" y="348645"/>
                  </a:cubicBezTo>
                  <a:cubicBezTo>
                    <a:pt x="818962" y="350017"/>
                    <a:pt x="812561" y="356189"/>
                    <a:pt x="813476" y="368990"/>
                  </a:cubicBezTo>
                  <a:cubicBezTo>
                    <a:pt x="814619" y="383621"/>
                    <a:pt x="807532" y="391850"/>
                    <a:pt x="797702" y="400537"/>
                  </a:cubicBezTo>
                  <a:cubicBezTo>
                    <a:pt x="740781" y="450829"/>
                    <a:pt x="683402" y="500893"/>
                    <a:pt x="627395" y="552328"/>
                  </a:cubicBezTo>
                  <a:cubicBezTo>
                    <a:pt x="577561" y="598276"/>
                    <a:pt x="527497" y="643539"/>
                    <a:pt x="474233" y="685830"/>
                  </a:cubicBezTo>
                  <a:cubicBezTo>
                    <a:pt x="437429" y="715091"/>
                    <a:pt x="403825" y="748009"/>
                    <a:pt x="368620" y="779099"/>
                  </a:cubicBezTo>
                  <a:cubicBezTo>
                    <a:pt x="363134" y="784128"/>
                    <a:pt x="358333" y="790300"/>
                    <a:pt x="347132" y="793272"/>
                  </a:cubicBezTo>
                  <a:cubicBezTo>
                    <a:pt x="345074" y="764468"/>
                    <a:pt x="333644" y="740008"/>
                    <a:pt x="322900" y="715319"/>
                  </a:cubicBezTo>
                  <a:cubicBezTo>
                    <a:pt x="318557" y="705261"/>
                    <a:pt x="324729" y="699089"/>
                    <a:pt x="330215" y="693374"/>
                  </a:cubicBezTo>
                  <a:cubicBezTo>
                    <a:pt x="337759" y="685373"/>
                    <a:pt x="347589" y="679658"/>
                    <a:pt x="355361" y="671657"/>
                  </a:cubicBezTo>
                  <a:cubicBezTo>
                    <a:pt x="359019" y="667999"/>
                    <a:pt x="362905" y="664342"/>
                    <a:pt x="366563" y="660684"/>
                  </a:cubicBezTo>
                  <a:cubicBezTo>
                    <a:pt x="367020" y="660227"/>
                    <a:pt x="367477" y="659770"/>
                    <a:pt x="367934" y="659312"/>
                  </a:cubicBezTo>
                  <a:cubicBezTo>
                    <a:pt x="371592" y="655883"/>
                    <a:pt x="375250" y="652454"/>
                    <a:pt x="378907" y="649025"/>
                  </a:cubicBezTo>
                  <a:lnTo>
                    <a:pt x="378907" y="649025"/>
                  </a:lnTo>
                  <a:cubicBezTo>
                    <a:pt x="422113" y="609706"/>
                    <a:pt x="468976" y="574959"/>
                    <a:pt x="512638" y="536097"/>
                  </a:cubicBezTo>
                  <a:cubicBezTo>
                    <a:pt x="547157" y="505236"/>
                    <a:pt x="581675" y="474146"/>
                    <a:pt x="617337" y="444657"/>
                  </a:cubicBezTo>
                  <a:cubicBezTo>
                    <a:pt x="662143" y="407624"/>
                    <a:pt x="708548" y="372648"/>
                    <a:pt x="753354" y="335615"/>
                  </a:cubicBezTo>
                  <a:cubicBezTo>
                    <a:pt x="779414" y="314126"/>
                    <a:pt x="805246" y="292181"/>
                    <a:pt x="829706" y="268406"/>
                  </a:cubicBezTo>
                  <a:cubicBezTo>
                    <a:pt x="849595" y="249204"/>
                    <a:pt x="871540" y="232288"/>
                    <a:pt x="893257" y="215143"/>
                  </a:cubicBezTo>
                  <a:cubicBezTo>
                    <a:pt x="904230" y="206456"/>
                    <a:pt x="906059" y="207827"/>
                    <a:pt x="913603" y="220172"/>
                  </a:cubicBezTo>
                  <a:cubicBezTo>
                    <a:pt x="924118" y="237545"/>
                    <a:pt x="927319" y="257662"/>
                    <a:pt x="936463" y="275493"/>
                  </a:cubicBezTo>
                  <a:cubicBezTo>
                    <a:pt x="938749" y="280979"/>
                    <a:pt x="935091" y="283951"/>
                    <a:pt x="932119" y="286694"/>
                  </a:cubicBezTo>
                  <a:close/>
                  <a:moveTo>
                    <a:pt x="288610" y="663199"/>
                  </a:moveTo>
                  <a:cubicBezTo>
                    <a:pt x="278095" y="649025"/>
                    <a:pt x="267122" y="635309"/>
                    <a:pt x="252720" y="624337"/>
                  </a:cubicBezTo>
                  <a:cubicBezTo>
                    <a:pt x="242433" y="616564"/>
                    <a:pt x="243347" y="616564"/>
                    <a:pt x="252263" y="606049"/>
                  </a:cubicBezTo>
                  <a:cubicBezTo>
                    <a:pt x="265522" y="590504"/>
                    <a:pt x="283810" y="581588"/>
                    <a:pt x="299354" y="568787"/>
                  </a:cubicBezTo>
                  <a:cubicBezTo>
                    <a:pt x="340731" y="534268"/>
                    <a:pt x="382565" y="500435"/>
                    <a:pt x="424170" y="466374"/>
                  </a:cubicBezTo>
                  <a:cubicBezTo>
                    <a:pt x="469433" y="429112"/>
                    <a:pt x="514696" y="391393"/>
                    <a:pt x="559958" y="354131"/>
                  </a:cubicBezTo>
                  <a:cubicBezTo>
                    <a:pt x="627167" y="298810"/>
                    <a:pt x="694604" y="243489"/>
                    <a:pt x="761812" y="188168"/>
                  </a:cubicBezTo>
                  <a:cubicBezTo>
                    <a:pt x="783758" y="170108"/>
                    <a:pt x="805246" y="151820"/>
                    <a:pt x="827420" y="134218"/>
                  </a:cubicBezTo>
                  <a:cubicBezTo>
                    <a:pt x="842965" y="121874"/>
                    <a:pt x="844794" y="122331"/>
                    <a:pt x="857367" y="137419"/>
                  </a:cubicBezTo>
                  <a:cubicBezTo>
                    <a:pt x="867197" y="149077"/>
                    <a:pt x="876798" y="160736"/>
                    <a:pt x="886628" y="172623"/>
                  </a:cubicBezTo>
                  <a:cubicBezTo>
                    <a:pt x="890514" y="177424"/>
                    <a:pt x="893714" y="182910"/>
                    <a:pt x="895315" y="188625"/>
                  </a:cubicBezTo>
                  <a:cubicBezTo>
                    <a:pt x="895543" y="193654"/>
                    <a:pt x="892800" y="196855"/>
                    <a:pt x="889828" y="199598"/>
                  </a:cubicBezTo>
                  <a:cubicBezTo>
                    <a:pt x="883199" y="205770"/>
                    <a:pt x="876569" y="211714"/>
                    <a:pt x="869711" y="217657"/>
                  </a:cubicBezTo>
                  <a:cubicBezTo>
                    <a:pt x="817591" y="262920"/>
                    <a:pt x="767070" y="310240"/>
                    <a:pt x="712435" y="352531"/>
                  </a:cubicBezTo>
                  <a:cubicBezTo>
                    <a:pt x="657342" y="395279"/>
                    <a:pt x="604307" y="440542"/>
                    <a:pt x="551729" y="486491"/>
                  </a:cubicBezTo>
                  <a:cubicBezTo>
                    <a:pt x="498236" y="533354"/>
                    <a:pt x="444287" y="579760"/>
                    <a:pt x="388280" y="623879"/>
                  </a:cubicBezTo>
                  <a:cubicBezTo>
                    <a:pt x="373878" y="635309"/>
                    <a:pt x="361076" y="648797"/>
                    <a:pt x="347360" y="661598"/>
                  </a:cubicBezTo>
                  <a:cubicBezTo>
                    <a:pt x="347132" y="661827"/>
                    <a:pt x="346675" y="662284"/>
                    <a:pt x="346446" y="662513"/>
                  </a:cubicBezTo>
                  <a:cubicBezTo>
                    <a:pt x="344846" y="664113"/>
                    <a:pt x="343246" y="665485"/>
                    <a:pt x="341645" y="666856"/>
                  </a:cubicBezTo>
                  <a:cubicBezTo>
                    <a:pt x="341645" y="666856"/>
                    <a:pt x="341417" y="667085"/>
                    <a:pt x="341417" y="667085"/>
                  </a:cubicBezTo>
                  <a:cubicBezTo>
                    <a:pt x="339817" y="668456"/>
                    <a:pt x="337988" y="670057"/>
                    <a:pt x="336388" y="671428"/>
                  </a:cubicBezTo>
                  <a:cubicBezTo>
                    <a:pt x="335930" y="671657"/>
                    <a:pt x="335473" y="672114"/>
                    <a:pt x="335245" y="672343"/>
                  </a:cubicBezTo>
                  <a:cubicBezTo>
                    <a:pt x="333416" y="673714"/>
                    <a:pt x="331816" y="675086"/>
                    <a:pt x="329987" y="676686"/>
                  </a:cubicBezTo>
                  <a:cubicBezTo>
                    <a:pt x="325643" y="680115"/>
                    <a:pt x="321529" y="683773"/>
                    <a:pt x="317414" y="687430"/>
                  </a:cubicBezTo>
                  <a:cubicBezTo>
                    <a:pt x="312613" y="691545"/>
                    <a:pt x="308727" y="690631"/>
                    <a:pt x="305298" y="685601"/>
                  </a:cubicBezTo>
                  <a:cubicBezTo>
                    <a:pt x="301640" y="680572"/>
                    <a:pt x="297754" y="675772"/>
                    <a:pt x="294097" y="670742"/>
                  </a:cubicBezTo>
                  <a:cubicBezTo>
                    <a:pt x="292268" y="667999"/>
                    <a:pt x="290439" y="665485"/>
                    <a:pt x="288610" y="663199"/>
                  </a:cubicBezTo>
                  <a:close/>
                  <a:moveTo>
                    <a:pt x="1055106" y="13517"/>
                  </a:moveTo>
                  <a:cubicBezTo>
                    <a:pt x="1064250" y="13289"/>
                    <a:pt x="1071565" y="19690"/>
                    <a:pt x="1072708" y="28148"/>
                  </a:cubicBezTo>
                  <a:cubicBezTo>
                    <a:pt x="1074994" y="46207"/>
                    <a:pt x="1069279" y="63352"/>
                    <a:pt x="1058306" y="82783"/>
                  </a:cubicBezTo>
                  <a:cubicBezTo>
                    <a:pt x="1046419" y="57866"/>
                    <a:pt x="1033846" y="34091"/>
                    <a:pt x="1008243" y="20147"/>
                  </a:cubicBezTo>
                  <a:cubicBezTo>
                    <a:pt x="1025159" y="13746"/>
                    <a:pt x="1041847" y="13975"/>
                    <a:pt x="1055106" y="13517"/>
                  </a:cubicBezTo>
                  <a:close/>
                  <a:moveTo>
                    <a:pt x="773242" y="80497"/>
                  </a:moveTo>
                  <a:cubicBezTo>
                    <a:pt x="802274" y="67924"/>
                    <a:pt x="831764" y="56266"/>
                    <a:pt x="863082" y="49636"/>
                  </a:cubicBezTo>
                  <a:cubicBezTo>
                    <a:pt x="897601" y="42321"/>
                    <a:pt x="931891" y="35006"/>
                    <a:pt x="966638" y="28834"/>
                  </a:cubicBezTo>
                  <a:cubicBezTo>
                    <a:pt x="996584" y="23576"/>
                    <a:pt x="1026760" y="42550"/>
                    <a:pt x="1038190" y="69753"/>
                  </a:cubicBezTo>
                  <a:cubicBezTo>
                    <a:pt x="1038647" y="70667"/>
                    <a:pt x="1038875" y="71582"/>
                    <a:pt x="1039333" y="72496"/>
                  </a:cubicBezTo>
                  <a:cubicBezTo>
                    <a:pt x="1039561" y="72953"/>
                    <a:pt x="1039561" y="73182"/>
                    <a:pt x="1039790" y="73639"/>
                  </a:cubicBezTo>
                  <a:cubicBezTo>
                    <a:pt x="1040018" y="74325"/>
                    <a:pt x="1040247" y="75011"/>
                    <a:pt x="1040476" y="75468"/>
                  </a:cubicBezTo>
                  <a:cubicBezTo>
                    <a:pt x="1040476" y="75925"/>
                    <a:pt x="1040704" y="76154"/>
                    <a:pt x="1040704" y="76611"/>
                  </a:cubicBezTo>
                  <a:cubicBezTo>
                    <a:pt x="1040933" y="77525"/>
                    <a:pt x="1041161" y="78211"/>
                    <a:pt x="1041390" y="79126"/>
                  </a:cubicBezTo>
                  <a:cubicBezTo>
                    <a:pt x="1041390" y="79354"/>
                    <a:pt x="1041390" y="79354"/>
                    <a:pt x="1041390" y="79583"/>
                  </a:cubicBezTo>
                  <a:cubicBezTo>
                    <a:pt x="1041619" y="80497"/>
                    <a:pt x="1041847" y="81640"/>
                    <a:pt x="1042076" y="82555"/>
                  </a:cubicBezTo>
                  <a:cubicBezTo>
                    <a:pt x="1042076" y="82783"/>
                    <a:pt x="1042076" y="83240"/>
                    <a:pt x="1042304" y="83469"/>
                  </a:cubicBezTo>
                  <a:cubicBezTo>
                    <a:pt x="1042533" y="84155"/>
                    <a:pt x="1042533" y="85069"/>
                    <a:pt x="1042533" y="85755"/>
                  </a:cubicBezTo>
                  <a:cubicBezTo>
                    <a:pt x="1042533" y="85984"/>
                    <a:pt x="1042533" y="86441"/>
                    <a:pt x="1042762" y="86669"/>
                  </a:cubicBezTo>
                  <a:cubicBezTo>
                    <a:pt x="1042990" y="87812"/>
                    <a:pt x="1042990" y="88727"/>
                    <a:pt x="1042990" y="89870"/>
                  </a:cubicBezTo>
                  <a:cubicBezTo>
                    <a:pt x="1043905" y="105872"/>
                    <a:pt x="1042990" y="120731"/>
                    <a:pt x="1034303" y="135133"/>
                  </a:cubicBezTo>
                  <a:cubicBezTo>
                    <a:pt x="1008014" y="178109"/>
                    <a:pt x="982183" y="221315"/>
                    <a:pt x="952465" y="262006"/>
                  </a:cubicBezTo>
                  <a:cubicBezTo>
                    <a:pt x="951779" y="262920"/>
                    <a:pt x="950179" y="263377"/>
                    <a:pt x="948807" y="264063"/>
                  </a:cubicBezTo>
                  <a:cubicBezTo>
                    <a:pt x="942178" y="260177"/>
                    <a:pt x="941263" y="252862"/>
                    <a:pt x="938977" y="246689"/>
                  </a:cubicBezTo>
                  <a:cubicBezTo>
                    <a:pt x="937834" y="243718"/>
                    <a:pt x="936920" y="240746"/>
                    <a:pt x="935777" y="238003"/>
                  </a:cubicBezTo>
                  <a:cubicBezTo>
                    <a:pt x="935320" y="236860"/>
                    <a:pt x="934862" y="235945"/>
                    <a:pt x="934405" y="234802"/>
                  </a:cubicBezTo>
                  <a:cubicBezTo>
                    <a:pt x="933719" y="232973"/>
                    <a:pt x="933034" y="231373"/>
                    <a:pt x="932348" y="229544"/>
                  </a:cubicBezTo>
                  <a:cubicBezTo>
                    <a:pt x="931891" y="228173"/>
                    <a:pt x="931205" y="226801"/>
                    <a:pt x="930748" y="225430"/>
                  </a:cubicBezTo>
                  <a:cubicBezTo>
                    <a:pt x="930062" y="224058"/>
                    <a:pt x="929605" y="222686"/>
                    <a:pt x="928919" y="221315"/>
                  </a:cubicBezTo>
                  <a:cubicBezTo>
                    <a:pt x="928233" y="219715"/>
                    <a:pt x="927547" y="218343"/>
                    <a:pt x="926861" y="216743"/>
                  </a:cubicBezTo>
                  <a:cubicBezTo>
                    <a:pt x="926404" y="215600"/>
                    <a:pt x="925947" y="214685"/>
                    <a:pt x="925261" y="213542"/>
                  </a:cubicBezTo>
                  <a:cubicBezTo>
                    <a:pt x="924347" y="211714"/>
                    <a:pt x="923661" y="210113"/>
                    <a:pt x="922747" y="208285"/>
                  </a:cubicBezTo>
                  <a:cubicBezTo>
                    <a:pt x="922518" y="207827"/>
                    <a:pt x="922289" y="207599"/>
                    <a:pt x="922061" y="207142"/>
                  </a:cubicBezTo>
                  <a:cubicBezTo>
                    <a:pt x="918403" y="200055"/>
                    <a:pt x="914517" y="192968"/>
                    <a:pt x="910631" y="186339"/>
                  </a:cubicBezTo>
                  <a:cubicBezTo>
                    <a:pt x="894857" y="160279"/>
                    <a:pt x="875884" y="136047"/>
                    <a:pt x="854167" y="113873"/>
                  </a:cubicBezTo>
                  <a:cubicBezTo>
                    <a:pt x="841822" y="101300"/>
                    <a:pt x="828563" y="93756"/>
                    <a:pt x="810504" y="93985"/>
                  </a:cubicBezTo>
                  <a:cubicBezTo>
                    <a:pt x="795416" y="94213"/>
                    <a:pt x="780329" y="92384"/>
                    <a:pt x="765470" y="91241"/>
                  </a:cubicBezTo>
                  <a:cubicBezTo>
                    <a:pt x="762955" y="82783"/>
                    <a:pt x="769813" y="81869"/>
                    <a:pt x="773242" y="80497"/>
                  </a:cubicBezTo>
                  <a:close/>
                  <a:moveTo>
                    <a:pt x="218659" y="515980"/>
                  </a:moveTo>
                  <a:cubicBezTo>
                    <a:pt x="234432" y="503407"/>
                    <a:pt x="247462" y="487634"/>
                    <a:pt x="263693" y="476432"/>
                  </a:cubicBezTo>
                  <a:cubicBezTo>
                    <a:pt x="295925" y="454030"/>
                    <a:pt x="324043" y="426140"/>
                    <a:pt x="357647" y="405338"/>
                  </a:cubicBezTo>
                  <a:cubicBezTo>
                    <a:pt x="366334" y="399851"/>
                    <a:pt x="373192" y="391850"/>
                    <a:pt x="381422" y="385450"/>
                  </a:cubicBezTo>
                  <a:cubicBezTo>
                    <a:pt x="424170" y="352760"/>
                    <a:pt x="468518" y="321670"/>
                    <a:pt x="509895" y="287152"/>
                  </a:cubicBezTo>
                  <a:cubicBezTo>
                    <a:pt x="564530" y="241660"/>
                    <a:pt x="623738" y="201655"/>
                    <a:pt x="677230" y="154564"/>
                  </a:cubicBezTo>
                  <a:cubicBezTo>
                    <a:pt x="696661" y="137419"/>
                    <a:pt x="720436" y="124846"/>
                    <a:pt x="741238" y="109301"/>
                  </a:cubicBezTo>
                  <a:cubicBezTo>
                    <a:pt x="743981" y="107243"/>
                    <a:pt x="747639" y="105643"/>
                    <a:pt x="750839" y="105643"/>
                  </a:cubicBezTo>
                  <a:cubicBezTo>
                    <a:pt x="776214" y="105415"/>
                    <a:pt x="801589" y="106329"/>
                    <a:pt x="829021" y="112273"/>
                  </a:cubicBezTo>
                  <a:cubicBezTo>
                    <a:pt x="822391" y="119359"/>
                    <a:pt x="817819" y="125303"/>
                    <a:pt x="812333" y="129875"/>
                  </a:cubicBezTo>
                  <a:cubicBezTo>
                    <a:pt x="782615" y="154564"/>
                    <a:pt x="752440" y="179024"/>
                    <a:pt x="722493" y="203484"/>
                  </a:cubicBezTo>
                  <a:cubicBezTo>
                    <a:pt x="696890" y="224515"/>
                    <a:pt x="671287" y="245546"/>
                    <a:pt x="645455" y="266349"/>
                  </a:cubicBezTo>
                  <a:cubicBezTo>
                    <a:pt x="558815" y="336072"/>
                    <a:pt x="475148" y="409453"/>
                    <a:pt x="387594" y="478490"/>
                  </a:cubicBezTo>
                  <a:cubicBezTo>
                    <a:pt x="355590" y="503636"/>
                    <a:pt x="325872" y="531525"/>
                    <a:pt x="293411" y="556214"/>
                  </a:cubicBezTo>
                  <a:cubicBezTo>
                    <a:pt x="273751" y="571301"/>
                    <a:pt x="254092" y="586618"/>
                    <a:pt x="234661" y="602162"/>
                  </a:cubicBezTo>
                  <a:cubicBezTo>
                    <a:pt x="229631" y="606277"/>
                    <a:pt x="225059" y="607420"/>
                    <a:pt x="219802" y="603991"/>
                  </a:cubicBezTo>
                  <a:cubicBezTo>
                    <a:pt x="198085" y="589818"/>
                    <a:pt x="172939" y="584103"/>
                    <a:pt x="144364" y="574959"/>
                  </a:cubicBezTo>
                  <a:cubicBezTo>
                    <a:pt x="172710" y="555071"/>
                    <a:pt x="195113" y="534725"/>
                    <a:pt x="218659" y="515980"/>
                  </a:cubicBezTo>
                  <a:close/>
                  <a:moveTo>
                    <a:pt x="75555" y="632338"/>
                  </a:moveTo>
                  <a:cubicBezTo>
                    <a:pt x="85842" y="622965"/>
                    <a:pt x="97501" y="615193"/>
                    <a:pt x="106416" y="604906"/>
                  </a:cubicBezTo>
                  <a:cubicBezTo>
                    <a:pt x="122418" y="586846"/>
                    <a:pt x="142535" y="587303"/>
                    <a:pt x="161509" y="593476"/>
                  </a:cubicBezTo>
                  <a:cubicBezTo>
                    <a:pt x="193055" y="603763"/>
                    <a:pt x="223916" y="616336"/>
                    <a:pt x="248834" y="639653"/>
                  </a:cubicBezTo>
                  <a:cubicBezTo>
                    <a:pt x="277180" y="666170"/>
                    <a:pt x="299354" y="696803"/>
                    <a:pt x="314899" y="732007"/>
                  </a:cubicBezTo>
                  <a:cubicBezTo>
                    <a:pt x="314899" y="732236"/>
                    <a:pt x="315128" y="732236"/>
                    <a:pt x="315128" y="732464"/>
                  </a:cubicBezTo>
                  <a:cubicBezTo>
                    <a:pt x="316271" y="735208"/>
                    <a:pt x="317414" y="737951"/>
                    <a:pt x="318557" y="740923"/>
                  </a:cubicBezTo>
                  <a:cubicBezTo>
                    <a:pt x="324958" y="756925"/>
                    <a:pt x="331130" y="772927"/>
                    <a:pt x="331130" y="790757"/>
                  </a:cubicBezTo>
                  <a:cubicBezTo>
                    <a:pt x="331130" y="802416"/>
                    <a:pt x="328844" y="812246"/>
                    <a:pt x="319471" y="820247"/>
                  </a:cubicBezTo>
                  <a:cubicBezTo>
                    <a:pt x="304155" y="833277"/>
                    <a:pt x="290210" y="847679"/>
                    <a:pt x="274437" y="859795"/>
                  </a:cubicBezTo>
                  <a:cubicBezTo>
                    <a:pt x="261864" y="869167"/>
                    <a:pt x="251577" y="881054"/>
                    <a:pt x="238318" y="891341"/>
                  </a:cubicBezTo>
                  <a:cubicBezTo>
                    <a:pt x="237861" y="888827"/>
                    <a:pt x="237404" y="886541"/>
                    <a:pt x="236947" y="884026"/>
                  </a:cubicBezTo>
                  <a:cubicBezTo>
                    <a:pt x="236718" y="883340"/>
                    <a:pt x="236718" y="882426"/>
                    <a:pt x="236489" y="881740"/>
                  </a:cubicBezTo>
                  <a:cubicBezTo>
                    <a:pt x="236261" y="880140"/>
                    <a:pt x="235804" y="878311"/>
                    <a:pt x="235575" y="876711"/>
                  </a:cubicBezTo>
                  <a:cubicBezTo>
                    <a:pt x="235346" y="875797"/>
                    <a:pt x="235118" y="874882"/>
                    <a:pt x="234889" y="874196"/>
                  </a:cubicBezTo>
                  <a:cubicBezTo>
                    <a:pt x="234432" y="872596"/>
                    <a:pt x="234203" y="870996"/>
                    <a:pt x="233746" y="869624"/>
                  </a:cubicBezTo>
                  <a:cubicBezTo>
                    <a:pt x="233518" y="868710"/>
                    <a:pt x="233289" y="868024"/>
                    <a:pt x="233060" y="867110"/>
                  </a:cubicBezTo>
                  <a:cubicBezTo>
                    <a:pt x="232603" y="865510"/>
                    <a:pt x="232146" y="863681"/>
                    <a:pt x="231689" y="862081"/>
                  </a:cubicBezTo>
                  <a:cubicBezTo>
                    <a:pt x="231460" y="861395"/>
                    <a:pt x="231232" y="860709"/>
                    <a:pt x="231232" y="860252"/>
                  </a:cubicBezTo>
                  <a:cubicBezTo>
                    <a:pt x="229860" y="855680"/>
                    <a:pt x="228488" y="851108"/>
                    <a:pt x="226888" y="846536"/>
                  </a:cubicBezTo>
                  <a:cubicBezTo>
                    <a:pt x="226660" y="845850"/>
                    <a:pt x="226431" y="845393"/>
                    <a:pt x="226202" y="844707"/>
                  </a:cubicBezTo>
                  <a:cubicBezTo>
                    <a:pt x="225517" y="843107"/>
                    <a:pt x="225059" y="841278"/>
                    <a:pt x="224374" y="839678"/>
                  </a:cubicBezTo>
                  <a:cubicBezTo>
                    <a:pt x="224145" y="838992"/>
                    <a:pt x="223916" y="838306"/>
                    <a:pt x="223688" y="837620"/>
                  </a:cubicBezTo>
                  <a:cubicBezTo>
                    <a:pt x="223002" y="836020"/>
                    <a:pt x="222316" y="834420"/>
                    <a:pt x="221630" y="832820"/>
                  </a:cubicBezTo>
                  <a:cubicBezTo>
                    <a:pt x="221402" y="832134"/>
                    <a:pt x="221173" y="831677"/>
                    <a:pt x="220945" y="830991"/>
                  </a:cubicBezTo>
                  <a:cubicBezTo>
                    <a:pt x="220030" y="829162"/>
                    <a:pt x="219344" y="827333"/>
                    <a:pt x="218430" y="825505"/>
                  </a:cubicBezTo>
                  <a:cubicBezTo>
                    <a:pt x="218201" y="825276"/>
                    <a:pt x="218201" y="825047"/>
                    <a:pt x="217973" y="824590"/>
                  </a:cubicBezTo>
                  <a:cubicBezTo>
                    <a:pt x="215915" y="820247"/>
                    <a:pt x="213858" y="815903"/>
                    <a:pt x="211572" y="811560"/>
                  </a:cubicBezTo>
                  <a:cubicBezTo>
                    <a:pt x="211343" y="811331"/>
                    <a:pt x="211343" y="811103"/>
                    <a:pt x="211115" y="810646"/>
                  </a:cubicBezTo>
                  <a:cubicBezTo>
                    <a:pt x="210200" y="808817"/>
                    <a:pt x="209286" y="806988"/>
                    <a:pt x="208143" y="805159"/>
                  </a:cubicBezTo>
                  <a:cubicBezTo>
                    <a:pt x="207914" y="804702"/>
                    <a:pt x="207686" y="804473"/>
                    <a:pt x="207457" y="804016"/>
                  </a:cubicBezTo>
                  <a:cubicBezTo>
                    <a:pt x="206543" y="802187"/>
                    <a:pt x="205400" y="800359"/>
                    <a:pt x="204485" y="798530"/>
                  </a:cubicBezTo>
                  <a:cubicBezTo>
                    <a:pt x="204257" y="798301"/>
                    <a:pt x="204257" y="798073"/>
                    <a:pt x="204028" y="797844"/>
                  </a:cubicBezTo>
                  <a:cubicBezTo>
                    <a:pt x="200371" y="791443"/>
                    <a:pt x="196484" y="785271"/>
                    <a:pt x="192370" y="779099"/>
                  </a:cubicBezTo>
                  <a:cubicBezTo>
                    <a:pt x="177968" y="757153"/>
                    <a:pt x="161509" y="736122"/>
                    <a:pt x="144592" y="715777"/>
                  </a:cubicBezTo>
                  <a:cubicBezTo>
                    <a:pt x="123790" y="690402"/>
                    <a:pt x="97272" y="671657"/>
                    <a:pt x="64354" y="663656"/>
                  </a:cubicBezTo>
                  <a:cubicBezTo>
                    <a:pt x="60467" y="662741"/>
                    <a:pt x="56810" y="660684"/>
                    <a:pt x="52466" y="659084"/>
                  </a:cubicBezTo>
                  <a:cubicBezTo>
                    <a:pt x="57496" y="647197"/>
                    <a:pt x="67097" y="640110"/>
                    <a:pt x="75555" y="632338"/>
                  </a:cubicBezTo>
                  <a:close/>
                  <a:moveTo>
                    <a:pt x="16119" y="710747"/>
                  </a:moveTo>
                  <a:cubicBezTo>
                    <a:pt x="17033" y="685830"/>
                    <a:pt x="27549" y="676000"/>
                    <a:pt x="57724" y="676686"/>
                  </a:cubicBezTo>
                  <a:cubicBezTo>
                    <a:pt x="75555" y="677372"/>
                    <a:pt x="94757" y="687659"/>
                    <a:pt x="112360" y="701832"/>
                  </a:cubicBezTo>
                  <a:cubicBezTo>
                    <a:pt x="146192" y="729493"/>
                    <a:pt x="168595" y="766069"/>
                    <a:pt x="190541" y="802873"/>
                  </a:cubicBezTo>
                  <a:cubicBezTo>
                    <a:pt x="196942" y="813617"/>
                    <a:pt x="202885" y="824133"/>
                    <a:pt x="208143" y="835334"/>
                  </a:cubicBezTo>
                  <a:cubicBezTo>
                    <a:pt x="208143" y="835334"/>
                    <a:pt x="208143" y="835563"/>
                    <a:pt x="208372" y="835563"/>
                  </a:cubicBezTo>
                  <a:cubicBezTo>
                    <a:pt x="209057" y="837163"/>
                    <a:pt x="209972" y="838992"/>
                    <a:pt x="210658" y="840592"/>
                  </a:cubicBezTo>
                  <a:cubicBezTo>
                    <a:pt x="210658" y="840592"/>
                    <a:pt x="210658" y="840592"/>
                    <a:pt x="210658" y="840821"/>
                  </a:cubicBezTo>
                  <a:cubicBezTo>
                    <a:pt x="212258" y="844250"/>
                    <a:pt x="213629" y="847907"/>
                    <a:pt x="214772" y="851565"/>
                  </a:cubicBezTo>
                  <a:cubicBezTo>
                    <a:pt x="214772" y="851794"/>
                    <a:pt x="215001" y="852022"/>
                    <a:pt x="215001" y="852479"/>
                  </a:cubicBezTo>
                  <a:cubicBezTo>
                    <a:pt x="215458" y="853851"/>
                    <a:pt x="215915" y="855451"/>
                    <a:pt x="216373" y="856823"/>
                  </a:cubicBezTo>
                  <a:cubicBezTo>
                    <a:pt x="216601" y="857280"/>
                    <a:pt x="216601" y="857966"/>
                    <a:pt x="216830" y="858423"/>
                  </a:cubicBezTo>
                  <a:cubicBezTo>
                    <a:pt x="217287" y="859566"/>
                    <a:pt x="217516" y="860938"/>
                    <a:pt x="217973" y="862081"/>
                  </a:cubicBezTo>
                  <a:cubicBezTo>
                    <a:pt x="218201" y="862766"/>
                    <a:pt x="218201" y="863224"/>
                    <a:pt x="218430" y="863909"/>
                  </a:cubicBezTo>
                  <a:cubicBezTo>
                    <a:pt x="218659" y="865281"/>
                    <a:pt x="219116" y="866424"/>
                    <a:pt x="219344" y="867796"/>
                  </a:cubicBezTo>
                  <a:cubicBezTo>
                    <a:pt x="219573" y="868253"/>
                    <a:pt x="219573" y="868939"/>
                    <a:pt x="219802" y="869396"/>
                  </a:cubicBezTo>
                  <a:cubicBezTo>
                    <a:pt x="220259" y="871225"/>
                    <a:pt x="220487" y="873053"/>
                    <a:pt x="220716" y="874882"/>
                  </a:cubicBezTo>
                  <a:cubicBezTo>
                    <a:pt x="223459" y="892484"/>
                    <a:pt x="222088" y="909172"/>
                    <a:pt x="206771" y="919231"/>
                  </a:cubicBezTo>
                  <a:cubicBezTo>
                    <a:pt x="191684" y="929060"/>
                    <a:pt x="174996" y="930661"/>
                    <a:pt x="158308" y="919002"/>
                  </a:cubicBezTo>
                  <a:cubicBezTo>
                    <a:pt x="147564" y="911458"/>
                    <a:pt x="136820" y="903914"/>
                    <a:pt x="127219" y="894999"/>
                  </a:cubicBezTo>
                  <a:cubicBezTo>
                    <a:pt x="124704" y="892484"/>
                    <a:pt x="121961" y="889970"/>
                    <a:pt x="119446" y="887684"/>
                  </a:cubicBezTo>
                  <a:cubicBezTo>
                    <a:pt x="118760" y="886998"/>
                    <a:pt x="118075" y="886312"/>
                    <a:pt x="117160" y="885626"/>
                  </a:cubicBezTo>
                  <a:cubicBezTo>
                    <a:pt x="115331" y="883798"/>
                    <a:pt x="113503" y="881969"/>
                    <a:pt x="111674" y="880140"/>
                  </a:cubicBezTo>
                  <a:cubicBezTo>
                    <a:pt x="110759" y="879226"/>
                    <a:pt x="110074" y="878540"/>
                    <a:pt x="109159" y="877625"/>
                  </a:cubicBezTo>
                  <a:cubicBezTo>
                    <a:pt x="107330" y="875797"/>
                    <a:pt x="105730" y="874196"/>
                    <a:pt x="103901" y="872368"/>
                  </a:cubicBezTo>
                  <a:cubicBezTo>
                    <a:pt x="102987" y="871453"/>
                    <a:pt x="102301" y="870767"/>
                    <a:pt x="101387" y="869853"/>
                  </a:cubicBezTo>
                  <a:cubicBezTo>
                    <a:pt x="99558" y="868024"/>
                    <a:pt x="97958" y="866195"/>
                    <a:pt x="96129" y="864367"/>
                  </a:cubicBezTo>
                  <a:cubicBezTo>
                    <a:pt x="95443" y="863681"/>
                    <a:pt x="94757" y="862766"/>
                    <a:pt x="94072" y="862081"/>
                  </a:cubicBezTo>
                  <a:cubicBezTo>
                    <a:pt x="92243" y="860023"/>
                    <a:pt x="90414" y="857966"/>
                    <a:pt x="88585" y="856137"/>
                  </a:cubicBezTo>
                  <a:cubicBezTo>
                    <a:pt x="88128" y="855451"/>
                    <a:pt x="87442" y="854994"/>
                    <a:pt x="86985" y="854308"/>
                  </a:cubicBezTo>
                  <a:cubicBezTo>
                    <a:pt x="84928" y="852022"/>
                    <a:pt x="82642" y="849508"/>
                    <a:pt x="80584" y="846993"/>
                  </a:cubicBezTo>
                  <a:cubicBezTo>
                    <a:pt x="80356" y="846764"/>
                    <a:pt x="80127" y="846536"/>
                    <a:pt x="79898" y="846079"/>
                  </a:cubicBezTo>
                  <a:cubicBezTo>
                    <a:pt x="60239" y="823219"/>
                    <a:pt x="42865" y="798530"/>
                    <a:pt x="29378" y="770641"/>
                  </a:cubicBezTo>
                  <a:cubicBezTo>
                    <a:pt x="19777" y="751895"/>
                    <a:pt x="15433" y="732007"/>
                    <a:pt x="16119" y="710747"/>
                  </a:cubicBezTo>
                  <a:close/>
                </a:path>
              </a:pathLst>
            </a:custGeom>
            <a:solidFill>
              <a:srgbClr val="000000"/>
            </a:solidFill>
            <a:ln w="2286" cap="flat">
              <a:noFill/>
              <a:prstDash val="solid"/>
              <a:miter/>
            </a:ln>
          </p:spPr>
          <p:txBody>
            <a:bodyPr rtlCol="0" anchor="ctr"/>
            <a:lstStyle/>
            <a:p>
              <a:endParaRPr lang="en-US"/>
            </a:p>
          </p:txBody>
        </p:sp>
        <p:sp>
          <p:nvSpPr>
            <p:cNvPr id="67" name="Freeform 60">
              <a:extLst>
                <a:ext uri="{FF2B5EF4-FFF2-40B4-BE49-F238E27FC236}">
                  <a16:creationId xmlns:a16="http://schemas.microsoft.com/office/drawing/2014/main" id="{02DC33D6-2E08-BC38-3C23-5844F6BCFDAB}"/>
                </a:ext>
              </a:extLst>
            </p:cNvPr>
            <p:cNvSpPr/>
            <p:nvPr/>
          </p:nvSpPr>
          <p:spPr>
            <a:xfrm>
              <a:off x="5127892" y="2232279"/>
              <a:ext cx="57268" cy="147447"/>
            </a:xfrm>
            <a:custGeom>
              <a:avLst/>
              <a:gdLst>
                <a:gd name="connsiteX0" fmla="*/ 40577 w 57268"/>
                <a:gd name="connsiteY0" fmla="*/ 25146 h 147447"/>
                <a:gd name="connsiteX1" fmla="*/ 57265 w 57268"/>
                <a:gd name="connsiteY1" fmla="*/ 0 h 147447"/>
                <a:gd name="connsiteX2" fmla="*/ 1943 w 57268"/>
                <a:gd name="connsiteY2" fmla="*/ 61036 h 147447"/>
                <a:gd name="connsiteX3" fmla="*/ 25261 w 57268"/>
                <a:gd name="connsiteY3" fmla="*/ 147447 h 147447"/>
                <a:gd name="connsiteX4" fmla="*/ 13602 w 57268"/>
                <a:gd name="connsiteY4" fmla="*/ 89154 h 147447"/>
                <a:gd name="connsiteX5" fmla="*/ 40577 w 57268"/>
                <a:gd name="connsiteY5" fmla="*/ 25146 h 1474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68" h="147447">
                  <a:moveTo>
                    <a:pt x="40577" y="25146"/>
                  </a:moveTo>
                  <a:cubicBezTo>
                    <a:pt x="47892" y="18745"/>
                    <a:pt x="57493" y="12802"/>
                    <a:pt x="57265" y="0"/>
                  </a:cubicBezTo>
                  <a:cubicBezTo>
                    <a:pt x="31890" y="14173"/>
                    <a:pt x="8344" y="30175"/>
                    <a:pt x="1943" y="61036"/>
                  </a:cubicBezTo>
                  <a:cubicBezTo>
                    <a:pt x="-4457" y="91669"/>
                    <a:pt x="5372" y="130531"/>
                    <a:pt x="25261" y="147447"/>
                  </a:cubicBezTo>
                  <a:cubicBezTo>
                    <a:pt x="15431" y="126873"/>
                    <a:pt x="14745" y="107899"/>
                    <a:pt x="13602" y="89154"/>
                  </a:cubicBezTo>
                  <a:cubicBezTo>
                    <a:pt x="11545" y="63322"/>
                    <a:pt x="20689" y="42291"/>
                    <a:pt x="40577" y="25146"/>
                  </a:cubicBezTo>
                  <a:close/>
                </a:path>
              </a:pathLst>
            </a:custGeom>
            <a:solidFill>
              <a:srgbClr val="000000"/>
            </a:solidFill>
            <a:ln w="2286" cap="flat">
              <a:noFill/>
              <a:prstDash val="solid"/>
              <a:miter/>
            </a:ln>
          </p:spPr>
          <p:txBody>
            <a:bodyPr rtlCol="0" anchor="ctr"/>
            <a:lstStyle/>
            <a:p>
              <a:endParaRPr lang="en-US"/>
            </a:p>
          </p:txBody>
        </p:sp>
        <p:sp>
          <p:nvSpPr>
            <p:cNvPr id="68" name="Freeform 61">
              <a:extLst>
                <a:ext uri="{FF2B5EF4-FFF2-40B4-BE49-F238E27FC236}">
                  <a16:creationId xmlns:a16="http://schemas.microsoft.com/office/drawing/2014/main" id="{CF217734-DECB-94FB-CFF3-AB6CB89293F6}"/>
                </a:ext>
              </a:extLst>
            </p:cNvPr>
            <p:cNvSpPr/>
            <p:nvPr/>
          </p:nvSpPr>
          <p:spPr>
            <a:xfrm>
              <a:off x="5156702" y="2559209"/>
              <a:ext cx="140037" cy="16254"/>
            </a:xfrm>
            <a:custGeom>
              <a:avLst/>
              <a:gdLst>
                <a:gd name="connsiteX0" fmla="*/ 20683 w 140037"/>
                <a:gd name="connsiteY0" fmla="*/ 16198 h 16254"/>
                <a:gd name="connsiteX1" fmla="*/ 130411 w 140037"/>
                <a:gd name="connsiteY1" fmla="*/ 13454 h 16254"/>
                <a:gd name="connsiteX2" fmla="*/ 140012 w 140037"/>
                <a:gd name="connsiteY2" fmla="*/ 8425 h 16254"/>
                <a:gd name="connsiteX3" fmla="*/ 129954 w 140037"/>
                <a:gd name="connsiteY3" fmla="*/ 196 h 16254"/>
                <a:gd name="connsiteX4" fmla="*/ 123782 w 140037"/>
                <a:gd name="connsiteY4" fmla="*/ 424 h 16254"/>
                <a:gd name="connsiteX5" fmla="*/ 55430 w 140037"/>
                <a:gd name="connsiteY5" fmla="*/ 1339 h 16254"/>
                <a:gd name="connsiteX6" fmla="*/ 7881 w 140037"/>
                <a:gd name="connsiteY6" fmla="*/ 4082 h 16254"/>
                <a:gd name="connsiteX7" fmla="*/ 109 w 140037"/>
                <a:gd name="connsiteY7" fmla="*/ 9111 h 16254"/>
                <a:gd name="connsiteX8" fmla="*/ 8110 w 140037"/>
                <a:gd name="connsiteY8" fmla="*/ 15969 h 16254"/>
                <a:gd name="connsiteX9" fmla="*/ 20683 w 140037"/>
                <a:gd name="connsiteY9" fmla="*/ 16198 h 162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0037" h="16254">
                  <a:moveTo>
                    <a:pt x="20683" y="16198"/>
                  </a:moveTo>
                  <a:cubicBezTo>
                    <a:pt x="37371" y="16198"/>
                    <a:pt x="110523" y="13454"/>
                    <a:pt x="130411" y="13454"/>
                  </a:cubicBezTo>
                  <a:cubicBezTo>
                    <a:pt x="134754" y="13454"/>
                    <a:pt x="139555" y="13454"/>
                    <a:pt x="140012" y="8425"/>
                  </a:cubicBezTo>
                  <a:cubicBezTo>
                    <a:pt x="140469" y="2024"/>
                    <a:pt x="134754" y="1110"/>
                    <a:pt x="129954" y="196"/>
                  </a:cubicBezTo>
                  <a:cubicBezTo>
                    <a:pt x="127896" y="-262"/>
                    <a:pt x="125839" y="196"/>
                    <a:pt x="123782" y="424"/>
                  </a:cubicBezTo>
                  <a:cubicBezTo>
                    <a:pt x="100922" y="2253"/>
                    <a:pt x="78290" y="1110"/>
                    <a:pt x="55430" y="1339"/>
                  </a:cubicBezTo>
                  <a:cubicBezTo>
                    <a:pt x="39657" y="1567"/>
                    <a:pt x="23655" y="3396"/>
                    <a:pt x="7881" y="4082"/>
                  </a:cubicBezTo>
                  <a:cubicBezTo>
                    <a:pt x="3995" y="4310"/>
                    <a:pt x="795" y="4996"/>
                    <a:pt x="109" y="9111"/>
                  </a:cubicBezTo>
                  <a:cubicBezTo>
                    <a:pt x="-805" y="15283"/>
                    <a:pt x="4224" y="15283"/>
                    <a:pt x="8110" y="15969"/>
                  </a:cubicBezTo>
                  <a:cubicBezTo>
                    <a:pt x="12225" y="16426"/>
                    <a:pt x="16568" y="16198"/>
                    <a:pt x="20683" y="16198"/>
                  </a:cubicBezTo>
                  <a:close/>
                </a:path>
              </a:pathLst>
            </a:custGeom>
            <a:solidFill>
              <a:srgbClr val="000000"/>
            </a:solidFill>
            <a:ln w="2286" cap="flat">
              <a:noFill/>
              <a:prstDash val="solid"/>
              <a:miter/>
            </a:ln>
          </p:spPr>
          <p:txBody>
            <a:bodyPr rtlCol="0" anchor="ctr"/>
            <a:lstStyle/>
            <a:p>
              <a:endParaRPr lang="en-US"/>
            </a:p>
          </p:txBody>
        </p:sp>
        <p:sp>
          <p:nvSpPr>
            <p:cNvPr id="69" name="Freeform 62">
              <a:extLst>
                <a:ext uri="{FF2B5EF4-FFF2-40B4-BE49-F238E27FC236}">
                  <a16:creationId xmlns:a16="http://schemas.microsoft.com/office/drawing/2014/main" id="{BAB0DA4B-4A79-B7D3-6A60-3326C45B8137}"/>
                </a:ext>
              </a:extLst>
            </p:cNvPr>
            <p:cNvSpPr/>
            <p:nvPr/>
          </p:nvSpPr>
          <p:spPr>
            <a:xfrm>
              <a:off x="6382789" y="2212470"/>
              <a:ext cx="30274" cy="98557"/>
            </a:xfrm>
            <a:custGeom>
              <a:avLst/>
              <a:gdLst>
                <a:gd name="connsiteX0" fmla="*/ 7319 w 30274"/>
                <a:gd name="connsiteY0" fmla="*/ 20266 h 98557"/>
                <a:gd name="connsiteX1" fmla="*/ 17606 w 30274"/>
                <a:gd name="connsiteY1" fmla="*/ 57070 h 98557"/>
                <a:gd name="connsiteX2" fmla="*/ 7547 w 30274"/>
                <a:gd name="connsiteY2" fmla="*/ 97990 h 98557"/>
                <a:gd name="connsiteX3" fmla="*/ 14634 w 30274"/>
                <a:gd name="connsiteY3" fmla="*/ 96847 h 98557"/>
                <a:gd name="connsiteX4" fmla="*/ 16234 w 30274"/>
                <a:gd name="connsiteY4" fmla="*/ 8379 h 98557"/>
                <a:gd name="connsiteX5" fmla="*/ 3661 w 30274"/>
                <a:gd name="connsiteY5" fmla="*/ 1292 h 98557"/>
                <a:gd name="connsiteX6" fmla="*/ 4576 w 30274"/>
                <a:gd name="connsiteY6" fmla="*/ 17523 h 98557"/>
                <a:gd name="connsiteX7" fmla="*/ 7319 w 30274"/>
                <a:gd name="connsiteY7" fmla="*/ 20266 h 98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0274" h="98557">
                  <a:moveTo>
                    <a:pt x="7319" y="20266"/>
                  </a:moveTo>
                  <a:cubicBezTo>
                    <a:pt x="16463" y="30781"/>
                    <a:pt x="18520" y="43126"/>
                    <a:pt x="17606" y="57070"/>
                  </a:cubicBezTo>
                  <a:cubicBezTo>
                    <a:pt x="16691" y="71244"/>
                    <a:pt x="11662" y="84502"/>
                    <a:pt x="7547" y="97990"/>
                  </a:cubicBezTo>
                  <a:cubicBezTo>
                    <a:pt x="11434" y="99133"/>
                    <a:pt x="13262" y="98447"/>
                    <a:pt x="14634" y="96847"/>
                  </a:cubicBezTo>
                  <a:cubicBezTo>
                    <a:pt x="34979" y="69643"/>
                    <a:pt x="35437" y="35582"/>
                    <a:pt x="16234" y="8379"/>
                  </a:cubicBezTo>
                  <a:cubicBezTo>
                    <a:pt x="13034" y="3807"/>
                    <a:pt x="9605" y="-2823"/>
                    <a:pt x="3661" y="1292"/>
                  </a:cubicBezTo>
                  <a:cubicBezTo>
                    <a:pt x="-2968" y="5635"/>
                    <a:pt x="689" y="12265"/>
                    <a:pt x="4576" y="17523"/>
                  </a:cubicBezTo>
                  <a:cubicBezTo>
                    <a:pt x="5490" y="18208"/>
                    <a:pt x="6404" y="19351"/>
                    <a:pt x="7319" y="20266"/>
                  </a:cubicBezTo>
                  <a:close/>
                </a:path>
              </a:pathLst>
            </a:custGeom>
            <a:solidFill>
              <a:srgbClr val="000000"/>
            </a:solidFill>
            <a:ln w="2286" cap="flat">
              <a:noFill/>
              <a:prstDash val="solid"/>
              <a:miter/>
            </a:ln>
          </p:spPr>
          <p:txBody>
            <a:bodyPr rtlCol="0" anchor="ctr"/>
            <a:lstStyle/>
            <a:p>
              <a:endParaRPr lang="en-US"/>
            </a:p>
          </p:txBody>
        </p:sp>
        <p:sp>
          <p:nvSpPr>
            <p:cNvPr id="70" name="Freeform 63">
              <a:extLst>
                <a:ext uri="{FF2B5EF4-FFF2-40B4-BE49-F238E27FC236}">
                  <a16:creationId xmlns:a16="http://schemas.microsoft.com/office/drawing/2014/main" id="{8569C480-F1BF-465E-FBD0-85B93C75CF73}"/>
                </a:ext>
              </a:extLst>
            </p:cNvPr>
            <p:cNvSpPr/>
            <p:nvPr/>
          </p:nvSpPr>
          <p:spPr>
            <a:xfrm>
              <a:off x="6319541" y="2576779"/>
              <a:ext cx="102570" cy="12997"/>
            </a:xfrm>
            <a:custGeom>
              <a:avLst/>
              <a:gdLst>
                <a:gd name="connsiteX0" fmla="*/ 6330 w 102570"/>
                <a:gd name="connsiteY0" fmla="*/ 0 h 12997"/>
                <a:gd name="connsiteX1" fmla="*/ 4272 w 102570"/>
                <a:gd name="connsiteY1" fmla="*/ 457 h 12997"/>
                <a:gd name="connsiteX2" fmla="*/ 386 w 102570"/>
                <a:gd name="connsiteY2" fmla="*/ 4572 h 12997"/>
                <a:gd name="connsiteX3" fmla="*/ 4272 w 102570"/>
                <a:gd name="connsiteY3" fmla="*/ 10516 h 12997"/>
                <a:gd name="connsiteX4" fmla="*/ 14331 w 102570"/>
                <a:gd name="connsiteY4" fmla="*/ 12573 h 12997"/>
                <a:gd name="connsiteX5" fmla="*/ 76053 w 102570"/>
                <a:gd name="connsiteY5" fmla="*/ 12802 h 12997"/>
                <a:gd name="connsiteX6" fmla="*/ 102570 w 102570"/>
                <a:gd name="connsiteY6" fmla="*/ 3886 h 12997"/>
                <a:gd name="connsiteX7" fmla="*/ 6330 w 102570"/>
                <a:gd name="connsiteY7" fmla="*/ 0 h 1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570" h="12997">
                  <a:moveTo>
                    <a:pt x="6330" y="0"/>
                  </a:moveTo>
                  <a:cubicBezTo>
                    <a:pt x="5644" y="0"/>
                    <a:pt x="4729" y="0"/>
                    <a:pt x="4272" y="457"/>
                  </a:cubicBezTo>
                  <a:cubicBezTo>
                    <a:pt x="2901" y="1600"/>
                    <a:pt x="843" y="2972"/>
                    <a:pt x="386" y="4572"/>
                  </a:cubicBezTo>
                  <a:cubicBezTo>
                    <a:pt x="-986" y="7772"/>
                    <a:pt x="1529" y="9601"/>
                    <a:pt x="4272" y="10516"/>
                  </a:cubicBezTo>
                  <a:cubicBezTo>
                    <a:pt x="7473" y="11659"/>
                    <a:pt x="10902" y="12573"/>
                    <a:pt x="14331" y="12573"/>
                  </a:cubicBezTo>
                  <a:cubicBezTo>
                    <a:pt x="34905" y="12802"/>
                    <a:pt x="55479" y="13259"/>
                    <a:pt x="76053" y="12802"/>
                  </a:cubicBezTo>
                  <a:cubicBezTo>
                    <a:pt x="83825" y="12573"/>
                    <a:pt x="92283" y="12573"/>
                    <a:pt x="102570" y="3886"/>
                  </a:cubicBezTo>
                  <a:cubicBezTo>
                    <a:pt x="67594" y="-1829"/>
                    <a:pt x="36733" y="2972"/>
                    <a:pt x="6330" y="0"/>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93473566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3CD745C-E6B3-5995-4480-295969FCC1B5}"/>
              </a:ext>
            </a:extLst>
          </p:cNvPr>
          <p:cNvSpPr>
            <a:spLocks noGrp="1"/>
          </p:cNvSpPr>
          <p:nvPr>
            <p:ph type="body" sz="quarter" idx="13"/>
          </p:nvPr>
        </p:nvSpPr>
        <p:spPr>
          <a:xfrm>
            <a:off x="6346103" y="631219"/>
            <a:ext cx="5055171" cy="945575"/>
          </a:xfrm>
        </p:spPr>
        <p:txBody>
          <a:bodyPr>
            <a:noAutofit/>
          </a:bodyPr>
          <a:lstStyle/>
          <a:p>
            <a:r>
              <a:rPr lang="en-IE" sz="4400" dirty="0"/>
              <a:t>Develop a Company Level D&amp;I Strategy </a:t>
            </a:r>
          </a:p>
        </p:txBody>
      </p:sp>
      <p:sp>
        <p:nvSpPr>
          <p:cNvPr id="5" name="Text Placeholder 4">
            <a:extLst>
              <a:ext uri="{FF2B5EF4-FFF2-40B4-BE49-F238E27FC236}">
                <a16:creationId xmlns:a16="http://schemas.microsoft.com/office/drawing/2014/main" id="{4A8377F1-AEC8-0209-7929-01A3358BE984}"/>
              </a:ext>
            </a:extLst>
          </p:cNvPr>
          <p:cNvSpPr>
            <a:spLocks noGrp="1"/>
          </p:cNvSpPr>
          <p:nvPr>
            <p:ph type="body" sz="quarter" idx="43"/>
          </p:nvPr>
        </p:nvSpPr>
        <p:spPr>
          <a:xfrm>
            <a:off x="6346104" y="2046414"/>
            <a:ext cx="5055171" cy="1457544"/>
          </a:xfrm>
        </p:spPr>
        <p:txBody>
          <a:bodyPr>
            <a:normAutofit/>
          </a:bodyPr>
          <a:lstStyle/>
          <a:p>
            <a:r>
              <a:rPr lang="en-IE" sz="3200" dirty="0"/>
              <a:t>Leaders Need to be First Backed by Company D&amp;I Strategies</a:t>
            </a:r>
          </a:p>
        </p:txBody>
      </p:sp>
      <p:pic>
        <p:nvPicPr>
          <p:cNvPr id="10" name="Picture Placeholder 9" descr="A diagram of different colored circles&#10;&#10;Description automatically generated">
            <a:extLst>
              <a:ext uri="{FF2B5EF4-FFF2-40B4-BE49-F238E27FC236}">
                <a16:creationId xmlns:a16="http://schemas.microsoft.com/office/drawing/2014/main" id="{D5EC4C96-8F68-31C2-511C-C677357E76CE}"/>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1328" r="11328"/>
          <a:stretch>
            <a:fillRect/>
          </a:stretch>
        </p:blipFill>
        <p:spPr/>
      </p:pic>
    </p:spTree>
    <p:extLst>
      <p:ext uri="{BB962C8B-B14F-4D97-AF65-F5344CB8AC3E}">
        <p14:creationId xmlns:p14="http://schemas.microsoft.com/office/powerpoint/2010/main" val="2486550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3185799" y="834279"/>
            <a:ext cx="9131688"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dirty="0">
                <a:solidFill>
                  <a:srgbClr val="DEA900"/>
                </a:solidFill>
              </a:rPr>
              <a:t>Assess &amp; Understand Your Current D&amp;I Landscape</a:t>
            </a:r>
            <a:endParaRPr lang="en-GB" sz="3000" dirty="0">
              <a:solidFill>
                <a:srgbClr val="DEA900"/>
              </a:solidFill>
            </a:endParaRP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422793" y="780657"/>
            <a:ext cx="520661" cy="520661"/>
          </a:xfrm>
          <a:prstGeom prst="rect">
            <a:avLst/>
          </a:prstGeom>
        </p:spPr>
      </p:pic>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3296028" y="1374038"/>
            <a:ext cx="8029197"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b="1" kern="100" dirty="0">
                <a:solidFill>
                  <a:srgbClr val="DEA900"/>
                </a:solidFill>
                <a:effectLst/>
                <a:latin typeface="Aharoni" panose="02010803020104030203" pitchFamily="2" charset="-79"/>
                <a:ea typeface="Aptos" panose="020B0004020202020204" pitchFamily="34" charset="0"/>
                <a:cs typeface="Aharoni" panose="02010803020104030203" pitchFamily="2" charset="-79"/>
              </a:rPr>
              <a:t>Why? </a:t>
            </a:r>
            <a:r>
              <a:rPr lang="en-US" sz="2000" dirty="0"/>
              <a:t>This is the first crucial step in developing an effective D&amp;I strategy. </a:t>
            </a:r>
            <a:r>
              <a:rPr lang="en-IE" sz="2000" dirty="0"/>
              <a:t>You need to assess and understand </a:t>
            </a:r>
            <a:r>
              <a:rPr lang="en-US" sz="2000" dirty="0"/>
              <a:t>the </a:t>
            </a:r>
            <a:r>
              <a:rPr lang="en-US" sz="2000" b="1" dirty="0"/>
              <a:t>current diversity and inclusion (D&amp;I) landscape </a:t>
            </a:r>
            <a:r>
              <a:rPr lang="en-US" sz="2000" dirty="0"/>
              <a:t>within your company to help identify where you are and where to start. You do this by identifying your D&amp;I strengths, weaknesses, opportunities, and areas that need improvement.  </a:t>
            </a:r>
          </a:p>
          <a:p>
            <a:pPr marL="0" indent="0">
              <a:lnSpc>
                <a:spcPct val="100000"/>
              </a:lnSpc>
              <a:spcBef>
                <a:spcPts val="0"/>
              </a:spcBef>
              <a:spcAft>
                <a:spcPts val="600"/>
              </a:spcAft>
            </a:pPr>
            <a:r>
              <a:rPr lang="en-US" sz="2000" dirty="0"/>
              <a:t>You first need to get a clear and detailed picture of how diverse and inclusive your workplace truly is by understanding and assessing the </a:t>
            </a:r>
            <a:r>
              <a:rPr lang="en-US" sz="2000" b="1" dirty="0"/>
              <a:t>dimensions and demographic makeup </a:t>
            </a:r>
            <a:r>
              <a:rPr lang="en-US" sz="2000" dirty="0"/>
              <a:t>of your current workforce. This includes examining how diverse your employees are across different dimensions (such as race, gender, age, sexual orientation, disability, etc.) understanding how inclusive your culture is—and truly understanding if all employees feel valued, respected, and supported.</a:t>
            </a:r>
            <a:r>
              <a:rPr lang="en-IE" sz="2000" kern="100" dirty="0">
                <a:effectLst/>
                <a:ea typeface="Aptos" panose="020B0004020202020204" pitchFamily="34" charset="0"/>
                <a:cs typeface="Calibri" panose="020F0502020204030204" pitchFamily="34" charset="0"/>
              </a:rPr>
              <a:t>  </a:t>
            </a:r>
          </a:p>
          <a:p>
            <a:pPr marL="0" indent="0">
              <a:lnSpc>
                <a:spcPct val="100000"/>
              </a:lnSpc>
              <a:spcBef>
                <a:spcPts val="0"/>
              </a:spcBef>
              <a:spcAft>
                <a:spcPts val="600"/>
              </a:spcAft>
            </a:pPr>
            <a:r>
              <a:rPr lang="en-IE" sz="2000" b="1" kern="100" dirty="0">
                <a:solidFill>
                  <a:srgbClr val="DEA900"/>
                </a:solidFill>
                <a:effectLst/>
                <a:ea typeface="Aptos" panose="020B0004020202020204" pitchFamily="34" charset="0"/>
                <a:cs typeface="Calibri" panose="020F0502020204030204" pitchFamily="34" charset="0"/>
              </a:rPr>
              <a:t>Tip</a:t>
            </a:r>
            <a:r>
              <a:rPr lang="en-IE" sz="2000" kern="100" dirty="0">
                <a:effectLst/>
                <a:ea typeface="Aptos" panose="020B0004020202020204" pitchFamily="34" charset="0"/>
                <a:cs typeface="Calibri" panose="020F0502020204030204" pitchFamily="34" charset="0"/>
              </a:rPr>
              <a:t> </a:t>
            </a:r>
            <a:r>
              <a:rPr lang="en-US" sz="2000" dirty="0"/>
              <a:t>From Module 1 you learned about the D&amp;I Dimensions use this as a reference for your strategy and demographic makeup. </a:t>
            </a:r>
            <a:endParaRPr lang="en-LB" sz="2000" kern="100" dirty="0">
              <a:effectLst/>
              <a:ea typeface="Aptos" panose="020B0004020202020204" pitchFamily="34" charset="0"/>
              <a:cs typeface="Calibri" panose="020F0502020204030204" pitchFamily="34" charset="0"/>
            </a:endParaRPr>
          </a:p>
        </p:txBody>
      </p:sp>
      <p:grpSp>
        <p:nvGrpSpPr>
          <p:cNvPr id="63" name="Graphic 2">
            <a:extLst>
              <a:ext uri="{FF2B5EF4-FFF2-40B4-BE49-F238E27FC236}">
                <a16:creationId xmlns:a16="http://schemas.microsoft.com/office/drawing/2014/main" id="{644BC290-5A91-BCE0-5F96-19A6F499E8B0}"/>
              </a:ext>
            </a:extLst>
          </p:cNvPr>
          <p:cNvGrpSpPr/>
          <p:nvPr/>
        </p:nvGrpSpPr>
        <p:grpSpPr>
          <a:xfrm>
            <a:off x="872272" y="3343275"/>
            <a:ext cx="2423756" cy="1752199"/>
            <a:chOff x="2334507" y="5755756"/>
            <a:chExt cx="1142222" cy="749789"/>
          </a:xfrm>
        </p:grpSpPr>
        <p:sp>
          <p:nvSpPr>
            <p:cNvPr id="64" name="Freeform 1894">
              <a:extLst>
                <a:ext uri="{FF2B5EF4-FFF2-40B4-BE49-F238E27FC236}">
                  <a16:creationId xmlns:a16="http://schemas.microsoft.com/office/drawing/2014/main" id="{81C711F0-01BF-DE89-C323-AD32CB169654}"/>
                </a:ext>
              </a:extLst>
            </p:cNvPr>
            <p:cNvSpPr/>
            <p:nvPr/>
          </p:nvSpPr>
          <p:spPr>
            <a:xfrm>
              <a:off x="3008885" y="5830671"/>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685"/>
                    <a:pt x="0" y="0"/>
                  </a:cubicBezTo>
                  <a:close/>
                </a:path>
              </a:pathLst>
            </a:custGeom>
            <a:solidFill>
              <a:srgbClr val="FFFFFF"/>
            </a:solidFill>
            <a:ln w="2286" cap="flat">
              <a:noFill/>
              <a:prstDash val="solid"/>
              <a:miter/>
            </a:ln>
          </p:spPr>
          <p:txBody>
            <a:bodyPr rtlCol="0" anchor="ctr"/>
            <a:lstStyle/>
            <a:p>
              <a:endParaRPr lang="en-US"/>
            </a:p>
          </p:txBody>
        </p:sp>
        <p:sp>
          <p:nvSpPr>
            <p:cNvPr id="65" name="Freeform 1895">
              <a:extLst>
                <a:ext uri="{FF2B5EF4-FFF2-40B4-BE49-F238E27FC236}">
                  <a16:creationId xmlns:a16="http://schemas.microsoft.com/office/drawing/2014/main" id="{771B5FE0-B3FC-5DB8-172B-0236472405EE}"/>
                </a:ext>
              </a:extLst>
            </p:cNvPr>
            <p:cNvSpPr/>
            <p:nvPr/>
          </p:nvSpPr>
          <p:spPr>
            <a:xfrm>
              <a:off x="3012085" y="5843930"/>
              <a:ext cx="228" cy="1600"/>
            </a:xfrm>
            <a:custGeom>
              <a:avLst/>
              <a:gdLst>
                <a:gd name="connsiteX0" fmla="*/ 0 w 228"/>
                <a:gd name="connsiteY0" fmla="*/ 0 h 1600"/>
                <a:gd name="connsiteX1" fmla="*/ 229 w 228"/>
                <a:gd name="connsiteY1" fmla="*/ 1601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8"/>
                    <a:pt x="229" y="1143"/>
                    <a:pt x="229"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6" name="Freeform 1896">
              <a:extLst>
                <a:ext uri="{FF2B5EF4-FFF2-40B4-BE49-F238E27FC236}">
                  <a16:creationId xmlns:a16="http://schemas.microsoft.com/office/drawing/2014/main" id="{DFB79B03-CA04-3866-7A66-1FCA4D43A18F}"/>
                </a:ext>
              </a:extLst>
            </p:cNvPr>
            <p:cNvSpPr/>
            <p:nvPr/>
          </p:nvSpPr>
          <p:spPr>
            <a:xfrm>
              <a:off x="3011400" y="5840501"/>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7" name="Freeform 1897">
              <a:extLst>
                <a:ext uri="{FF2B5EF4-FFF2-40B4-BE49-F238E27FC236}">
                  <a16:creationId xmlns:a16="http://schemas.microsoft.com/office/drawing/2014/main" id="{8A7F7D71-BF9B-ABC2-F4D6-C36C0BB18C68}"/>
                </a:ext>
              </a:extLst>
            </p:cNvPr>
            <p:cNvSpPr/>
            <p:nvPr/>
          </p:nvSpPr>
          <p:spPr>
            <a:xfrm>
              <a:off x="3010485" y="5837072"/>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68" name="Freeform 1898">
              <a:extLst>
                <a:ext uri="{FF2B5EF4-FFF2-40B4-BE49-F238E27FC236}">
                  <a16:creationId xmlns:a16="http://schemas.microsoft.com/office/drawing/2014/main" id="{EA3A9E7B-CB34-44C2-51EF-5E3F186659B9}"/>
                </a:ext>
              </a:extLst>
            </p:cNvPr>
            <p:cNvSpPr/>
            <p:nvPr/>
          </p:nvSpPr>
          <p:spPr>
            <a:xfrm>
              <a:off x="3009799" y="5833872"/>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69" name="Freeform 1899">
              <a:extLst>
                <a:ext uri="{FF2B5EF4-FFF2-40B4-BE49-F238E27FC236}">
                  <a16:creationId xmlns:a16="http://schemas.microsoft.com/office/drawing/2014/main" id="{C4655E6E-DF06-30DD-599F-7795C362DCAB}"/>
                </a:ext>
              </a:extLst>
            </p:cNvPr>
            <p:cNvSpPr/>
            <p:nvPr/>
          </p:nvSpPr>
          <p:spPr>
            <a:xfrm>
              <a:off x="2994483" y="5946114"/>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0" name="Freeform 1900">
              <a:extLst>
                <a:ext uri="{FF2B5EF4-FFF2-40B4-BE49-F238E27FC236}">
                  <a16:creationId xmlns:a16="http://schemas.microsoft.com/office/drawing/2014/main" id="{7685313A-F61C-CAC7-B8AD-B9D9ED2FC3F8}"/>
                </a:ext>
              </a:extLst>
            </p:cNvPr>
            <p:cNvSpPr/>
            <p:nvPr/>
          </p:nvSpPr>
          <p:spPr>
            <a:xfrm>
              <a:off x="2994940" y="594314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457"/>
                    <a:pt x="0" y="228"/>
                    <a:pt x="0" y="0"/>
                  </a:cubicBezTo>
                  <a:close/>
                </a:path>
              </a:pathLst>
            </a:custGeom>
            <a:solidFill>
              <a:srgbClr val="FFFFFF"/>
            </a:solidFill>
            <a:ln w="2286" cap="flat">
              <a:noFill/>
              <a:prstDash val="solid"/>
              <a:miter/>
            </a:ln>
          </p:spPr>
          <p:txBody>
            <a:bodyPr rtlCol="0" anchor="ctr"/>
            <a:lstStyle/>
            <a:p>
              <a:endParaRPr lang="en-US"/>
            </a:p>
          </p:txBody>
        </p:sp>
        <p:sp>
          <p:nvSpPr>
            <p:cNvPr id="71" name="Freeform 1901">
              <a:extLst>
                <a:ext uri="{FF2B5EF4-FFF2-40B4-BE49-F238E27FC236}">
                  <a16:creationId xmlns:a16="http://schemas.microsoft.com/office/drawing/2014/main" id="{9430DA00-4FC8-928E-AA98-E48CB04440B4}"/>
                </a:ext>
              </a:extLst>
            </p:cNvPr>
            <p:cNvSpPr/>
            <p:nvPr/>
          </p:nvSpPr>
          <p:spPr>
            <a:xfrm>
              <a:off x="3012771" y="584758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902">
              <a:extLst>
                <a:ext uri="{FF2B5EF4-FFF2-40B4-BE49-F238E27FC236}">
                  <a16:creationId xmlns:a16="http://schemas.microsoft.com/office/drawing/2014/main" id="{B4473147-89A0-060D-BDF4-CF5953FDBA7A}"/>
                </a:ext>
              </a:extLst>
            </p:cNvPr>
            <p:cNvSpPr/>
            <p:nvPr/>
          </p:nvSpPr>
          <p:spPr>
            <a:xfrm>
              <a:off x="3007971" y="5827699"/>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457"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903">
              <a:extLst>
                <a:ext uri="{FF2B5EF4-FFF2-40B4-BE49-F238E27FC236}">
                  <a16:creationId xmlns:a16="http://schemas.microsoft.com/office/drawing/2014/main" id="{28BF5E37-35FA-6A4C-EF0B-FB416840B5C9}"/>
                </a:ext>
              </a:extLst>
            </p:cNvPr>
            <p:cNvSpPr/>
            <p:nvPr/>
          </p:nvSpPr>
          <p:spPr>
            <a:xfrm>
              <a:off x="3000884" y="5905195"/>
              <a:ext cx="5715" cy="17602"/>
            </a:xfrm>
            <a:custGeom>
              <a:avLst/>
              <a:gdLst>
                <a:gd name="connsiteX0" fmla="*/ 5715 w 5715"/>
                <a:gd name="connsiteY0" fmla="*/ 0 h 17602"/>
                <a:gd name="connsiteX1" fmla="*/ 0 w 5715"/>
                <a:gd name="connsiteY1" fmla="*/ 17602 h 17602"/>
                <a:gd name="connsiteX2" fmla="*/ 5715 w 5715"/>
                <a:gd name="connsiteY2" fmla="*/ 0 h 17602"/>
              </a:gdLst>
              <a:ahLst/>
              <a:cxnLst>
                <a:cxn ang="0">
                  <a:pos x="connsiteX0" y="connsiteY0"/>
                </a:cxn>
                <a:cxn ang="0">
                  <a:pos x="connsiteX1" y="connsiteY1"/>
                </a:cxn>
                <a:cxn ang="0">
                  <a:pos x="connsiteX2" y="connsiteY2"/>
                </a:cxn>
              </a:cxnLst>
              <a:rect l="l" t="t" r="r" b="b"/>
              <a:pathLst>
                <a:path w="5715" h="17602">
                  <a:moveTo>
                    <a:pt x="5715" y="0"/>
                  </a:moveTo>
                  <a:cubicBezTo>
                    <a:pt x="3886" y="5944"/>
                    <a:pt x="1829" y="11659"/>
                    <a:pt x="0" y="17602"/>
                  </a:cubicBezTo>
                  <a:cubicBezTo>
                    <a:pt x="2057" y="11659"/>
                    <a:pt x="3886" y="5944"/>
                    <a:pt x="5715" y="0"/>
                  </a:cubicBezTo>
                  <a:close/>
                </a:path>
              </a:pathLst>
            </a:custGeom>
            <a:solidFill>
              <a:srgbClr val="FFFFFF"/>
            </a:solidFill>
            <a:ln w="2286" cap="flat">
              <a:noFill/>
              <a:prstDash val="solid"/>
              <a:miter/>
            </a:ln>
          </p:spPr>
          <p:txBody>
            <a:bodyPr rtlCol="0" anchor="ctr"/>
            <a:lstStyle/>
            <a:p>
              <a:endParaRPr lang="en-US"/>
            </a:p>
          </p:txBody>
        </p:sp>
        <p:sp>
          <p:nvSpPr>
            <p:cNvPr id="74" name="Freeform 1904">
              <a:extLst>
                <a:ext uri="{FF2B5EF4-FFF2-40B4-BE49-F238E27FC236}">
                  <a16:creationId xmlns:a16="http://schemas.microsoft.com/office/drawing/2014/main" id="{05A417D0-D84F-3B79-A126-9E434FBC0F52}"/>
                </a:ext>
              </a:extLst>
            </p:cNvPr>
            <p:cNvSpPr/>
            <p:nvPr/>
          </p:nvSpPr>
          <p:spPr>
            <a:xfrm>
              <a:off x="3013228" y="5851474"/>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915"/>
                    <a:pt x="229" y="1143"/>
                  </a:cubicBezTo>
                  <a:cubicBezTo>
                    <a:pt x="229" y="686"/>
                    <a:pt x="229" y="229"/>
                    <a:pt x="0" y="0"/>
                  </a:cubicBezTo>
                  <a:close/>
                </a:path>
              </a:pathLst>
            </a:custGeom>
            <a:solidFill>
              <a:srgbClr val="FFFFFF"/>
            </a:solidFill>
            <a:ln w="2286" cap="flat">
              <a:noFill/>
              <a:prstDash val="solid"/>
              <a:miter/>
            </a:ln>
          </p:spPr>
          <p:txBody>
            <a:bodyPr rtlCol="0" anchor="ctr"/>
            <a:lstStyle/>
            <a:p>
              <a:endParaRPr lang="en-US"/>
            </a:p>
          </p:txBody>
        </p:sp>
        <p:sp>
          <p:nvSpPr>
            <p:cNvPr id="75" name="Freeform 1905">
              <a:extLst>
                <a:ext uri="{FF2B5EF4-FFF2-40B4-BE49-F238E27FC236}">
                  <a16:creationId xmlns:a16="http://schemas.microsoft.com/office/drawing/2014/main" id="{EEAFD56F-8437-35CE-D7F8-21722A7E5851}"/>
                </a:ext>
              </a:extLst>
            </p:cNvPr>
            <p:cNvSpPr/>
            <p:nvPr/>
          </p:nvSpPr>
          <p:spPr>
            <a:xfrm>
              <a:off x="2991054" y="5799124"/>
              <a:ext cx="1600" cy="1828"/>
            </a:xfrm>
            <a:custGeom>
              <a:avLst/>
              <a:gdLst>
                <a:gd name="connsiteX0" fmla="*/ 0 w 1600"/>
                <a:gd name="connsiteY0" fmla="*/ 0 h 1828"/>
                <a:gd name="connsiteX1" fmla="*/ 1600 w 1600"/>
                <a:gd name="connsiteY1" fmla="*/ 1829 h 1828"/>
                <a:gd name="connsiteX2" fmla="*/ 0 w 1600"/>
                <a:gd name="connsiteY2" fmla="*/ 0 h 1828"/>
              </a:gdLst>
              <a:ahLst/>
              <a:cxnLst>
                <a:cxn ang="0">
                  <a:pos x="connsiteX0" y="connsiteY0"/>
                </a:cxn>
                <a:cxn ang="0">
                  <a:pos x="connsiteX1" y="connsiteY1"/>
                </a:cxn>
                <a:cxn ang="0">
                  <a:pos x="connsiteX2" y="connsiteY2"/>
                </a:cxn>
              </a:cxnLst>
              <a:rect l="l" t="t" r="r" b="b"/>
              <a:pathLst>
                <a:path w="1600" h="1828">
                  <a:moveTo>
                    <a:pt x="0" y="0"/>
                  </a:moveTo>
                  <a:cubicBezTo>
                    <a:pt x="457" y="457"/>
                    <a:pt x="1143" y="1143"/>
                    <a:pt x="1600" y="1829"/>
                  </a:cubicBezTo>
                  <a:cubicBezTo>
                    <a:pt x="1143" y="1143"/>
                    <a:pt x="686"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906">
              <a:extLst>
                <a:ext uri="{FF2B5EF4-FFF2-40B4-BE49-F238E27FC236}">
                  <a16:creationId xmlns:a16="http://schemas.microsoft.com/office/drawing/2014/main" id="{500EE930-22DE-C77B-DDDF-1BD4864FA2E3}"/>
                </a:ext>
              </a:extLst>
            </p:cNvPr>
            <p:cNvSpPr/>
            <p:nvPr/>
          </p:nvSpPr>
          <p:spPr>
            <a:xfrm>
              <a:off x="2973223" y="5786094"/>
              <a:ext cx="2514" cy="1371"/>
            </a:xfrm>
            <a:custGeom>
              <a:avLst/>
              <a:gdLst>
                <a:gd name="connsiteX0" fmla="*/ 0 w 2514"/>
                <a:gd name="connsiteY0" fmla="*/ 0 h 1371"/>
                <a:gd name="connsiteX1" fmla="*/ 2515 w 2514"/>
                <a:gd name="connsiteY1" fmla="*/ 1371 h 1371"/>
                <a:gd name="connsiteX2" fmla="*/ 0 w 2514"/>
                <a:gd name="connsiteY2" fmla="*/ 0 h 1371"/>
              </a:gdLst>
              <a:ahLst/>
              <a:cxnLst>
                <a:cxn ang="0">
                  <a:pos x="connsiteX0" y="connsiteY0"/>
                </a:cxn>
                <a:cxn ang="0">
                  <a:pos x="connsiteX1" y="connsiteY1"/>
                </a:cxn>
                <a:cxn ang="0">
                  <a:pos x="connsiteX2" y="connsiteY2"/>
                </a:cxn>
              </a:cxnLst>
              <a:rect l="l" t="t" r="r" b="b"/>
              <a:pathLst>
                <a:path w="2514" h="1371">
                  <a:moveTo>
                    <a:pt x="0" y="0"/>
                  </a:moveTo>
                  <a:cubicBezTo>
                    <a:pt x="914" y="457"/>
                    <a:pt x="1600" y="914"/>
                    <a:pt x="2515" y="1371"/>
                  </a:cubicBezTo>
                  <a:cubicBezTo>
                    <a:pt x="1829" y="914"/>
                    <a:pt x="914" y="457"/>
                    <a:pt x="0" y="0"/>
                  </a:cubicBezTo>
                  <a:close/>
                </a:path>
              </a:pathLst>
            </a:custGeom>
            <a:solidFill>
              <a:srgbClr val="FFFFFF"/>
            </a:solidFill>
            <a:ln w="2286" cap="flat">
              <a:noFill/>
              <a:prstDash val="solid"/>
              <a:miter/>
            </a:ln>
          </p:spPr>
          <p:txBody>
            <a:bodyPr rtlCol="0" anchor="ctr"/>
            <a:lstStyle/>
            <a:p>
              <a:endParaRPr lang="en-US"/>
            </a:p>
          </p:txBody>
        </p:sp>
        <p:sp>
          <p:nvSpPr>
            <p:cNvPr id="77" name="Freeform 1907">
              <a:extLst>
                <a:ext uri="{FF2B5EF4-FFF2-40B4-BE49-F238E27FC236}">
                  <a16:creationId xmlns:a16="http://schemas.microsoft.com/office/drawing/2014/main" id="{05CEAF6F-F578-5630-61CC-94742A106C6E}"/>
                </a:ext>
              </a:extLst>
            </p:cNvPr>
            <p:cNvSpPr/>
            <p:nvPr/>
          </p:nvSpPr>
          <p:spPr>
            <a:xfrm>
              <a:off x="2964765" y="5782437"/>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2057"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908">
              <a:extLst>
                <a:ext uri="{FF2B5EF4-FFF2-40B4-BE49-F238E27FC236}">
                  <a16:creationId xmlns:a16="http://schemas.microsoft.com/office/drawing/2014/main" id="{11A1B704-BADB-FA2C-4E46-CE0AB266E422}"/>
                </a:ext>
              </a:extLst>
            </p:cNvPr>
            <p:cNvSpPr/>
            <p:nvPr/>
          </p:nvSpPr>
          <p:spPr>
            <a:xfrm>
              <a:off x="3006828" y="5824728"/>
              <a:ext cx="685" cy="1828"/>
            </a:xfrm>
            <a:custGeom>
              <a:avLst/>
              <a:gdLst>
                <a:gd name="connsiteX0" fmla="*/ 0 w 685"/>
                <a:gd name="connsiteY0" fmla="*/ 0 h 1828"/>
                <a:gd name="connsiteX1" fmla="*/ 686 w 685"/>
                <a:gd name="connsiteY1" fmla="*/ 1829 h 1828"/>
                <a:gd name="connsiteX2" fmla="*/ 0 w 685"/>
                <a:gd name="connsiteY2" fmla="*/ 0 h 1828"/>
              </a:gdLst>
              <a:ahLst/>
              <a:cxnLst>
                <a:cxn ang="0">
                  <a:pos x="connsiteX0" y="connsiteY0"/>
                </a:cxn>
                <a:cxn ang="0">
                  <a:pos x="connsiteX1" y="connsiteY1"/>
                </a:cxn>
                <a:cxn ang="0">
                  <a:pos x="connsiteX2" y="connsiteY2"/>
                </a:cxn>
              </a:cxnLst>
              <a:rect l="l" t="t" r="r" b="b"/>
              <a:pathLst>
                <a:path w="685" h="1828">
                  <a:moveTo>
                    <a:pt x="0" y="0"/>
                  </a:moveTo>
                  <a:cubicBezTo>
                    <a:pt x="229" y="686"/>
                    <a:pt x="457" y="1143"/>
                    <a:pt x="686" y="1829"/>
                  </a:cubicBezTo>
                  <a:cubicBezTo>
                    <a:pt x="457"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1909">
              <a:extLst>
                <a:ext uri="{FF2B5EF4-FFF2-40B4-BE49-F238E27FC236}">
                  <a16:creationId xmlns:a16="http://schemas.microsoft.com/office/drawing/2014/main" id="{2D0A90E9-F641-4B01-2A44-DA8539B0C9C0}"/>
                </a:ext>
              </a:extLst>
            </p:cNvPr>
            <p:cNvSpPr/>
            <p:nvPr/>
          </p:nvSpPr>
          <p:spPr>
            <a:xfrm>
              <a:off x="2993112" y="5801182"/>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914" y="915"/>
                    <a:pt x="457"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910">
              <a:extLst>
                <a:ext uri="{FF2B5EF4-FFF2-40B4-BE49-F238E27FC236}">
                  <a16:creationId xmlns:a16="http://schemas.microsoft.com/office/drawing/2014/main" id="{C78C92B0-6D1C-E2BF-57E2-1D806294BB09}"/>
                </a:ext>
              </a:extLst>
            </p:cNvPr>
            <p:cNvSpPr/>
            <p:nvPr/>
          </p:nvSpPr>
          <p:spPr>
            <a:xfrm>
              <a:off x="2967737" y="5783580"/>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829" y="686"/>
                    <a:pt x="2515"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911">
              <a:extLst>
                <a:ext uri="{FF2B5EF4-FFF2-40B4-BE49-F238E27FC236}">
                  <a16:creationId xmlns:a16="http://schemas.microsoft.com/office/drawing/2014/main" id="{C29C99D7-1982-E519-A836-A3813D90EED9}"/>
                </a:ext>
              </a:extLst>
            </p:cNvPr>
            <p:cNvSpPr/>
            <p:nvPr/>
          </p:nvSpPr>
          <p:spPr>
            <a:xfrm>
              <a:off x="2970709" y="5784723"/>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600" y="914"/>
                    <a:pt x="2515" y="1143"/>
                  </a:cubicBezTo>
                  <a:cubicBezTo>
                    <a:pt x="1600"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912">
              <a:extLst>
                <a:ext uri="{FF2B5EF4-FFF2-40B4-BE49-F238E27FC236}">
                  <a16:creationId xmlns:a16="http://schemas.microsoft.com/office/drawing/2014/main" id="{98F48E2D-DE7E-3297-F725-11E27AB68262}"/>
                </a:ext>
              </a:extLst>
            </p:cNvPr>
            <p:cNvSpPr/>
            <p:nvPr/>
          </p:nvSpPr>
          <p:spPr>
            <a:xfrm>
              <a:off x="2498878" y="5771864"/>
              <a:ext cx="662596" cy="668745"/>
            </a:xfrm>
            <a:custGeom>
              <a:avLst/>
              <a:gdLst>
                <a:gd name="connsiteX0" fmla="*/ 264947 w 662596"/>
                <a:gd name="connsiteY0" fmla="*/ 331756 h 668745"/>
                <a:gd name="connsiteX1" fmla="*/ 229972 w 662596"/>
                <a:gd name="connsiteY1" fmla="*/ 342500 h 668745"/>
                <a:gd name="connsiteX2" fmla="*/ 206654 w 662596"/>
                <a:gd name="connsiteY2" fmla="*/ 314382 h 668745"/>
                <a:gd name="connsiteX3" fmla="*/ 203454 w 662596"/>
                <a:gd name="connsiteY3" fmla="*/ 254032 h 668745"/>
                <a:gd name="connsiteX4" fmla="*/ 194539 w 662596"/>
                <a:gd name="connsiteY4" fmla="*/ 225914 h 668745"/>
                <a:gd name="connsiteX5" fmla="*/ 163678 w 662596"/>
                <a:gd name="connsiteY5" fmla="*/ 232543 h 668745"/>
                <a:gd name="connsiteX6" fmla="*/ 162306 w 662596"/>
                <a:gd name="connsiteY6" fmla="*/ 245345 h 668745"/>
                <a:gd name="connsiteX7" fmla="*/ 164135 w 662596"/>
                <a:gd name="connsiteY7" fmla="*/ 336328 h 668745"/>
                <a:gd name="connsiteX8" fmla="*/ 158648 w 662596"/>
                <a:gd name="connsiteY8" fmla="*/ 361245 h 668745"/>
                <a:gd name="connsiteX9" fmla="*/ 127787 w 662596"/>
                <a:gd name="connsiteY9" fmla="*/ 366274 h 668745"/>
                <a:gd name="connsiteX10" fmla="*/ 9601 w 662596"/>
                <a:gd name="connsiteY10" fmla="*/ 382048 h 668745"/>
                <a:gd name="connsiteX11" fmla="*/ 9830 w 662596"/>
                <a:gd name="connsiteY11" fmla="*/ 410165 h 668745"/>
                <a:gd name="connsiteX12" fmla="*/ 36805 w 662596"/>
                <a:gd name="connsiteY12" fmla="*/ 443998 h 668745"/>
                <a:gd name="connsiteX13" fmla="*/ 39548 w 662596"/>
                <a:gd name="connsiteY13" fmla="*/ 478745 h 668745"/>
                <a:gd name="connsiteX14" fmla="*/ 9830 w 662596"/>
                <a:gd name="connsiteY14" fmla="*/ 492004 h 668745"/>
                <a:gd name="connsiteX15" fmla="*/ 0 w 662596"/>
                <a:gd name="connsiteY15" fmla="*/ 491090 h 668745"/>
                <a:gd name="connsiteX16" fmla="*/ 15316 w 662596"/>
                <a:gd name="connsiteY16" fmla="*/ 496348 h 668745"/>
                <a:gd name="connsiteX17" fmla="*/ 126416 w 662596"/>
                <a:gd name="connsiteY17" fmla="*/ 497491 h 668745"/>
                <a:gd name="connsiteX18" fmla="*/ 216484 w 662596"/>
                <a:gd name="connsiteY18" fmla="*/ 567442 h 668745"/>
                <a:gd name="connsiteX19" fmla="*/ 248717 w 662596"/>
                <a:gd name="connsiteY19" fmla="*/ 619334 h 668745"/>
                <a:gd name="connsiteX20" fmla="*/ 310896 w 662596"/>
                <a:gd name="connsiteY20" fmla="*/ 651110 h 668745"/>
                <a:gd name="connsiteX21" fmla="*/ 391135 w 662596"/>
                <a:gd name="connsiteY21" fmla="*/ 660711 h 668745"/>
                <a:gd name="connsiteX22" fmla="*/ 463144 w 662596"/>
                <a:gd name="connsiteY22" fmla="*/ 663454 h 668745"/>
                <a:gd name="connsiteX23" fmla="*/ 573557 w 662596"/>
                <a:gd name="connsiteY23" fmla="*/ 662083 h 668745"/>
                <a:gd name="connsiteX24" fmla="*/ 645566 w 662596"/>
                <a:gd name="connsiteY24" fmla="*/ 586645 h 668745"/>
                <a:gd name="connsiteX25" fmla="*/ 655168 w 662596"/>
                <a:gd name="connsiteY25" fmla="*/ 518065 h 668745"/>
                <a:gd name="connsiteX26" fmla="*/ 652882 w 662596"/>
                <a:gd name="connsiteY26" fmla="*/ 534752 h 668745"/>
                <a:gd name="connsiteX27" fmla="*/ 662254 w 662596"/>
                <a:gd name="connsiteY27" fmla="*/ 338614 h 668745"/>
                <a:gd name="connsiteX28" fmla="*/ 659282 w 662596"/>
                <a:gd name="connsiteY28" fmla="*/ 257003 h 668745"/>
                <a:gd name="connsiteX29" fmla="*/ 628421 w 662596"/>
                <a:gd name="connsiteY29" fmla="*/ 209226 h 668745"/>
                <a:gd name="connsiteX30" fmla="*/ 637337 w 662596"/>
                <a:gd name="connsiteY30" fmla="*/ 210140 h 668745"/>
                <a:gd name="connsiteX31" fmla="*/ 547040 w 662596"/>
                <a:gd name="connsiteY31" fmla="*/ 210140 h 668745"/>
                <a:gd name="connsiteX32" fmla="*/ 510007 w 662596"/>
                <a:gd name="connsiteY32" fmla="*/ 200996 h 668745"/>
                <a:gd name="connsiteX33" fmla="*/ 495833 w 662596"/>
                <a:gd name="connsiteY33" fmla="*/ 178822 h 668745"/>
                <a:gd name="connsiteX34" fmla="*/ 495833 w 662596"/>
                <a:gd name="connsiteY34" fmla="*/ 178822 h 668745"/>
                <a:gd name="connsiteX35" fmla="*/ 478460 w 662596"/>
                <a:gd name="connsiteY35" fmla="*/ 53778 h 668745"/>
                <a:gd name="connsiteX36" fmla="*/ 466344 w 662596"/>
                <a:gd name="connsiteY36" fmla="*/ 9658 h 668745"/>
                <a:gd name="connsiteX37" fmla="*/ 457200 w 662596"/>
                <a:gd name="connsiteY37" fmla="*/ 6686 h 668745"/>
                <a:gd name="connsiteX38" fmla="*/ 410337 w 662596"/>
                <a:gd name="connsiteY38" fmla="*/ 57 h 668745"/>
                <a:gd name="connsiteX39" fmla="*/ 321183 w 662596"/>
                <a:gd name="connsiteY39" fmla="*/ 65665 h 668745"/>
                <a:gd name="connsiteX40" fmla="*/ 319354 w 662596"/>
                <a:gd name="connsiteY40" fmla="*/ 112985 h 668745"/>
                <a:gd name="connsiteX41" fmla="*/ 338099 w 662596"/>
                <a:gd name="connsiteY41" fmla="*/ 165792 h 668745"/>
                <a:gd name="connsiteX42" fmla="*/ 324155 w 662596"/>
                <a:gd name="connsiteY42" fmla="*/ 202825 h 668745"/>
                <a:gd name="connsiteX43" fmla="*/ 303352 w 662596"/>
                <a:gd name="connsiteY43" fmla="*/ 206711 h 668745"/>
                <a:gd name="connsiteX44" fmla="*/ 275006 w 662596"/>
                <a:gd name="connsiteY44" fmla="*/ 210369 h 668745"/>
                <a:gd name="connsiteX45" fmla="*/ 285521 w 662596"/>
                <a:gd name="connsiteY45" fmla="*/ 251974 h 668745"/>
                <a:gd name="connsiteX46" fmla="*/ 264947 w 662596"/>
                <a:gd name="connsiteY46" fmla="*/ 331756 h 6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62596" h="668745">
                  <a:moveTo>
                    <a:pt x="264947" y="331756"/>
                  </a:moveTo>
                  <a:cubicBezTo>
                    <a:pt x="255575" y="341814"/>
                    <a:pt x="244373" y="347300"/>
                    <a:pt x="229972" y="342500"/>
                  </a:cubicBezTo>
                  <a:cubicBezTo>
                    <a:pt x="216256" y="337928"/>
                    <a:pt x="209169" y="328784"/>
                    <a:pt x="206654" y="314382"/>
                  </a:cubicBezTo>
                  <a:cubicBezTo>
                    <a:pt x="202768" y="294265"/>
                    <a:pt x="203911" y="274148"/>
                    <a:pt x="203454" y="254032"/>
                  </a:cubicBezTo>
                  <a:cubicBezTo>
                    <a:pt x="203225" y="243745"/>
                    <a:pt x="202082" y="233686"/>
                    <a:pt x="194539" y="225914"/>
                  </a:cubicBezTo>
                  <a:cubicBezTo>
                    <a:pt x="184023" y="214712"/>
                    <a:pt x="168478" y="217913"/>
                    <a:pt x="163678" y="232543"/>
                  </a:cubicBezTo>
                  <a:cubicBezTo>
                    <a:pt x="162306" y="236429"/>
                    <a:pt x="162077" y="241230"/>
                    <a:pt x="162306" y="245345"/>
                  </a:cubicBezTo>
                  <a:cubicBezTo>
                    <a:pt x="163678" y="275749"/>
                    <a:pt x="160477" y="305924"/>
                    <a:pt x="164135" y="336328"/>
                  </a:cubicBezTo>
                  <a:cubicBezTo>
                    <a:pt x="165049" y="345243"/>
                    <a:pt x="163220" y="353701"/>
                    <a:pt x="158648" y="361245"/>
                  </a:cubicBezTo>
                  <a:cubicBezTo>
                    <a:pt x="151105" y="374047"/>
                    <a:pt x="139446" y="375190"/>
                    <a:pt x="127787" y="366274"/>
                  </a:cubicBezTo>
                  <a:cubicBezTo>
                    <a:pt x="69952" y="333813"/>
                    <a:pt x="25146" y="360102"/>
                    <a:pt x="9601" y="382048"/>
                  </a:cubicBezTo>
                  <a:cubicBezTo>
                    <a:pt x="-457" y="396221"/>
                    <a:pt x="-686" y="396449"/>
                    <a:pt x="9830" y="410165"/>
                  </a:cubicBezTo>
                  <a:cubicBezTo>
                    <a:pt x="18517" y="421595"/>
                    <a:pt x="28346" y="432340"/>
                    <a:pt x="36805" y="443998"/>
                  </a:cubicBezTo>
                  <a:cubicBezTo>
                    <a:pt x="44577" y="454742"/>
                    <a:pt x="45949" y="466858"/>
                    <a:pt x="39548" y="478745"/>
                  </a:cubicBezTo>
                  <a:cubicBezTo>
                    <a:pt x="33147" y="490633"/>
                    <a:pt x="21946" y="492690"/>
                    <a:pt x="9830" y="492004"/>
                  </a:cubicBezTo>
                  <a:cubicBezTo>
                    <a:pt x="6629" y="491776"/>
                    <a:pt x="3200" y="491547"/>
                    <a:pt x="0" y="491090"/>
                  </a:cubicBezTo>
                  <a:cubicBezTo>
                    <a:pt x="5029" y="493147"/>
                    <a:pt x="10058" y="494976"/>
                    <a:pt x="15316" y="496348"/>
                  </a:cubicBezTo>
                  <a:cubicBezTo>
                    <a:pt x="52121" y="506406"/>
                    <a:pt x="89383" y="502977"/>
                    <a:pt x="126416" y="497491"/>
                  </a:cubicBezTo>
                  <a:cubicBezTo>
                    <a:pt x="134645" y="496348"/>
                    <a:pt x="183794" y="493604"/>
                    <a:pt x="216484" y="567442"/>
                  </a:cubicBezTo>
                  <a:cubicBezTo>
                    <a:pt x="224942" y="586416"/>
                    <a:pt x="232943" y="605390"/>
                    <a:pt x="248717" y="619334"/>
                  </a:cubicBezTo>
                  <a:cubicBezTo>
                    <a:pt x="266548" y="635108"/>
                    <a:pt x="287807" y="645852"/>
                    <a:pt x="310896" y="651110"/>
                  </a:cubicBezTo>
                  <a:cubicBezTo>
                    <a:pt x="336956" y="657053"/>
                    <a:pt x="364388" y="659111"/>
                    <a:pt x="391135" y="660711"/>
                  </a:cubicBezTo>
                  <a:cubicBezTo>
                    <a:pt x="415138" y="662083"/>
                    <a:pt x="439141" y="662768"/>
                    <a:pt x="463144" y="663454"/>
                  </a:cubicBezTo>
                  <a:cubicBezTo>
                    <a:pt x="500405" y="664597"/>
                    <a:pt x="536753" y="675570"/>
                    <a:pt x="573557" y="662083"/>
                  </a:cubicBezTo>
                  <a:cubicBezTo>
                    <a:pt x="609219" y="649052"/>
                    <a:pt x="634136" y="622992"/>
                    <a:pt x="645566" y="586645"/>
                  </a:cubicBezTo>
                  <a:cubicBezTo>
                    <a:pt x="652424" y="564699"/>
                    <a:pt x="652424" y="540925"/>
                    <a:pt x="655168" y="518065"/>
                  </a:cubicBezTo>
                  <a:lnTo>
                    <a:pt x="652882" y="534752"/>
                  </a:lnTo>
                  <a:cubicBezTo>
                    <a:pt x="661568" y="470059"/>
                    <a:pt x="662254" y="403765"/>
                    <a:pt x="662254" y="338614"/>
                  </a:cubicBezTo>
                  <a:cubicBezTo>
                    <a:pt x="662254" y="311410"/>
                    <a:pt x="664083" y="283750"/>
                    <a:pt x="659282" y="257003"/>
                  </a:cubicBezTo>
                  <a:cubicBezTo>
                    <a:pt x="655625" y="237344"/>
                    <a:pt x="643966" y="220885"/>
                    <a:pt x="628421" y="209226"/>
                  </a:cubicBezTo>
                  <a:cubicBezTo>
                    <a:pt x="631393" y="209455"/>
                    <a:pt x="634365" y="209683"/>
                    <a:pt x="637337" y="210140"/>
                  </a:cubicBezTo>
                  <a:cubicBezTo>
                    <a:pt x="607390" y="206940"/>
                    <a:pt x="577215" y="206254"/>
                    <a:pt x="547040" y="210140"/>
                  </a:cubicBezTo>
                  <a:cubicBezTo>
                    <a:pt x="533095" y="211969"/>
                    <a:pt x="521208" y="207854"/>
                    <a:pt x="510007" y="200996"/>
                  </a:cubicBezTo>
                  <a:cubicBezTo>
                    <a:pt x="500863" y="195510"/>
                    <a:pt x="496062" y="187966"/>
                    <a:pt x="495833" y="178822"/>
                  </a:cubicBezTo>
                  <a:cubicBezTo>
                    <a:pt x="495833" y="178822"/>
                    <a:pt x="495833" y="178822"/>
                    <a:pt x="495833" y="178822"/>
                  </a:cubicBezTo>
                  <a:cubicBezTo>
                    <a:pt x="463144" y="163049"/>
                    <a:pt x="482575" y="83267"/>
                    <a:pt x="478460" y="53778"/>
                  </a:cubicBezTo>
                  <a:cubicBezTo>
                    <a:pt x="476402" y="38919"/>
                    <a:pt x="472516" y="23831"/>
                    <a:pt x="466344" y="9658"/>
                  </a:cubicBezTo>
                  <a:cubicBezTo>
                    <a:pt x="463372" y="8515"/>
                    <a:pt x="460400" y="7601"/>
                    <a:pt x="457200" y="6686"/>
                  </a:cubicBezTo>
                  <a:cubicBezTo>
                    <a:pt x="441884" y="2343"/>
                    <a:pt x="426339" y="514"/>
                    <a:pt x="410337" y="57"/>
                  </a:cubicBezTo>
                  <a:cubicBezTo>
                    <a:pt x="364846" y="-1315"/>
                    <a:pt x="332384" y="22231"/>
                    <a:pt x="321183" y="65665"/>
                  </a:cubicBezTo>
                  <a:cubicBezTo>
                    <a:pt x="317297" y="81439"/>
                    <a:pt x="317297" y="96983"/>
                    <a:pt x="319354" y="112985"/>
                  </a:cubicBezTo>
                  <a:cubicBezTo>
                    <a:pt x="322097" y="131959"/>
                    <a:pt x="330784" y="148647"/>
                    <a:pt x="338099" y="165792"/>
                  </a:cubicBezTo>
                  <a:cubicBezTo>
                    <a:pt x="345872" y="183851"/>
                    <a:pt x="341757" y="193910"/>
                    <a:pt x="324155" y="202825"/>
                  </a:cubicBezTo>
                  <a:cubicBezTo>
                    <a:pt x="317525" y="206254"/>
                    <a:pt x="310667" y="207854"/>
                    <a:pt x="303352" y="206711"/>
                  </a:cubicBezTo>
                  <a:cubicBezTo>
                    <a:pt x="293980" y="205340"/>
                    <a:pt x="284836" y="205797"/>
                    <a:pt x="275006" y="210369"/>
                  </a:cubicBezTo>
                  <a:cubicBezTo>
                    <a:pt x="278663" y="224314"/>
                    <a:pt x="283693" y="238030"/>
                    <a:pt x="285521" y="251974"/>
                  </a:cubicBezTo>
                  <a:cubicBezTo>
                    <a:pt x="288950" y="281692"/>
                    <a:pt x="285750" y="309353"/>
                    <a:pt x="264947" y="331756"/>
                  </a:cubicBezTo>
                  <a:close/>
                </a:path>
              </a:pathLst>
            </a:custGeom>
            <a:solidFill>
              <a:srgbClr val="FFC611"/>
            </a:solidFill>
            <a:ln w="2286" cap="flat">
              <a:noFill/>
              <a:prstDash val="solid"/>
              <a:miter/>
            </a:ln>
          </p:spPr>
          <p:txBody>
            <a:bodyPr rtlCol="0" anchor="ctr"/>
            <a:lstStyle/>
            <a:p>
              <a:endParaRPr lang="en-US"/>
            </a:p>
          </p:txBody>
        </p:sp>
        <p:sp>
          <p:nvSpPr>
            <p:cNvPr id="83" name="Freeform 1913">
              <a:extLst>
                <a:ext uri="{FF2B5EF4-FFF2-40B4-BE49-F238E27FC236}">
                  <a16:creationId xmlns:a16="http://schemas.microsoft.com/office/drawing/2014/main" id="{555A2501-18C0-1F06-AABC-F0B97EA1711B}"/>
                </a:ext>
              </a:extLst>
            </p:cNvPr>
            <p:cNvSpPr/>
            <p:nvPr/>
          </p:nvSpPr>
          <p:spPr>
            <a:xfrm>
              <a:off x="2975967" y="5787466"/>
              <a:ext cx="15316" cy="11430"/>
            </a:xfrm>
            <a:custGeom>
              <a:avLst/>
              <a:gdLst>
                <a:gd name="connsiteX0" fmla="*/ 0 w 15316"/>
                <a:gd name="connsiteY0" fmla="*/ 0 h 11430"/>
                <a:gd name="connsiteX1" fmla="*/ 15316 w 15316"/>
                <a:gd name="connsiteY1" fmla="*/ 11430 h 11430"/>
                <a:gd name="connsiteX2" fmla="*/ 0 w 15316"/>
                <a:gd name="connsiteY2" fmla="*/ 0 h 11430"/>
              </a:gdLst>
              <a:ahLst/>
              <a:cxnLst>
                <a:cxn ang="0">
                  <a:pos x="connsiteX0" y="connsiteY0"/>
                </a:cxn>
                <a:cxn ang="0">
                  <a:pos x="connsiteX1" y="connsiteY1"/>
                </a:cxn>
                <a:cxn ang="0">
                  <a:pos x="connsiteX2" y="connsiteY2"/>
                </a:cxn>
              </a:cxnLst>
              <a:rect l="l" t="t" r="r" b="b"/>
              <a:pathLst>
                <a:path w="15316" h="11430">
                  <a:moveTo>
                    <a:pt x="0" y="0"/>
                  </a:moveTo>
                  <a:cubicBezTo>
                    <a:pt x="5944" y="3201"/>
                    <a:pt x="10973" y="7087"/>
                    <a:pt x="15316" y="11430"/>
                  </a:cubicBezTo>
                  <a:cubicBezTo>
                    <a:pt x="10744" y="7087"/>
                    <a:pt x="5715" y="3201"/>
                    <a:pt x="0" y="0"/>
                  </a:cubicBezTo>
                  <a:close/>
                </a:path>
              </a:pathLst>
            </a:custGeom>
            <a:solidFill>
              <a:srgbClr val="FFFFFF"/>
            </a:solidFill>
            <a:ln w="2286" cap="flat">
              <a:noFill/>
              <a:prstDash val="solid"/>
              <a:miter/>
            </a:ln>
          </p:spPr>
          <p:txBody>
            <a:bodyPr rtlCol="0" anchor="ctr"/>
            <a:lstStyle/>
            <a:p>
              <a:endParaRPr lang="en-US"/>
            </a:p>
          </p:txBody>
        </p:sp>
        <p:sp>
          <p:nvSpPr>
            <p:cNvPr id="84" name="Freeform 1914">
              <a:extLst>
                <a:ext uri="{FF2B5EF4-FFF2-40B4-BE49-F238E27FC236}">
                  <a16:creationId xmlns:a16="http://schemas.microsoft.com/office/drawing/2014/main" id="{DCD76D08-80D7-0ED4-2F78-5AF787F7F14C}"/>
                </a:ext>
              </a:extLst>
            </p:cNvPr>
            <p:cNvSpPr/>
            <p:nvPr/>
          </p:nvSpPr>
          <p:spPr>
            <a:xfrm>
              <a:off x="3001113" y="58121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372"/>
                    <a:pt x="1143" y="1829"/>
                  </a:cubicBezTo>
                  <a:cubicBezTo>
                    <a:pt x="686"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1915">
              <a:extLst>
                <a:ext uri="{FF2B5EF4-FFF2-40B4-BE49-F238E27FC236}">
                  <a16:creationId xmlns:a16="http://schemas.microsoft.com/office/drawing/2014/main" id="{29EADA81-9BA5-019F-1FB7-D701BA1396EF}"/>
                </a:ext>
              </a:extLst>
            </p:cNvPr>
            <p:cNvSpPr/>
            <p:nvPr/>
          </p:nvSpPr>
          <p:spPr>
            <a:xfrm>
              <a:off x="2999741" y="5809869"/>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686"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86" name="Freeform 1916">
              <a:extLst>
                <a:ext uri="{FF2B5EF4-FFF2-40B4-BE49-F238E27FC236}">
                  <a16:creationId xmlns:a16="http://schemas.microsoft.com/office/drawing/2014/main" id="{C7E27B35-8A52-9351-0546-1815A602D7D8}"/>
                </a:ext>
              </a:extLst>
            </p:cNvPr>
            <p:cNvSpPr/>
            <p:nvPr/>
          </p:nvSpPr>
          <p:spPr>
            <a:xfrm>
              <a:off x="3002256" y="5814441"/>
              <a:ext cx="4114" cy="9372"/>
            </a:xfrm>
            <a:custGeom>
              <a:avLst/>
              <a:gdLst>
                <a:gd name="connsiteX0" fmla="*/ 0 w 4114"/>
                <a:gd name="connsiteY0" fmla="*/ 0 h 9372"/>
                <a:gd name="connsiteX1" fmla="*/ 4115 w 4114"/>
                <a:gd name="connsiteY1" fmla="*/ 9373 h 9372"/>
                <a:gd name="connsiteX2" fmla="*/ 0 w 4114"/>
                <a:gd name="connsiteY2" fmla="*/ 0 h 9372"/>
              </a:gdLst>
              <a:ahLst/>
              <a:cxnLst>
                <a:cxn ang="0">
                  <a:pos x="connsiteX0" y="connsiteY0"/>
                </a:cxn>
                <a:cxn ang="0">
                  <a:pos x="connsiteX1" y="connsiteY1"/>
                </a:cxn>
                <a:cxn ang="0">
                  <a:pos x="connsiteX2" y="connsiteY2"/>
                </a:cxn>
              </a:cxnLst>
              <a:rect l="l" t="t" r="r" b="b"/>
              <a:pathLst>
                <a:path w="4114" h="9372">
                  <a:moveTo>
                    <a:pt x="0" y="0"/>
                  </a:moveTo>
                  <a:cubicBezTo>
                    <a:pt x="1600" y="2972"/>
                    <a:pt x="2972" y="5944"/>
                    <a:pt x="4115" y="9373"/>
                  </a:cubicBezTo>
                  <a:cubicBezTo>
                    <a:pt x="2972" y="6172"/>
                    <a:pt x="1600" y="29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1917">
              <a:extLst>
                <a:ext uri="{FF2B5EF4-FFF2-40B4-BE49-F238E27FC236}">
                  <a16:creationId xmlns:a16="http://schemas.microsoft.com/office/drawing/2014/main" id="{42E7CFFF-1A14-130D-C39B-BD84B25F710A}"/>
                </a:ext>
              </a:extLst>
            </p:cNvPr>
            <p:cNvSpPr/>
            <p:nvPr/>
          </p:nvSpPr>
          <p:spPr>
            <a:xfrm>
              <a:off x="2994940" y="5803239"/>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88" name="Freeform 1918">
              <a:extLst>
                <a:ext uri="{FF2B5EF4-FFF2-40B4-BE49-F238E27FC236}">
                  <a16:creationId xmlns:a16="http://schemas.microsoft.com/office/drawing/2014/main" id="{A0C5F302-91FF-C454-5E93-79C1DB156C93}"/>
                </a:ext>
              </a:extLst>
            </p:cNvPr>
            <p:cNvSpPr/>
            <p:nvPr/>
          </p:nvSpPr>
          <p:spPr>
            <a:xfrm>
              <a:off x="2998141" y="5807583"/>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457"/>
                    <a:pt x="686" y="1143"/>
                    <a:pt x="1143" y="1829"/>
                  </a:cubicBezTo>
                  <a:cubicBezTo>
                    <a:pt x="686"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89" name="Freeform 1919">
              <a:extLst>
                <a:ext uri="{FF2B5EF4-FFF2-40B4-BE49-F238E27FC236}">
                  <a16:creationId xmlns:a16="http://schemas.microsoft.com/office/drawing/2014/main" id="{3519AE01-8FFA-F2B5-0AD0-73E335EAA107}"/>
                </a:ext>
              </a:extLst>
            </p:cNvPr>
            <p:cNvSpPr/>
            <p:nvPr/>
          </p:nvSpPr>
          <p:spPr>
            <a:xfrm>
              <a:off x="2996541" y="5805297"/>
              <a:ext cx="1143" cy="1600"/>
            </a:xfrm>
            <a:custGeom>
              <a:avLst/>
              <a:gdLst>
                <a:gd name="connsiteX0" fmla="*/ 0 w 1143"/>
                <a:gd name="connsiteY0" fmla="*/ 0 h 1600"/>
                <a:gd name="connsiteX1" fmla="*/ 1143 w 1143"/>
                <a:gd name="connsiteY1" fmla="*/ 1600 h 1600"/>
                <a:gd name="connsiteX2" fmla="*/ 0 w 1143"/>
                <a:gd name="connsiteY2" fmla="*/ 0 h 1600"/>
              </a:gdLst>
              <a:ahLst/>
              <a:cxnLst>
                <a:cxn ang="0">
                  <a:pos x="connsiteX0" y="connsiteY0"/>
                </a:cxn>
                <a:cxn ang="0">
                  <a:pos x="connsiteX1" y="connsiteY1"/>
                </a:cxn>
                <a:cxn ang="0">
                  <a:pos x="connsiteX2" y="connsiteY2"/>
                </a:cxn>
              </a:cxnLst>
              <a:rect l="l" t="t" r="r" b="b"/>
              <a:pathLst>
                <a:path w="1143" h="1600">
                  <a:moveTo>
                    <a:pt x="0" y="0"/>
                  </a:moveTo>
                  <a:cubicBezTo>
                    <a:pt x="457" y="457"/>
                    <a:pt x="914" y="1143"/>
                    <a:pt x="1143" y="1600"/>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90" name="Freeform 1920">
              <a:extLst>
                <a:ext uri="{FF2B5EF4-FFF2-40B4-BE49-F238E27FC236}">
                  <a16:creationId xmlns:a16="http://schemas.microsoft.com/office/drawing/2014/main" id="{0AA1C5D2-4EC5-A1E1-2922-40266295439B}"/>
                </a:ext>
              </a:extLst>
            </p:cNvPr>
            <p:cNvSpPr/>
            <p:nvPr/>
          </p:nvSpPr>
          <p:spPr>
            <a:xfrm>
              <a:off x="3199766" y="6412230"/>
              <a:ext cx="2971" cy="16687"/>
            </a:xfrm>
            <a:custGeom>
              <a:avLst/>
              <a:gdLst>
                <a:gd name="connsiteX0" fmla="*/ 2972 w 2971"/>
                <a:gd name="connsiteY0" fmla="*/ 0 h 16687"/>
                <a:gd name="connsiteX1" fmla="*/ 0 w 2971"/>
                <a:gd name="connsiteY1" fmla="*/ 16688 h 16687"/>
                <a:gd name="connsiteX2" fmla="*/ 2972 w 2971"/>
                <a:gd name="connsiteY2" fmla="*/ 0 h 16687"/>
              </a:gdLst>
              <a:ahLst/>
              <a:cxnLst>
                <a:cxn ang="0">
                  <a:pos x="connsiteX0" y="connsiteY0"/>
                </a:cxn>
                <a:cxn ang="0">
                  <a:pos x="connsiteX1" y="connsiteY1"/>
                </a:cxn>
                <a:cxn ang="0">
                  <a:pos x="connsiteX2" y="connsiteY2"/>
                </a:cxn>
              </a:cxnLst>
              <a:rect l="l" t="t" r="r" b="b"/>
              <a:pathLst>
                <a:path w="2971" h="16687">
                  <a:moveTo>
                    <a:pt x="2972" y="0"/>
                  </a:moveTo>
                  <a:cubicBezTo>
                    <a:pt x="2057" y="5486"/>
                    <a:pt x="914" y="11201"/>
                    <a:pt x="0" y="16688"/>
                  </a:cubicBezTo>
                  <a:cubicBezTo>
                    <a:pt x="914" y="11201"/>
                    <a:pt x="2057" y="5486"/>
                    <a:pt x="2972" y="0"/>
                  </a:cubicBezTo>
                  <a:close/>
                </a:path>
              </a:pathLst>
            </a:custGeom>
            <a:solidFill>
              <a:srgbClr val="FFFFFF"/>
            </a:solidFill>
            <a:ln w="2286" cap="flat">
              <a:noFill/>
              <a:prstDash val="solid"/>
              <a:miter/>
            </a:ln>
          </p:spPr>
          <p:txBody>
            <a:bodyPr rtlCol="0" anchor="ctr"/>
            <a:lstStyle/>
            <a:p>
              <a:endParaRPr lang="en-US"/>
            </a:p>
          </p:txBody>
        </p:sp>
        <p:sp>
          <p:nvSpPr>
            <p:cNvPr id="91" name="Freeform 1921">
              <a:extLst>
                <a:ext uri="{FF2B5EF4-FFF2-40B4-BE49-F238E27FC236}">
                  <a16:creationId xmlns:a16="http://schemas.microsoft.com/office/drawing/2014/main" id="{AC78D98C-0FDC-DF11-A711-8EEBE68824AA}"/>
                </a:ext>
              </a:extLst>
            </p:cNvPr>
            <p:cNvSpPr/>
            <p:nvPr/>
          </p:nvSpPr>
          <p:spPr>
            <a:xfrm>
              <a:off x="2682444" y="647875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5"/>
                    <a:pt x="229"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2" name="Freeform 1922">
              <a:extLst>
                <a:ext uri="{FF2B5EF4-FFF2-40B4-BE49-F238E27FC236}">
                  <a16:creationId xmlns:a16="http://schemas.microsoft.com/office/drawing/2014/main" id="{EA65C85A-72DE-33C5-0071-5D2EBEE20AC7}"/>
                </a:ext>
              </a:extLst>
            </p:cNvPr>
            <p:cNvSpPr/>
            <p:nvPr/>
          </p:nvSpPr>
          <p:spPr>
            <a:xfrm>
              <a:off x="2995626" y="5922797"/>
              <a:ext cx="5257" cy="17602"/>
            </a:xfrm>
            <a:custGeom>
              <a:avLst/>
              <a:gdLst>
                <a:gd name="connsiteX0" fmla="*/ 0 w 5257"/>
                <a:gd name="connsiteY0" fmla="*/ 17603 h 17602"/>
                <a:gd name="connsiteX1" fmla="*/ 0 w 5257"/>
                <a:gd name="connsiteY1" fmla="*/ 17603 h 17602"/>
                <a:gd name="connsiteX2" fmla="*/ 5258 w 5257"/>
                <a:gd name="connsiteY2" fmla="*/ 0 h 17602"/>
                <a:gd name="connsiteX3" fmla="*/ 0 w 5257"/>
                <a:gd name="connsiteY3" fmla="*/ 17603 h 17602"/>
                <a:gd name="connsiteX4" fmla="*/ 0 w 5257"/>
                <a:gd name="connsiteY4" fmla="*/ 17603 h 17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17602">
                  <a:moveTo>
                    <a:pt x="0" y="17603"/>
                  </a:moveTo>
                  <a:cubicBezTo>
                    <a:pt x="0" y="17603"/>
                    <a:pt x="0" y="17603"/>
                    <a:pt x="0" y="17603"/>
                  </a:cubicBezTo>
                  <a:cubicBezTo>
                    <a:pt x="1600" y="11659"/>
                    <a:pt x="3429" y="5715"/>
                    <a:pt x="5258" y="0"/>
                  </a:cubicBezTo>
                  <a:cubicBezTo>
                    <a:pt x="3429" y="5715"/>
                    <a:pt x="1600" y="11659"/>
                    <a:pt x="0" y="17603"/>
                  </a:cubicBezTo>
                  <a:cubicBezTo>
                    <a:pt x="0" y="17603"/>
                    <a:pt x="0" y="17603"/>
                    <a:pt x="0" y="17603"/>
                  </a:cubicBezTo>
                  <a:close/>
                </a:path>
              </a:pathLst>
            </a:custGeom>
            <a:solidFill>
              <a:srgbClr val="FFFFFF"/>
            </a:solidFill>
            <a:ln w="2286" cap="flat">
              <a:noFill/>
              <a:prstDash val="solid"/>
              <a:miter/>
            </a:ln>
          </p:spPr>
          <p:txBody>
            <a:bodyPr rtlCol="0" anchor="ctr"/>
            <a:lstStyle/>
            <a:p>
              <a:endParaRPr lang="en-US"/>
            </a:p>
          </p:txBody>
        </p:sp>
        <p:sp>
          <p:nvSpPr>
            <p:cNvPr id="93" name="Freeform 1923">
              <a:extLst>
                <a:ext uri="{FF2B5EF4-FFF2-40B4-BE49-F238E27FC236}">
                  <a16:creationId xmlns:a16="http://schemas.microsoft.com/office/drawing/2014/main" id="{BEF26797-7AAE-404C-18F3-299744825284}"/>
                </a:ext>
              </a:extLst>
            </p:cNvPr>
            <p:cNvSpPr/>
            <p:nvPr/>
          </p:nvSpPr>
          <p:spPr>
            <a:xfrm>
              <a:off x="2689074" y="6484010"/>
              <a:ext cx="1371" cy="228"/>
            </a:xfrm>
            <a:custGeom>
              <a:avLst/>
              <a:gdLst>
                <a:gd name="connsiteX0" fmla="*/ 1372 w 1371"/>
                <a:gd name="connsiteY0" fmla="*/ 229 h 228"/>
                <a:gd name="connsiteX1" fmla="*/ 0 w 1371"/>
                <a:gd name="connsiteY1" fmla="*/ 0 h 228"/>
                <a:gd name="connsiteX2" fmla="*/ 1372 w 1371"/>
                <a:gd name="connsiteY2" fmla="*/ 229 h 228"/>
              </a:gdLst>
              <a:ahLst/>
              <a:cxnLst>
                <a:cxn ang="0">
                  <a:pos x="connsiteX0" y="connsiteY0"/>
                </a:cxn>
                <a:cxn ang="0">
                  <a:pos x="connsiteX1" y="connsiteY1"/>
                </a:cxn>
                <a:cxn ang="0">
                  <a:pos x="connsiteX2" y="connsiteY2"/>
                </a:cxn>
              </a:cxnLst>
              <a:rect l="l" t="t" r="r" b="b"/>
              <a:pathLst>
                <a:path w="1371" h="228">
                  <a:moveTo>
                    <a:pt x="1372" y="229"/>
                  </a:moveTo>
                  <a:cubicBezTo>
                    <a:pt x="914" y="229"/>
                    <a:pt x="457" y="229"/>
                    <a:pt x="0" y="0"/>
                  </a:cubicBezTo>
                  <a:cubicBezTo>
                    <a:pt x="457" y="0"/>
                    <a:pt x="914" y="229"/>
                    <a:pt x="1372" y="229"/>
                  </a:cubicBezTo>
                  <a:close/>
                </a:path>
              </a:pathLst>
            </a:custGeom>
            <a:solidFill>
              <a:srgbClr val="FFFFFF"/>
            </a:solidFill>
            <a:ln w="2286" cap="flat">
              <a:noFill/>
              <a:prstDash val="solid"/>
              <a:miter/>
            </a:ln>
          </p:spPr>
          <p:txBody>
            <a:bodyPr rtlCol="0" anchor="ctr"/>
            <a:lstStyle/>
            <a:p>
              <a:endParaRPr lang="en-US"/>
            </a:p>
          </p:txBody>
        </p:sp>
        <p:sp>
          <p:nvSpPr>
            <p:cNvPr id="94" name="Freeform 1924">
              <a:extLst>
                <a:ext uri="{FF2B5EF4-FFF2-40B4-BE49-F238E27FC236}">
                  <a16:creationId xmlns:a16="http://schemas.microsoft.com/office/drawing/2014/main" id="{6F58ADE6-809C-95C7-31E1-5B9BA66855A0}"/>
                </a:ext>
              </a:extLst>
            </p:cNvPr>
            <p:cNvSpPr/>
            <p:nvPr/>
          </p:nvSpPr>
          <p:spPr>
            <a:xfrm>
              <a:off x="2687016" y="6483096"/>
              <a:ext cx="1371" cy="685"/>
            </a:xfrm>
            <a:custGeom>
              <a:avLst/>
              <a:gdLst>
                <a:gd name="connsiteX0" fmla="*/ 1372 w 1371"/>
                <a:gd name="connsiteY0" fmla="*/ 686 h 685"/>
                <a:gd name="connsiteX1" fmla="*/ 0 w 1371"/>
                <a:gd name="connsiteY1" fmla="*/ 0 h 685"/>
                <a:gd name="connsiteX2" fmla="*/ 1372 w 1371"/>
                <a:gd name="connsiteY2" fmla="*/ 686 h 685"/>
              </a:gdLst>
              <a:ahLst/>
              <a:cxnLst>
                <a:cxn ang="0">
                  <a:pos x="connsiteX0" y="connsiteY0"/>
                </a:cxn>
                <a:cxn ang="0">
                  <a:pos x="connsiteX1" y="connsiteY1"/>
                </a:cxn>
                <a:cxn ang="0">
                  <a:pos x="connsiteX2" y="connsiteY2"/>
                </a:cxn>
              </a:cxnLst>
              <a:rect l="l" t="t" r="r" b="b"/>
              <a:pathLst>
                <a:path w="1371" h="685">
                  <a:moveTo>
                    <a:pt x="1372" y="686"/>
                  </a:moveTo>
                  <a:cubicBezTo>
                    <a:pt x="914" y="457"/>
                    <a:pt x="457" y="229"/>
                    <a:pt x="0" y="0"/>
                  </a:cubicBezTo>
                  <a:cubicBezTo>
                    <a:pt x="457" y="229"/>
                    <a:pt x="914" y="457"/>
                    <a:pt x="1372" y="686"/>
                  </a:cubicBezTo>
                  <a:close/>
                </a:path>
              </a:pathLst>
            </a:custGeom>
            <a:solidFill>
              <a:srgbClr val="FFFFFF"/>
            </a:solidFill>
            <a:ln w="2286" cap="flat">
              <a:noFill/>
              <a:prstDash val="solid"/>
              <a:miter/>
            </a:ln>
          </p:spPr>
          <p:txBody>
            <a:bodyPr rtlCol="0" anchor="ctr"/>
            <a:lstStyle/>
            <a:p>
              <a:endParaRPr lang="en-US"/>
            </a:p>
          </p:txBody>
        </p:sp>
        <p:sp>
          <p:nvSpPr>
            <p:cNvPr id="95" name="Freeform 1925">
              <a:extLst>
                <a:ext uri="{FF2B5EF4-FFF2-40B4-BE49-F238E27FC236}">
                  <a16:creationId xmlns:a16="http://schemas.microsoft.com/office/drawing/2014/main" id="{26A7C840-9B7F-5E9A-B801-10635A549D3A}"/>
                </a:ext>
              </a:extLst>
            </p:cNvPr>
            <p:cNvSpPr/>
            <p:nvPr/>
          </p:nvSpPr>
          <p:spPr>
            <a:xfrm>
              <a:off x="2680844" y="6476695"/>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229"/>
                    <a:pt x="0" y="0"/>
                  </a:cubicBezTo>
                  <a:cubicBezTo>
                    <a:pt x="229" y="457"/>
                    <a:pt x="457" y="915"/>
                    <a:pt x="914" y="1143"/>
                  </a:cubicBezTo>
                  <a:close/>
                </a:path>
              </a:pathLst>
            </a:custGeom>
            <a:solidFill>
              <a:srgbClr val="FFFFFF"/>
            </a:solidFill>
            <a:ln w="2286" cap="flat">
              <a:noFill/>
              <a:prstDash val="solid"/>
              <a:miter/>
            </a:ln>
          </p:spPr>
          <p:txBody>
            <a:bodyPr rtlCol="0" anchor="ctr"/>
            <a:lstStyle/>
            <a:p>
              <a:endParaRPr lang="en-US"/>
            </a:p>
          </p:txBody>
        </p:sp>
        <p:sp>
          <p:nvSpPr>
            <p:cNvPr id="96" name="Freeform 1926">
              <a:extLst>
                <a:ext uri="{FF2B5EF4-FFF2-40B4-BE49-F238E27FC236}">
                  <a16:creationId xmlns:a16="http://schemas.microsoft.com/office/drawing/2014/main" id="{502704E5-3669-C707-FC51-10C2BBBF5E24}"/>
                </a:ext>
              </a:extLst>
            </p:cNvPr>
            <p:cNvSpPr/>
            <p:nvPr/>
          </p:nvSpPr>
          <p:spPr>
            <a:xfrm>
              <a:off x="2677872" y="6472580"/>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5"/>
                    <a:pt x="229" y="458"/>
                    <a:pt x="0" y="0"/>
                  </a:cubicBezTo>
                  <a:cubicBezTo>
                    <a:pt x="457" y="458"/>
                    <a:pt x="686" y="915"/>
                    <a:pt x="914" y="1372"/>
                  </a:cubicBezTo>
                  <a:close/>
                </a:path>
              </a:pathLst>
            </a:custGeom>
            <a:solidFill>
              <a:srgbClr val="FFFFFF"/>
            </a:solidFill>
            <a:ln w="2286" cap="flat">
              <a:noFill/>
              <a:prstDash val="solid"/>
              <a:miter/>
            </a:ln>
          </p:spPr>
          <p:txBody>
            <a:bodyPr rtlCol="0" anchor="ctr"/>
            <a:lstStyle/>
            <a:p>
              <a:endParaRPr lang="en-US"/>
            </a:p>
          </p:txBody>
        </p:sp>
        <p:sp>
          <p:nvSpPr>
            <p:cNvPr id="97" name="Freeform 1927">
              <a:extLst>
                <a:ext uri="{FF2B5EF4-FFF2-40B4-BE49-F238E27FC236}">
                  <a16:creationId xmlns:a16="http://schemas.microsoft.com/office/drawing/2014/main" id="{575AE7AD-F666-3B48-A807-11B5BC416227}"/>
                </a:ext>
              </a:extLst>
            </p:cNvPr>
            <p:cNvSpPr/>
            <p:nvPr/>
          </p:nvSpPr>
          <p:spPr>
            <a:xfrm>
              <a:off x="2994255" y="594885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8" name="Freeform 1928">
              <a:extLst>
                <a:ext uri="{FF2B5EF4-FFF2-40B4-BE49-F238E27FC236}">
                  <a16:creationId xmlns:a16="http://schemas.microsoft.com/office/drawing/2014/main" id="{4360923C-381D-5CFB-E652-4FBC0E5CB2E1}"/>
                </a:ext>
              </a:extLst>
            </p:cNvPr>
            <p:cNvSpPr/>
            <p:nvPr/>
          </p:nvSpPr>
          <p:spPr>
            <a:xfrm>
              <a:off x="3146959" y="5983833"/>
              <a:ext cx="6172" cy="914"/>
            </a:xfrm>
            <a:custGeom>
              <a:avLst/>
              <a:gdLst>
                <a:gd name="connsiteX0" fmla="*/ 0 w 6172"/>
                <a:gd name="connsiteY0" fmla="*/ 0 h 914"/>
                <a:gd name="connsiteX1" fmla="*/ 6172 w 6172"/>
                <a:gd name="connsiteY1" fmla="*/ 914 h 914"/>
                <a:gd name="connsiteX2" fmla="*/ 0 w 6172"/>
                <a:gd name="connsiteY2" fmla="*/ 0 h 914"/>
              </a:gdLst>
              <a:ahLst/>
              <a:cxnLst>
                <a:cxn ang="0">
                  <a:pos x="connsiteX0" y="connsiteY0"/>
                </a:cxn>
                <a:cxn ang="0">
                  <a:pos x="connsiteX1" y="connsiteY1"/>
                </a:cxn>
                <a:cxn ang="0">
                  <a:pos x="connsiteX2" y="connsiteY2"/>
                </a:cxn>
              </a:cxnLst>
              <a:rect l="l" t="t" r="r" b="b"/>
              <a:pathLst>
                <a:path w="6172" h="914">
                  <a:moveTo>
                    <a:pt x="0" y="0"/>
                  </a:moveTo>
                  <a:cubicBezTo>
                    <a:pt x="2057" y="228"/>
                    <a:pt x="4115" y="457"/>
                    <a:pt x="6172" y="914"/>
                  </a:cubicBezTo>
                  <a:cubicBezTo>
                    <a:pt x="4115" y="685"/>
                    <a:pt x="2057" y="457"/>
                    <a:pt x="0" y="0"/>
                  </a:cubicBezTo>
                  <a:close/>
                </a:path>
              </a:pathLst>
            </a:custGeom>
            <a:solidFill>
              <a:srgbClr val="FFFFFF"/>
            </a:solidFill>
            <a:ln w="2286" cap="flat">
              <a:noFill/>
              <a:prstDash val="solid"/>
              <a:miter/>
            </a:ln>
          </p:spPr>
          <p:txBody>
            <a:bodyPr rtlCol="0" anchor="ctr"/>
            <a:lstStyle/>
            <a:p>
              <a:endParaRPr lang="en-US"/>
            </a:p>
          </p:txBody>
        </p:sp>
        <p:sp>
          <p:nvSpPr>
            <p:cNvPr id="99" name="Freeform 1929">
              <a:extLst>
                <a:ext uri="{FF2B5EF4-FFF2-40B4-BE49-F238E27FC236}">
                  <a16:creationId xmlns:a16="http://schemas.microsoft.com/office/drawing/2014/main" id="{FC540E1A-BAB4-871B-5E7A-E97D6784E6FE}"/>
                </a:ext>
              </a:extLst>
            </p:cNvPr>
            <p:cNvSpPr/>
            <p:nvPr/>
          </p:nvSpPr>
          <p:spPr>
            <a:xfrm>
              <a:off x="2699589" y="6485382"/>
              <a:ext cx="3657" cy="457"/>
            </a:xfrm>
            <a:custGeom>
              <a:avLst/>
              <a:gdLst>
                <a:gd name="connsiteX0" fmla="*/ 3658 w 3657"/>
                <a:gd name="connsiteY0" fmla="*/ 457 h 457"/>
                <a:gd name="connsiteX1" fmla="*/ 0 w 3657"/>
                <a:gd name="connsiteY1" fmla="*/ 0 h 457"/>
                <a:gd name="connsiteX2" fmla="*/ 3658 w 3657"/>
                <a:gd name="connsiteY2" fmla="*/ 457 h 457"/>
              </a:gdLst>
              <a:ahLst/>
              <a:cxnLst>
                <a:cxn ang="0">
                  <a:pos x="connsiteX0" y="connsiteY0"/>
                </a:cxn>
                <a:cxn ang="0">
                  <a:pos x="connsiteX1" y="connsiteY1"/>
                </a:cxn>
                <a:cxn ang="0">
                  <a:pos x="connsiteX2" y="connsiteY2"/>
                </a:cxn>
              </a:cxnLst>
              <a:rect l="l" t="t" r="r" b="b"/>
              <a:pathLst>
                <a:path w="3657" h="457">
                  <a:moveTo>
                    <a:pt x="3658" y="457"/>
                  </a:moveTo>
                  <a:cubicBezTo>
                    <a:pt x="2286" y="229"/>
                    <a:pt x="1143" y="229"/>
                    <a:pt x="0" y="0"/>
                  </a:cubicBezTo>
                  <a:cubicBezTo>
                    <a:pt x="1143" y="229"/>
                    <a:pt x="2286" y="457"/>
                    <a:pt x="3658" y="457"/>
                  </a:cubicBezTo>
                  <a:close/>
                </a:path>
              </a:pathLst>
            </a:custGeom>
            <a:solidFill>
              <a:srgbClr val="FFFFFF"/>
            </a:solidFill>
            <a:ln w="2286" cap="flat">
              <a:noFill/>
              <a:prstDash val="solid"/>
              <a:miter/>
            </a:ln>
          </p:spPr>
          <p:txBody>
            <a:bodyPr rtlCol="0" anchor="ctr"/>
            <a:lstStyle/>
            <a:p>
              <a:endParaRPr lang="en-US"/>
            </a:p>
          </p:txBody>
        </p:sp>
        <p:sp>
          <p:nvSpPr>
            <p:cNvPr id="100" name="Freeform 1930">
              <a:extLst>
                <a:ext uri="{FF2B5EF4-FFF2-40B4-BE49-F238E27FC236}">
                  <a16:creationId xmlns:a16="http://schemas.microsoft.com/office/drawing/2014/main" id="{921489E1-3F3A-FECC-2CAB-3E3C1320BCBA}"/>
                </a:ext>
              </a:extLst>
            </p:cNvPr>
            <p:cNvSpPr/>
            <p:nvPr/>
          </p:nvSpPr>
          <p:spPr>
            <a:xfrm>
              <a:off x="2660270" y="6390284"/>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0" y="2972"/>
                    <a:pt x="0" y="0"/>
                  </a:cubicBezTo>
                  <a:cubicBezTo>
                    <a:pt x="229" y="2744"/>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01" name="Freeform 1931">
              <a:extLst>
                <a:ext uri="{FF2B5EF4-FFF2-40B4-BE49-F238E27FC236}">
                  <a16:creationId xmlns:a16="http://schemas.microsoft.com/office/drawing/2014/main" id="{E2EBDE39-4D30-DCCC-222C-EBFF7B5763D5}"/>
                </a:ext>
              </a:extLst>
            </p:cNvPr>
            <p:cNvSpPr/>
            <p:nvPr/>
          </p:nvSpPr>
          <p:spPr>
            <a:xfrm>
              <a:off x="3155646" y="5985205"/>
              <a:ext cx="8458" cy="1371"/>
            </a:xfrm>
            <a:custGeom>
              <a:avLst/>
              <a:gdLst>
                <a:gd name="connsiteX0" fmla="*/ 0 w 8458"/>
                <a:gd name="connsiteY0" fmla="*/ 0 h 1371"/>
                <a:gd name="connsiteX1" fmla="*/ 8458 w 8458"/>
                <a:gd name="connsiteY1" fmla="*/ 1372 h 1371"/>
                <a:gd name="connsiteX2" fmla="*/ 0 w 8458"/>
                <a:gd name="connsiteY2" fmla="*/ 0 h 1371"/>
              </a:gdLst>
              <a:ahLst/>
              <a:cxnLst>
                <a:cxn ang="0">
                  <a:pos x="connsiteX0" y="connsiteY0"/>
                </a:cxn>
                <a:cxn ang="0">
                  <a:pos x="connsiteX1" y="connsiteY1"/>
                </a:cxn>
                <a:cxn ang="0">
                  <a:pos x="connsiteX2" y="connsiteY2"/>
                </a:cxn>
              </a:cxnLst>
              <a:rect l="l" t="t" r="r" b="b"/>
              <a:pathLst>
                <a:path w="8458" h="1371">
                  <a:moveTo>
                    <a:pt x="0" y="0"/>
                  </a:moveTo>
                  <a:cubicBezTo>
                    <a:pt x="2743" y="457"/>
                    <a:pt x="5715" y="915"/>
                    <a:pt x="8458" y="1372"/>
                  </a:cubicBezTo>
                  <a:cubicBezTo>
                    <a:pt x="5715" y="686"/>
                    <a:pt x="2743"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1932">
              <a:extLst>
                <a:ext uri="{FF2B5EF4-FFF2-40B4-BE49-F238E27FC236}">
                  <a16:creationId xmlns:a16="http://schemas.microsoft.com/office/drawing/2014/main" id="{8D615CB6-199E-18EB-7B3F-F1A297E4F0E6}"/>
                </a:ext>
              </a:extLst>
            </p:cNvPr>
            <p:cNvSpPr/>
            <p:nvPr/>
          </p:nvSpPr>
          <p:spPr>
            <a:xfrm>
              <a:off x="3137587" y="5982690"/>
              <a:ext cx="6629" cy="685"/>
            </a:xfrm>
            <a:custGeom>
              <a:avLst/>
              <a:gdLst>
                <a:gd name="connsiteX0" fmla="*/ 0 w 6629"/>
                <a:gd name="connsiteY0" fmla="*/ 0 h 685"/>
                <a:gd name="connsiteX1" fmla="*/ 6629 w 6629"/>
                <a:gd name="connsiteY1" fmla="*/ 685 h 685"/>
                <a:gd name="connsiteX2" fmla="*/ 0 w 6629"/>
                <a:gd name="connsiteY2" fmla="*/ 0 h 685"/>
              </a:gdLst>
              <a:ahLst/>
              <a:cxnLst>
                <a:cxn ang="0">
                  <a:pos x="connsiteX0" y="connsiteY0"/>
                </a:cxn>
                <a:cxn ang="0">
                  <a:pos x="connsiteX1" y="connsiteY1"/>
                </a:cxn>
                <a:cxn ang="0">
                  <a:pos x="connsiteX2" y="connsiteY2"/>
                </a:cxn>
              </a:cxnLst>
              <a:rect l="l" t="t" r="r" b="b"/>
              <a:pathLst>
                <a:path w="6629" h="685">
                  <a:moveTo>
                    <a:pt x="0" y="0"/>
                  </a:moveTo>
                  <a:cubicBezTo>
                    <a:pt x="2286" y="228"/>
                    <a:pt x="4343" y="457"/>
                    <a:pt x="6629" y="685"/>
                  </a:cubicBezTo>
                  <a:cubicBezTo>
                    <a:pt x="4572" y="685"/>
                    <a:pt x="2286" y="457"/>
                    <a:pt x="0" y="0"/>
                  </a:cubicBezTo>
                  <a:close/>
                </a:path>
              </a:pathLst>
            </a:custGeom>
            <a:solidFill>
              <a:srgbClr val="FFFFFF"/>
            </a:solidFill>
            <a:ln w="2286" cap="flat">
              <a:noFill/>
              <a:prstDash val="solid"/>
              <a:miter/>
            </a:ln>
          </p:spPr>
          <p:txBody>
            <a:bodyPr rtlCol="0" anchor="ctr"/>
            <a:lstStyle/>
            <a:p>
              <a:endParaRPr lang="en-US"/>
            </a:p>
          </p:txBody>
        </p:sp>
        <p:sp>
          <p:nvSpPr>
            <p:cNvPr id="103" name="Freeform 1933">
              <a:extLst>
                <a:ext uri="{FF2B5EF4-FFF2-40B4-BE49-F238E27FC236}">
                  <a16:creationId xmlns:a16="http://schemas.microsoft.com/office/drawing/2014/main" id="{60C50D75-AEF0-A4F5-E152-2E38B2B3D3C7}"/>
                </a:ext>
              </a:extLst>
            </p:cNvPr>
            <p:cNvSpPr/>
            <p:nvPr/>
          </p:nvSpPr>
          <p:spPr>
            <a:xfrm>
              <a:off x="2695017" y="6484924"/>
              <a:ext cx="1828" cy="228"/>
            </a:xfrm>
            <a:custGeom>
              <a:avLst/>
              <a:gdLst>
                <a:gd name="connsiteX0" fmla="*/ 1829 w 1828"/>
                <a:gd name="connsiteY0" fmla="*/ 228 h 228"/>
                <a:gd name="connsiteX1" fmla="*/ 0 w 1828"/>
                <a:gd name="connsiteY1" fmla="*/ 0 h 228"/>
                <a:gd name="connsiteX2" fmla="*/ 1829 w 1828"/>
                <a:gd name="connsiteY2" fmla="*/ 228 h 228"/>
              </a:gdLst>
              <a:ahLst/>
              <a:cxnLst>
                <a:cxn ang="0">
                  <a:pos x="connsiteX0" y="connsiteY0"/>
                </a:cxn>
                <a:cxn ang="0">
                  <a:pos x="connsiteX1" y="connsiteY1"/>
                </a:cxn>
                <a:cxn ang="0">
                  <a:pos x="connsiteX2" y="connsiteY2"/>
                </a:cxn>
              </a:cxnLst>
              <a:rect l="l" t="t" r="r" b="b"/>
              <a:pathLst>
                <a:path w="1828" h="228">
                  <a:moveTo>
                    <a:pt x="1829" y="228"/>
                  </a:moveTo>
                  <a:cubicBezTo>
                    <a:pt x="1143" y="228"/>
                    <a:pt x="686" y="0"/>
                    <a:pt x="0" y="0"/>
                  </a:cubicBezTo>
                  <a:cubicBezTo>
                    <a:pt x="686" y="228"/>
                    <a:pt x="1143" y="228"/>
                    <a:pt x="1829" y="228"/>
                  </a:cubicBezTo>
                  <a:close/>
                </a:path>
              </a:pathLst>
            </a:custGeom>
            <a:solidFill>
              <a:srgbClr val="FFFFFF"/>
            </a:solidFill>
            <a:ln w="2286" cap="flat">
              <a:noFill/>
              <a:prstDash val="solid"/>
              <a:miter/>
            </a:ln>
          </p:spPr>
          <p:txBody>
            <a:bodyPr rtlCol="0" anchor="ctr"/>
            <a:lstStyle/>
            <a:p>
              <a:endParaRPr lang="en-US"/>
            </a:p>
          </p:txBody>
        </p:sp>
        <p:sp>
          <p:nvSpPr>
            <p:cNvPr id="104" name="Freeform 1934">
              <a:extLst>
                <a:ext uri="{FF2B5EF4-FFF2-40B4-BE49-F238E27FC236}">
                  <a16:creationId xmlns:a16="http://schemas.microsoft.com/office/drawing/2014/main" id="{ECF446DE-3655-9BD3-5A17-AC7865DADB51}"/>
                </a:ext>
              </a:extLst>
            </p:cNvPr>
            <p:cNvSpPr/>
            <p:nvPr/>
          </p:nvSpPr>
          <p:spPr>
            <a:xfrm>
              <a:off x="2638096" y="6310274"/>
              <a:ext cx="2286" cy="1371"/>
            </a:xfrm>
            <a:custGeom>
              <a:avLst/>
              <a:gdLst>
                <a:gd name="connsiteX0" fmla="*/ 2286 w 2286"/>
                <a:gd name="connsiteY0" fmla="*/ 1372 h 1371"/>
                <a:gd name="connsiteX1" fmla="*/ 0 w 2286"/>
                <a:gd name="connsiteY1" fmla="*/ 0 h 1371"/>
                <a:gd name="connsiteX2" fmla="*/ 2286 w 2286"/>
                <a:gd name="connsiteY2" fmla="*/ 1372 h 1371"/>
              </a:gdLst>
              <a:ahLst/>
              <a:cxnLst>
                <a:cxn ang="0">
                  <a:pos x="connsiteX0" y="connsiteY0"/>
                </a:cxn>
                <a:cxn ang="0">
                  <a:pos x="connsiteX1" y="connsiteY1"/>
                </a:cxn>
                <a:cxn ang="0">
                  <a:pos x="connsiteX2" y="connsiteY2"/>
                </a:cxn>
              </a:cxnLst>
              <a:rect l="l" t="t" r="r" b="b"/>
              <a:pathLst>
                <a:path w="2286" h="1371">
                  <a:moveTo>
                    <a:pt x="2286" y="1372"/>
                  </a:moveTo>
                  <a:cubicBezTo>
                    <a:pt x="1600" y="915"/>
                    <a:pt x="914" y="458"/>
                    <a:pt x="0" y="0"/>
                  </a:cubicBezTo>
                  <a:cubicBezTo>
                    <a:pt x="914" y="229"/>
                    <a:pt x="1600" y="686"/>
                    <a:pt x="2286" y="1372"/>
                  </a:cubicBezTo>
                  <a:close/>
                </a:path>
              </a:pathLst>
            </a:custGeom>
            <a:solidFill>
              <a:srgbClr val="FFFFFF"/>
            </a:solidFill>
            <a:ln w="2286" cap="flat">
              <a:noFill/>
              <a:prstDash val="solid"/>
              <a:miter/>
            </a:ln>
          </p:spPr>
          <p:txBody>
            <a:bodyPr rtlCol="0" anchor="ctr"/>
            <a:lstStyle/>
            <a:p>
              <a:endParaRPr lang="en-US"/>
            </a:p>
          </p:txBody>
        </p:sp>
        <p:sp>
          <p:nvSpPr>
            <p:cNvPr id="105" name="Freeform 1935">
              <a:extLst>
                <a:ext uri="{FF2B5EF4-FFF2-40B4-BE49-F238E27FC236}">
                  <a16:creationId xmlns:a16="http://schemas.microsoft.com/office/drawing/2014/main" id="{C747258E-F435-E19F-92D6-3F19A0B8B767}"/>
                </a:ext>
              </a:extLst>
            </p:cNvPr>
            <p:cNvSpPr/>
            <p:nvPr/>
          </p:nvSpPr>
          <p:spPr>
            <a:xfrm>
              <a:off x="2485391" y="6262039"/>
              <a:ext cx="914" cy="5943"/>
            </a:xfrm>
            <a:custGeom>
              <a:avLst/>
              <a:gdLst>
                <a:gd name="connsiteX0" fmla="*/ 0 w 914"/>
                <a:gd name="connsiteY0" fmla="*/ 0 h 5943"/>
                <a:gd name="connsiteX1" fmla="*/ 914 w 914"/>
                <a:gd name="connsiteY1" fmla="*/ 5943 h 5943"/>
                <a:gd name="connsiteX2" fmla="*/ 0 w 914"/>
                <a:gd name="connsiteY2" fmla="*/ 0 h 5943"/>
                <a:gd name="connsiteX3" fmla="*/ 0 w 914"/>
                <a:gd name="connsiteY3" fmla="*/ 0 h 5943"/>
              </a:gdLst>
              <a:ahLst/>
              <a:cxnLst>
                <a:cxn ang="0">
                  <a:pos x="connsiteX0" y="connsiteY0"/>
                </a:cxn>
                <a:cxn ang="0">
                  <a:pos x="connsiteX1" y="connsiteY1"/>
                </a:cxn>
                <a:cxn ang="0">
                  <a:pos x="connsiteX2" y="connsiteY2"/>
                </a:cxn>
                <a:cxn ang="0">
                  <a:pos x="connsiteX3" y="connsiteY3"/>
                </a:cxn>
              </a:cxnLst>
              <a:rect l="l" t="t" r="r" b="b"/>
              <a:pathLst>
                <a:path w="914" h="5943">
                  <a:moveTo>
                    <a:pt x="0" y="0"/>
                  </a:moveTo>
                  <a:cubicBezTo>
                    <a:pt x="229" y="2057"/>
                    <a:pt x="457" y="4115"/>
                    <a:pt x="914" y="5943"/>
                  </a:cubicBezTo>
                  <a:cubicBezTo>
                    <a:pt x="457" y="4115"/>
                    <a:pt x="229" y="2057"/>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06" name="Freeform 1936">
              <a:extLst>
                <a:ext uri="{FF2B5EF4-FFF2-40B4-BE49-F238E27FC236}">
                  <a16:creationId xmlns:a16="http://schemas.microsoft.com/office/drawing/2014/main" id="{C2933227-0A52-2E88-797E-F4DA62D73377}"/>
                </a:ext>
              </a:extLst>
            </p:cNvPr>
            <p:cNvSpPr/>
            <p:nvPr/>
          </p:nvSpPr>
          <p:spPr>
            <a:xfrm>
              <a:off x="2486305" y="6267983"/>
              <a:ext cx="3657" cy="10287"/>
            </a:xfrm>
            <a:custGeom>
              <a:avLst/>
              <a:gdLst>
                <a:gd name="connsiteX0" fmla="*/ 3658 w 3657"/>
                <a:gd name="connsiteY0" fmla="*/ 10287 h 10287"/>
                <a:gd name="connsiteX1" fmla="*/ 0 w 3657"/>
                <a:gd name="connsiteY1" fmla="*/ 0 h 10287"/>
                <a:gd name="connsiteX2" fmla="*/ 3658 w 3657"/>
                <a:gd name="connsiteY2" fmla="*/ 10287 h 10287"/>
              </a:gdLst>
              <a:ahLst/>
              <a:cxnLst>
                <a:cxn ang="0">
                  <a:pos x="connsiteX0" y="connsiteY0"/>
                </a:cxn>
                <a:cxn ang="0">
                  <a:pos x="connsiteX1" y="connsiteY1"/>
                </a:cxn>
                <a:cxn ang="0">
                  <a:pos x="connsiteX2" y="connsiteY2"/>
                </a:cxn>
              </a:cxnLst>
              <a:rect l="l" t="t" r="r" b="b"/>
              <a:pathLst>
                <a:path w="3657" h="10287">
                  <a:moveTo>
                    <a:pt x="3658" y="10287"/>
                  </a:moveTo>
                  <a:cubicBezTo>
                    <a:pt x="2057" y="7087"/>
                    <a:pt x="914" y="3887"/>
                    <a:pt x="0" y="0"/>
                  </a:cubicBezTo>
                  <a:cubicBezTo>
                    <a:pt x="914" y="3658"/>
                    <a:pt x="2057" y="7087"/>
                    <a:pt x="3658" y="10287"/>
                  </a:cubicBezTo>
                  <a:close/>
                </a:path>
              </a:pathLst>
            </a:custGeom>
            <a:solidFill>
              <a:srgbClr val="FFFFFF"/>
            </a:solidFill>
            <a:ln w="2286" cap="flat">
              <a:noFill/>
              <a:prstDash val="solid"/>
              <a:miter/>
            </a:ln>
          </p:spPr>
          <p:txBody>
            <a:bodyPr rtlCol="0" anchor="ctr"/>
            <a:lstStyle/>
            <a:p>
              <a:endParaRPr lang="en-US"/>
            </a:p>
          </p:txBody>
        </p:sp>
        <p:sp>
          <p:nvSpPr>
            <p:cNvPr id="107" name="Freeform 1937">
              <a:extLst>
                <a:ext uri="{FF2B5EF4-FFF2-40B4-BE49-F238E27FC236}">
                  <a16:creationId xmlns:a16="http://schemas.microsoft.com/office/drawing/2014/main" id="{F9782A94-6F7E-10AE-064F-8B8636C64334}"/>
                </a:ext>
              </a:extLst>
            </p:cNvPr>
            <p:cNvSpPr/>
            <p:nvPr/>
          </p:nvSpPr>
          <p:spPr>
            <a:xfrm>
              <a:off x="2621408" y="630615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1938">
              <a:extLst>
                <a:ext uri="{FF2B5EF4-FFF2-40B4-BE49-F238E27FC236}">
                  <a16:creationId xmlns:a16="http://schemas.microsoft.com/office/drawing/2014/main" id="{47BF04DC-9F55-6AEF-EED8-B5F5F5DE3DC3}"/>
                </a:ext>
              </a:extLst>
            </p:cNvPr>
            <p:cNvSpPr/>
            <p:nvPr/>
          </p:nvSpPr>
          <p:spPr>
            <a:xfrm>
              <a:off x="2629180" y="6306845"/>
              <a:ext cx="3886" cy="1143"/>
            </a:xfrm>
            <a:custGeom>
              <a:avLst/>
              <a:gdLst>
                <a:gd name="connsiteX0" fmla="*/ 3886 w 3886"/>
                <a:gd name="connsiteY0" fmla="*/ 1143 h 1143"/>
                <a:gd name="connsiteX1" fmla="*/ 0 w 3886"/>
                <a:gd name="connsiteY1" fmla="*/ 0 h 1143"/>
                <a:gd name="connsiteX2" fmla="*/ 3886 w 3886"/>
                <a:gd name="connsiteY2" fmla="*/ 1143 h 1143"/>
              </a:gdLst>
              <a:ahLst/>
              <a:cxnLst>
                <a:cxn ang="0">
                  <a:pos x="connsiteX0" y="connsiteY0"/>
                </a:cxn>
                <a:cxn ang="0">
                  <a:pos x="connsiteX1" y="connsiteY1"/>
                </a:cxn>
                <a:cxn ang="0">
                  <a:pos x="connsiteX2" y="connsiteY2"/>
                </a:cxn>
              </a:cxnLst>
              <a:rect l="l" t="t" r="r" b="b"/>
              <a:pathLst>
                <a:path w="3886" h="1143">
                  <a:moveTo>
                    <a:pt x="3886" y="1143"/>
                  </a:moveTo>
                  <a:cubicBezTo>
                    <a:pt x="2515" y="686"/>
                    <a:pt x="1372" y="458"/>
                    <a:pt x="0" y="0"/>
                  </a:cubicBezTo>
                  <a:cubicBezTo>
                    <a:pt x="1372" y="458"/>
                    <a:pt x="2743" y="686"/>
                    <a:pt x="3886" y="1143"/>
                  </a:cubicBezTo>
                  <a:close/>
                </a:path>
              </a:pathLst>
            </a:custGeom>
            <a:solidFill>
              <a:srgbClr val="FFFFFF"/>
            </a:solidFill>
            <a:ln w="2286" cap="flat">
              <a:noFill/>
              <a:prstDash val="solid"/>
              <a:miter/>
            </a:ln>
          </p:spPr>
          <p:txBody>
            <a:bodyPr rtlCol="0" anchor="ctr"/>
            <a:lstStyle/>
            <a:p>
              <a:endParaRPr lang="en-US"/>
            </a:p>
          </p:txBody>
        </p:sp>
        <p:sp>
          <p:nvSpPr>
            <p:cNvPr id="109" name="Freeform 1939">
              <a:extLst>
                <a:ext uri="{FF2B5EF4-FFF2-40B4-BE49-F238E27FC236}">
                  <a16:creationId xmlns:a16="http://schemas.microsoft.com/office/drawing/2014/main" id="{05486D6B-630A-FB2E-BC3C-3445D1E14DB6}"/>
                </a:ext>
              </a:extLst>
            </p:cNvPr>
            <p:cNvSpPr/>
            <p:nvPr/>
          </p:nvSpPr>
          <p:spPr>
            <a:xfrm>
              <a:off x="2706904" y="6486296"/>
              <a:ext cx="2514" cy="228"/>
            </a:xfrm>
            <a:custGeom>
              <a:avLst/>
              <a:gdLst>
                <a:gd name="connsiteX0" fmla="*/ 2515 w 2514"/>
                <a:gd name="connsiteY0" fmla="*/ 229 h 228"/>
                <a:gd name="connsiteX1" fmla="*/ 0 w 2514"/>
                <a:gd name="connsiteY1" fmla="*/ 0 h 228"/>
                <a:gd name="connsiteX2" fmla="*/ 2515 w 2514"/>
                <a:gd name="connsiteY2" fmla="*/ 229 h 228"/>
              </a:gdLst>
              <a:ahLst/>
              <a:cxnLst>
                <a:cxn ang="0">
                  <a:pos x="connsiteX0" y="connsiteY0"/>
                </a:cxn>
                <a:cxn ang="0">
                  <a:pos x="connsiteX1" y="connsiteY1"/>
                </a:cxn>
                <a:cxn ang="0">
                  <a:pos x="connsiteX2" y="connsiteY2"/>
                </a:cxn>
              </a:cxnLst>
              <a:rect l="l" t="t" r="r" b="b"/>
              <a:pathLst>
                <a:path w="2514" h="228">
                  <a:moveTo>
                    <a:pt x="2515" y="229"/>
                  </a:moveTo>
                  <a:cubicBezTo>
                    <a:pt x="1600" y="229"/>
                    <a:pt x="914" y="0"/>
                    <a:pt x="0" y="0"/>
                  </a:cubicBezTo>
                  <a:cubicBezTo>
                    <a:pt x="686" y="0"/>
                    <a:pt x="1600" y="0"/>
                    <a:pt x="2515" y="229"/>
                  </a:cubicBezTo>
                  <a:close/>
                </a:path>
              </a:pathLst>
            </a:custGeom>
            <a:solidFill>
              <a:srgbClr val="FFFFFF"/>
            </a:solidFill>
            <a:ln w="2286" cap="flat">
              <a:noFill/>
              <a:prstDash val="solid"/>
              <a:miter/>
            </a:ln>
          </p:spPr>
          <p:txBody>
            <a:bodyPr rtlCol="0" anchor="ctr"/>
            <a:lstStyle/>
            <a:p>
              <a:endParaRPr lang="en-US"/>
            </a:p>
          </p:txBody>
        </p:sp>
        <p:sp>
          <p:nvSpPr>
            <p:cNvPr id="110" name="Freeform 1940">
              <a:extLst>
                <a:ext uri="{FF2B5EF4-FFF2-40B4-BE49-F238E27FC236}">
                  <a16:creationId xmlns:a16="http://schemas.microsoft.com/office/drawing/2014/main" id="{51A16478-6865-C52B-0D2C-B11963C9D38A}"/>
                </a:ext>
              </a:extLst>
            </p:cNvPr>
            <p:cNvSpPr/>
            <p:nvPr/>
          </p:nvSpPr>
          <p:spPr>
            <a:xfrm>
              <a:off x="2691131" y="6484010"/>
              <a:ext cx="1828" cy="457"/>
            </a:xfrm>
            <a:custGeom>
              <a:avLst/>
              <a:gdLst>
                <a:gd name="connsiteX0" fmla="*/ 0 w 1828"/>
                <a:gd name="connsiteY0" fmla="*/ 0 h 457"/>
                <a:gd name="connsiteX1" fmla="*/ 1829 w 1828"/>
                <a:gd name="connsiteY1" fmla="*/ 458 h 457"/>
                <a:gd name="connsiteX2" fmla="*/ 0 w 1828"/>
                <a:gd name="connsiteY2" fmla="*/ 0 h 457"/>
                <a:gd name="connsiteX3" fmla="*/ 0 w 1828"/>
                <a:gd name="connsiteY3" fmla="*/ 0 h 457"/>
              </a:gdLst>
              <a:ahLst/>
              <a:cxnLst>
                <a:cxn ang="0">
                  <a:pos x="connsiteX0" y="connsiteY0"/>
                </a:cxn>
                <a:cxn ang="0">
                  <a:pos x="connsiteX1" y="connsiteY1"/>
                </a:cxn>
                <a:cxn ang="0">
                  <a:pos x="connsiteX2" y="connsiteY2"/>
                </a:cxn>
                <a:cxn ang="0">
                  <a:pos x="connsiteX3" y="connsiteY3"/>
                </a:cxn>
              </a:cxnLst>
              <a:rect l="l" t="t" r="r" b="b"/>
              <a:pathLst>
                <a:path w="1828" h="457">
                  <a:moveTo>
                    <a:pt x="0" y="0"/>
                  </a:moveTo>
                  <a:cubicBezTo>
                    <a:pt x="457" y="229"/>
                    <a:pt x="1143" y="229"/>
                    <a:pt x="1829" y="458"/>
                  </a:cubicBezTo>
                  <a:cubicBezTo>
                    <a:pt x="1143" y="458"/>
                    <a:pt x="457" y="229"/>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11" name="Freeform 1941">
              <a:extLst>
                <a:ext uri="{FF2B5EF4-FFF2-40B4-BE49-F238E27FC236}">
                  <a16:creationId xmlns:a16="http://schemas.microsoft.com/office/drawing/2014/main" id="{400DA3B0-AF37-69DA-870A-7E5968B55943}"/>
                </a:ext>
              </a:extLst>
            </p:cNvPr>
            <p:cNvSpPr/>
            <p:nvPr/>
          </p:nvSpPr>
          <p:spPr>
            <a:xfrm>
              <a:off x="3255544" y="6142024"/>
              <a:ext cx="28575" cy="16230"/>
            </a:xfrm>
            <a:custGeom>
              <a:avLst/>
              <a:gdLst>
                <a:gd name="connsiteX0" fmla="*/ 28575 w 28575"/>
                <a:gd name="connsiteY0" fmla="*/ 0 h 16230"/>
                <a:gd name="connsiteX1" fmla="*/ 18974 w 28575"/>
                <a:gd name="connsiteY1" fmla="*/ 5943 h 16230"/>
                <a:gd name="connsiteX2" fmla="*/ 0 w 28575"/>
                <a:gd name="connsiteY2" fmla="*/ 16230 h 16230"/>
                <a:gd name="connsiteX3" fmla="*/ 18974 w 28575"/>
                <a:gd name="connsiteY3" fmla="*/ 5943 h 16230"/>
                <a:gd name="connsiteX4" fmla="*/ 28575 w 28575"/>
                <a:gd name="connsiteY4" fmla="*/ 0 h 1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16230">
                  <a:moveTo>
                    <a:pt x="28575" y="0"/>
                  </a:moveTo>
                  <a:cubicBezTo>
                    <a:pt x="25375" y="1829"/>
                    <a:pt x="22174" y="3657"/>
                    <a:pt x="18974" y="5943"/>
                  </a:cubicBezTo>
                  <a:cubicBezTo>
                    <a:pt x="12802" y="10058"/>
                    <a:pt x="6401" y="13259"/>
                    <a:pt x="0" y="16230"/>
                  </a:cubicBezTo>
                  <a:cubicBezTo>
                    <a:pt x="6629" y="13259"/>
                    <a:pt x="13030" y="10058"/>
                    <a:pt x="18974" y="5943"/>
                  </a:cubicBezTo>
                  <a:cubicBezTo>
                    <a:pt x="22174" y="3657"/>
                    <a:pt x="25375" y="1829"/>
                    <a:pt x="28575" y="0"/>
                  </a:cubicBezTo>
                  <a:close/>
                </a:path>
              </a:pathLst>
            </a:custGeom>
            <a:solidFill>
              <a:srgbClr val="FFFFFF"/>
            </a:solidFill>
            <a:ln w="2286" cap="flat">
              <a:noFill/>
              <a:prstDash val="solid"/>
              <a:miter/>
            </a:ln>
          </p:spPr>
          <p:txBody>
            <a:bodyPr rtlCol="0" anchor="ctr"/>
            <a:lstStyle/>
            <a:p>
              <a:endParaRPr lang="en-US"/>
            </a:p>
          </p:txBody>
        </p:sp>
        <p:sp>
          <p:nvSpPr>
            <p:cNvPr id="112" name="Freeform 1942">
              <a:extLst>
                <a:ext uri="{FF2B5EF4-FFF2-40B4-BE49-F238E27FC236}">
                  <a16:creationId xmlns:a16="http://schemas.microsoft.com/office/drawing/2014/main" id="{BAD6F3BB-1404-9C83-2308-DB385AF202C3}"/>
                </a:ext>
              </a:extLst>
            </p:cNvPr>
            <p:cNvSpPr/>
            <p:nvPr/>
          </p:nvSpPr>
          <p:spPr>
            <a:xfrm>
              <a:off x="3206738" y="6126708"/>
              <a:ext cx="1028" cy="16687"/>
            </a:xfrm>
            <a:custGeom>
              <a:avLst/>
              <a:gdLst>
                <a:gd name="connsiteX0" fmla="*/ 343 w 1028"/>
                <a:gd name="connsiteY0" fmla="*/ 16687 h 16687"/>
                <a:gd name="connsiteX1" fmla="*/ 343 w 1028"/>
                <a:gd name="connsiteY1" fmla="*/ 6172 h 16687"/>
                <a:gd name="connsiteX2" fmla="*/ 1029 w 1028"/>
                <a:gd name="connsiteY2" fmla="*/ 0 h 16687"/>
                <a:gd name="connsiteX3" fmla="*/ 343 w 1028"/>
                <a:gd name="connsiteY3" fmla="*/ 6172 h 16687"/>
                <a:gd name="connsiteX4" fmla="*/ 343 w 1028"/>
                <a:gd name="connsiteY4" fmla="*/ 16687 h 16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 h="16687">
                  <a:moveTo>
                    <a:pt x="343" y="16687"/>
                  </a:moveTo>
                  <a:cubicBezTo>
                    <a:pt x="-114" y="13487"/>
                    <a:pt x="-114" y="9829"/>
                    <a:pt x="343" y="6172"/>
                  </a:cubicBezTo>
                  <a:cubicBezTo>
                    <a:pt x="572" y="4114"/>
                    <a:pt x="800" y="2057"/>
                    <a:pt x="1029" y="0"/>
                  </a:cubicBezTo>
                  <a:cubicBezTo>
                    <a:pt x="800" y="2057"/>
                    <a:pt x="572" y="4114"/>
                    <a:pt x="343" y="6172"/>
                  </a:cubicBezTo>
                  <a:cubicBezTo>
                    <a:pt x="-114" y="10058"/>
                    <a:pt x="-114" y="13487"/>
                    <a:pt x="343" y="16687"/>
                  </a:cubicBezTo>
                  <a:close/>
                </a:path>
              </a:pathLst>
            </a:custGeom>
            <a:solidFill>
              <a:srgbClr val="FFFFFF"/>
            </a:solidFill>
            <a:ln w="2286" cap="flat">
              <a:noFill/>
              <a:prstDash val="solid"/>
              <a:miter/>
            </a:ln>
          </p:spPr>
          <p:txBody>
            <a:bodyPr rtlCol="0" anchor="ctr"/>
            <a:lstStyle/>
            <a:p>
              <a:endParaRPr lang="en-US"/>
            </a:p>
          </p:txBody>
        </p:sp>
        <p:sp>
          <p:nvSpPr>
            <p:cNvPr id="113" name="Freeform 1943">
              <a:extLst>
                <a:ext uri="{FF2B5EF4-FFF2-40B4-BE49-F238E27FC236}">
                  <a16:creationId xmlns:a16="http://schemas.microsoft.com/office/drawing/2014/main" id="{3699DFD2-D966-6368-B355-C4A4A235912A}"/>
                </a:ext>
              </a:extLst>
            </p:cNvPr>
            <p:cNvSpPr/>
            <p:nvPr/>
          </p:nvSpPr>
          <p:spPr>
            <a:xfrm>
              <a:off x="2660270" y="6381597"/>
              <a:ext cx="2286" cy="8686"/>
            </a:xfrm>
            <a:custGeom>
              <a:avLst/>
              <a:gdLst>
                <a:gd name="connsiteX0" fmla="*/ 0 w 2286"/>
                <a:gd name="connsiteY0" fmla="*/ 8686 h 8686"/>
                <a:gd name="connsiteX1" fmla="*/ 0 w 2286"/>
                <a:gd name="connsiteY1" fmla="*/ 0 h 8686"/>
                <a:gd name="connsiteX2" fmla="*/ 0 w 2286"/>
                <a:gd name="connsiteY2" fmla="*/ 8686 h 8686"/>
              </a:gdLst>
              <a:ahLst/>
              <a:cxnLst>
                <a:cxn ang="0">
                  <a:pos x="connsiteX0" y="connsiteY0"/>
                </a:cxn>
                <a:cxn ang="0">
                  <a:pos x="connsiteX1" y="connsiteY1"/>
                </a:cxn>
                <a:cxn ang="0">
                  <a:pos x="connsiteX2" y="connsiteY2"/>
                </a:cxn>
              </a:cxnLst>
              <a:rect l="l" t="t" r="r" b="b"/>
              <a:pathLst>
                <a:path w="2286" h="8686">
                  <a:moveTo>
                    <a:pt x="0" y="8686"/>
                  </a:moveTo>
                  <a:cubicBezTo>
                    <a:pt x="0" y="5715"/>
                    <a:pt x="0" y="2971"/>
                    <a:pt x="0" y="0"/>
                  </a:cubicBezTo>
                  <a:cubicBezTo>
                    <a:pt x="0" y="2743"/>
                    <a:pt x="0" y="5715"/>
                    <a:pt x="0" y="8686"/>
                  </a:cubicBezTo>
                  <a:close/>
                </a:path>
              </a:pathLst>
            </a:custGeom>
            <a:solidFill>
              <a:srgbClr val="FFFFFF"/>
            </a:solidFill>
            <a:ln w="2286" cap="flat">
              <a:noFill/>
              <a:prstDash val="solid"/>
              <a:miter/>
            </a:ln>
          </p:spPr>
          <p:txBody>
            <a:bodyPr rtlCol="0" anchor="ctr"/>
            <a:lstStyle/>
            <a:p>
              <a:endParaRPr lang="en-US"/>
            </a:p>
          </p:txBody>
        </p:sp>
        <p:sp>
          <p:nvSpPr>
            <p:cNvPr id="114" name="Freeform 1944">
              <a:extLst>
                <a:ext uri="{FF2B5EF4-FFF2-40B4-BE49-F238E27FC236}">
                  <a16:creationId xmlns:a16="http://schemas.microsoft.com/office/drawing/2014/main" id="{1DD003C4-B7C3-23CD-8C31-91504DCC9933}"/>
                </a:ext>
              </a:extLst>
            </p:cNvPr>
            <p:cNvSpPr/>
            <p:nvPr/>
          </p:nvSpPr>
          <p:spPr>
            <a:xfrm>
              <a:off x="3346299" y="6132195"/>
              <a:ext cx="34290" cy="14173"/>
            </a:xfrm>
            <a:custGeom>
              <a:avLst/>
              <a:gdLst>
                <a:gd name="connsiteX0" fmla="*/ 34290 w 34290"/>
                <a:gd name="connsiteY0" fmla="*/ 14173 h 14173"/>
                <a:gd name="connsiteX1" fmla="*/ 10973 w 34290"/>
                <a:gd name="connsiteY1" fmla="*/ 2515 h 14173"/>
                <a:gd name="connsiteX2" fmla="*/ 0 w 34290"/>
                <a:gd name="connsiteY2" fmla="*/ 0 h 14173"/>
                <a:gd name="connsiteX3" fmla="*/ 10973 w 34290"/>
                <a:gd name="connsiteY3" fmla="*/ 2515 h 14173"/>
                <a:gd name="connsiteX4" fmla="*/ 34290 w 34290"/>
                <a:gd name="connsiteY4" fmla="*/ 14173 h 14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 h="14173">
                  <a:moveTo>
                    <a:pt x="34290" y="14173"/>
                  </a:moveTo>
                  <a:cubicBezTo>
                    <a:pt x="27203" y="8687"/>
                    <a:pt x="19431" y="4801"/>
                    <a:pt x="10973" y="2515"/>
                  </a:cubicBezTo>
                  <a:cubicBezTo>
                    <a:pt x="7315" y="1600"/>
                    <a:pt x="3658" y="686"/>
                    <a:pt x="0" y="0"/>
                  </a:cubicBezTo>
                  <a:cubicBezTo>
                    <a:pt x="3658" y="686"/>
                    <a:pt x="7315" y="1372"/>
                    <a:pt x="10973" y="2515"/>
                  </a:cubicBezTo>
                  <a:cubicBezTo>
                    <a:pt x="19431" y="4801"/>
                    <a:pt x="27432" y="8687"/>
                    <a:pt x="34290" y="14173"/>
                  </a:cubicBezTo>
                  <a:close/>
                </a:path>
              </a:pathLst>
            </a:custGeom>
            <a:solidFill>
              <a:srgbClr val="FFFFFF"/>
            </a:solidFill>
            <a:ln w="2286" cap="flat">
              <a:noFill/>
              <a:prstDash val="solid"/>
              <a:miter/>
            </a:ln>
          </p:spPr>
          <p:txBody>
            <a:bodyPr rtlCol="0" anchor="ctr"/>
            <a:lstStyle/>
            <a:p>
              <a:endParaRPr lang="en-US"/>
            </a:p>
          </p:txBody>
        </p:sp>
        <p:sp>
          <p:nvSpPr>
            <p:cNvPr id="115" name="Freeform 1945">
              <a:extLst>
                <a:ext uri="{FF2B5EF4-FFF2-40B4-BE49-F238E27FC236}">
                  <a16:creationId xmlns:a16="http://schemas.microsoft.com/office/drawing/2014/main" id="{D6211879-F331-8F22-694C-D908C7130B37}"/>
                </a:ext>
              </a:extLst>
            </p:cNvPr>
            <p:cNvSpPr/>
            <p:nvPr/>
          </p:nvSpPr>
          <p:spPr>
            <a:xfrm>
              <a:off x="3183078" y="6466636"/>
              <a:ext cx="7772" cy="11201"/>
            </a:xfrm>
            <a:custGeom>
              <a:avLst/>
              <a:gdLst>
                <a:gd name="connsiteX0" fmla="*/ 0 w 7772"/>
                <a:gd name="connsiteY0" fmla="*/ 11201 h 11201"/>
                <a:gd name="connsiteX1" fmla="*/ 5029 w 7772"/>
                <a:gd name="connsiteY1" fmla="*/ 4800 h 11201"/>
                <a:gd name="connsiteX2" fmla="*/ 7772 w 7772"/>
                <a:gd name="connsiteY2" fmla="*/ 0 h 11201"/>
                <a:gd name="connsiteX3" fmla="*/ 5029 w 7772"/>
                <a:gd name="connsiteY3" fmla="*/ 4800 h 11201"/>
                <a:gd name="connsiteX4" fmla="*/ 0 w 7772"/>
                <a:gd name="connsiteY4" fmla="*/ 11201 h 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 h="11201">
                  <a:moveTo>
                    <a:pt x="0" y="11201"/>
                  </a:moveTo>
                  <a:cubicBezTo>
                    <a:pt x="1829" y="9372"/>
                    <a:pt x="3429" y="7086"/>
                    <a:pt x="5029" y="4800"/>
                  </a:cubicBezTo>
                  <a:cubicBezTo>
                    <a:pt x="6172" y="3200"/>
                    <a:pt x="6858" y="1600"/>
                    <a:pt x="7772" y="0"/>
                  </a:cubicBezTo>
                  <a:cubicBezTo>
                    <a:pt x="7087" y="1600"/>
                    <a:pt x="6172" y="3200"/>
                    <a:pt x="5029" y="4800"/>
                  </a:cubicBezTo>
                  <a:cubicBezTo>
                    <a:pt x="3200" y="7315"/>
                    <a:pt x="1600" y="9372"/>
                    <a:pt x="0" y="11201"/>
                  </a:cubicBezTo>
                  <a:close/>
                </a:path>
              </a:pathLst>
            </a:custGeom>
            <a:solidFill>
              <a:srgbClr val="FFFFFF"/>
            </a:solidFill>
            <a:ln w="2286" cap="flat">
              <a:noFill/>
              <a:prstDash val="solid"/>
              <a:miter/>
            </a:ln>
          </p:spPr>
          <p:txBody>
            <a:bodyPr rtlCol="0" anchor="ctr"/>
            <a:lstStyle/>
            <a:p>
              <a:endParaRPr lang="en-US"/>
            </a:p>
          </p:txBody>
        </p:sp>
        <p:sp>
          <p:nvSpPr>
            <p:cNvPr id="116" name="Freeform 1946">
              <a:extLst>
                <a:ext uri="{FF2B5EF4-FFF2-40B4-BE49-F238E27FC236}">
                  <a16:creationId xmlns:a16="http://schemas.microsoft.com/office/drawing/2014/main" id="{468E8247-D6B6-1B1E-B711-AB15B36BCB0A}"/>
                </a:ext>
              </a:extLst>
            </p:cNvPr>
            <p:cNvSpPr/>
            <p:nvPr/>
          </p:nvSpPr>
          <p:spPr>
            <a:xfrm>
              <a:off x="3268575" y="6296329"/>
              <a:ext cx="66979" cy="13595"/>
            </a:xfrm>
            <a:custGeom>
              <a:avLst/>
              <a:gdLst>
                <a:gd name="connsiteX0" fmla="*/ 10516 w 66979"/>
                <a:gd name="connsiteY0" fmla="*/ 4343 h 13595"/>
                <a:gd name="connsiteX1" fmla="*/ 0 w 66979"/>
                <a:gd name="connsiteY1" fmla="*/ 0 h 13595"/>
                <a:gd name="connsiteX2" fmla="*/ 10516 w 66979"/>
                <a:gd name="connsiteY2" fmla="*/ 4343 h 13595"/>
                <a:gd name="connsiteX3" fmla="*/ 66980 w 66979"/>
                <a:gd name="connsiteY3" fmla="*/ 13487 h 13595"/>
                <a:gd name="connsiteX4" fmla="*/ 10516 w 66979"/>
                <a:gd name="connsiteY4" fmla="*/ 4343 h 13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79" h="13595">
                  <a:moveTo>
                    <a:pt x="10516" y="4343"/>
                  </a:moveTo>
                  <a:cubicBezTo>
                    <a:pt x="7087" y="2514"/>
                    <a:pt x="3429" y="1143"/>
                    <a:pt x="0" y="0"/>
                  </a:cubicBezTo>
                  <a:cubicBezTo>
                    <a:pt x="3429" y="1143"/>
                    <a:pt x="7087" y="2514"/>
                    <a:pt x="10516" y="4343"/>
                  </a:cubicBezTo>
                  <a:cubicBezTo>
                    <a:pt x="32918" y="11430"/>
                    <a:pt x="51435" y="14173"/>
                    <a:pt x="66980" y="13487"/>
                  </a:cubicBezTo>
                  <a:cubicBezTo>
                    <a:pt x="51435" y="14173"/>
                    <a:pt x="32918" y="11658"/>
                    <a:pt x="10516" y="4343"/>
                  </a:cubicBezTo>
                  <a:close/>
                </a:path>
              </a:pathLst>
            </a:custGeom>
            <a:solidFill>
              <a:srgbClr val="FFFFFF"/>
            </a:solidFill>
            <a:ln w="2286" cap="flat">
              <a:noFill/>
              <a:prstDash val="solid"/>
              <a:miter/>
            </a:ln>
          </p:spPr>
          <p:txBody>
            <a:bodyPr rtlCol="0" anchor="ctr"/>
            <a:lstStyle/>
            <a:p>
              <a:endParaRPr lang="en-US"/>
            </a:p>
          </p:txBody>
        </p:sp>
        <p:sp>
          <p:nvSpPr>
            <p:cNvPr id="117" name="Freeform 1947">
              <a:extLst>
                <a:ext uri="{FF2B5EF4-FFF2-40B4-BE49-F238E27FC236}">
                  <a16:creationId xmlns:a16="http://schemas.microsoft.com/office/drawing/2014/main" id="{86073E7B-4189-1A2F-6EDF-BFF43B07609C}"/>
                </a:ext>
              </a:extLst>
            </p:cNvPr>
            <p:cNvSpPr/>
            <p:nvPr/>
          </p:nvSpPr>
          <p:spPr>
            <a:xfrm>
              <a:off x="2751939" y="6488353"/>
              <a:ext cx="3657" cy="2286"/>
            </a:xfrm>
            <a:custGeom>
              <a:avLst/>
              <a:gdLst>
                <a:gd name="connsiteX0" fmla="*/ 3658 w 3657"/>
                <a:gd name="connsiteY0" fmla="*/ 0 h 2286"/>
                <a:gd name="connsiteX1" fmla="*/ 0 w 3657"/>
                <a:gd name="connsiteY1" fmla="*/ 0 h 2286"/>
                <a:gd name="connsiteX2" fmla="*/ 3658 w 3657"/>
                <a:gd name="connsiteY2" fmla="*/ 0 h 2286"/>
              </a:gdLst>
              <a:ahLst/>
              <a:cxnLst>
                <a:cxn ang="0">
                  <a:pos x="connsiteX0" y="connsiteY0"/>
                </a:cxn>
                <a:cxn ang="0">
                  <a:pos x="connsiteX1" y="connsiteY1"/>
                </a:cxn>
                <a:cxn ang="0">
                  <a:pos x="connsiteX2" y="connsiteY2"/>
                </a:cxn>
              </a:cxnLst>
              <a:rect l="l" t="t" r="r" b="b"/>
              <a:pathLst>
                <a:path w="3657" h="2286">
                  <a:moveTo>
                    <a:pt x="3658" y="0"/>
                  </a:moveTo>
                  <a:cubicBezTo>
                    <a:pt x="2515" y="0"/>
                    <a:pt x="1143" y="0"/>
                    <a:pt x="0" y="0"/>
                  </a:cubicBezTo>
                  <a:cubicBezTo>
                    <a:pt x="1143" y="0"/>
                    <a:pt x="2286" y="0"/>
                    <a:pt x="3658" y="0"/>
                  </a:cubicBezTo>
                  <a:close/>
                </a:path>
              </a:pathLst>
            </a:custGeom>
            <a:solidFill>
              <a:srgbClr val="FFFFFF"/>
            </a:solidFill>
            <a:ln w="2286" cap="flat">
              <a:noFill/>
              <a:prstDash val="solid"/>
              <a:miter/>
            </a:ln>
          </p:spPr>
          <p:txBody>
            <a:bodyPr rtlCol="0" anchor="ctr"/>
            <a:lstStyle/>
            <a:p>
              <a:endParaRPr lang="en-US"/>
            </a:p>
          </p:txBody>
        </p:sp>
        <p:sp>
          <p:nvSpPr>
            <p:cNvPr id="118" name="Freeform 1948">
              <a:extLst>
                <a:ext uri="{FF2B5EF4-FFF2-40B4-BE49-F238E27FC236}">
                  <a16:creationId xmlns:a16="http://schemas.microsoft.com/office/drawing/2014/main" id="{3F84A15B-17E2-F9C3-B4F0-B49208605372}"/>
                </a:ext>
              </a:extLst>
            </p:cNvPr>
            <p:cNvSpPr/>
            <p:nvPr/>
          </p:nvSpPr>
          <p:spPr>
            <a:xfrm>
              <a:off x="3330297" y="6130823"/>
              <a:ext cx="16230" cy="1600"/>
            </a:xfrm>
            <a:custGeom>
              <a:avLst/>
              <a:gdLst>
                <a:gd name="connsiteX0" fmla="*/ 0 w 16230"/>
                <a:gd name="connsiteY0" fmla="*/ 0 h 1600"/>
                <a:gd name="connsiteX1" fmla="*/ 16231 w 16230"/>
                <a:gd name="connsiteY1" fmla="*/ 1601 h 1600"/>
                <a:gd name="connsiteX2" fmla="*/ 0 w 16230"/>
                <a:gd name="connsiteY2" fmla="*/ 0 h 1600"/>
              </a:gdLst>
              <a:ahLst/>
              <a:cxnLst>
                <a:cxn ang="0">
                  <a:pos x="connsiteX0" y="connsiteY0"/>
                </a:cxn>
                <a:cxn ang="0">
                  <a:pos x="connsiteX1" y="connsiteY1"/>
                </a:cxn>
                <a:cxn ang="0">
                  <a:pos x="connsiteX2" y="connsiteY2"/>
                </a:cxn>
              </a:cxnLst>
              <a:rect l="l" t="t" r="r" b="b"/>
              <a:pathLst>
                <a:path w="16230" h="1600">
                  <a:moveTo>
                    <a:pt x="0" y="0"/>
                  </a:moveTo>
                  <a:cubicBezTo>
                    <a:pt x="5258" y="0"/>
                    <a:pt x="10744" y="686"/>
                    <a:pt x="16231" y="1601"/>
                  </a:cubicBezTo>
                  <a:cubicBezTo>
                    <a:pt x="10744" y="686"/>
                    <a:pt x="5486" y="0"/>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949">
              <a:extLst>
                <a:ext uri="{FF2B5EF4-FFF2-40B4-BE49-F238E27FC236}">
                  <a16:creationId xmlns:a16="http://schemas.microsoft.com/office/drawing/2014/main" id="{51CB9730-53C6-9FD1-61A5-F06D678A00BF}"/>
                </a:ext>
              </a:extLst>
            </p:cNvPr>
            <p:cNvSpPr/>
            <p:nvPr/>
          </p:nvSpPr>
          <p:spPr>
            <a:xfrm>
              <a:off x="3284119" y="6134023"/>
              <a:ext cx="20116" cy="8001"/>
            </a:xfrm>
            <a:custGeom>
              <a:avLst/>
              <a:gdLst>
                <a:gd name="connsiteX0" fmla="*/ 0 w 20116"/>
                <a:gd name="connsiteY0" fmla="*/ 8001 h 8001"/>
                <a:gd name="connsiteX1" fmla="*/ 20117 w 20116"/>
                <a:gd name="connsiteY1" fmla="*/ 0 h 8001"/>
                <a:gd name="connsiteX2" fmla="*/ 0 w 20116"/>
                <a:gd name="connsiteY2" fmla="*/ 8001 h 8001"/>
              </a:gdLst>
              <a:ahLst/>
              <a:cxnLst>
                <a:cxn ang="0">
                  <a:pos x="connsiteX0" y="connsiteY0"/>
                </a:cxn>
                <a:cxn ang="0">
                  <a:pos x="connsiteX1" y="connsiteY1"/>
                </a:cxn>
                <a:cxn ang="0">
                  <a:pos x="connsiteX2" y="connsiteY2"/>
                </a:cxn>
              </a:cxnLst>
              <a:rect l="l" t="t" r="r" b="b"/>
              <a:pathLst>
                <a:path w="20116" h="8001">
                  <a:moveTo>
                    <a:pt x="0" y="8001"/>
                  </a:moveTo>
                  <a:cubicBezTo>
                    <a:pt x="6629" y="4572"/>
                    <a:pt x="13259" y="1829"/>
                    <a:pt x="20117" y="0"/>
                  </a:cubicBezTo>
                  <a:cubicBezTo>
                    <a:pt x="13259" y="1829"/>
                    <a:pt x="6629" y="4572"/>
                    <a:pt x="0" y="8001"/>
                  </a:cubicBezTo>
                  <a:close/>
                </a:path>
              </a:pathLst>
            </a:custGeom>
            <a:solidFill>
              <a:srgbClr val="FFFFFF"/>
            </a:solidFill>
            <a:ln w="2286" cap="flat">
              <a:noFill/>
              <a:prstDash val="solid"/>
              <a:miter/>
            </a:ln>
          </p:spPr>
          <p:txBody>
            <a:bodyPr rtlCol="0" anchor="ctr"/>
            <a:lstStyle/>
            <a:p>
              <a:endParaRPr lang="en-US"/>
            </a:p>
          </p:txBody>
        </p:sp>
        <p:sp>
          <p:nvSpPr>
            <p:cNvPr id="120" name="Freeform 1950">
              <a:extLst>
                <a:ext uri="{FF2B5EF4-FFF2-40B4-BE49-F238E27FC236}">
                  <a16:creationId xmlns:a16="http://schemas.microsoft.com/office/drawing/2014/main" id="{CF34AAB3-EA18-016D-0006-DDF36AA0C52A}"/>
                </a:ext>
              </a:extLst>
            </p:cNvPr>
            <p:cNvSpPr/>
            <p:nvPr/>
          </p:nvSpPr>
          <p:spPr>
            <a:xfrm>
              <a:off x="3386761" y="6151626"/>
              <a:ext cx="7086" cy="8458"/>
            </a:xfrm>
            <a:custGeom>
              <a:avLst/>
              <a:gdLst>
                <a:gd name="connsiteX0" fmla="*/ 0 w 7086"/>
                <a:gd name="connsiteY0" fmla="*/ 0 h 8458"/>
                <a:gd name="connsiteX1" fmla="*/ 7087 w 7086"/>
                <a:gd name="connsiteY1" fmla="*/ 8458 h 8458"/>
                <a:gd name="connsiteX2" fmla="*/ 0 w 7086"/>
                <a:gd name="connsiteY2" fmla="*/ 0 h 8458"/>
              </a:gdLst>
              <a:ahLst/>
              <a:cxnLst>
                <a:cxn ang="0">
                  <a:pos x="connsiteX0" y="connsiteY0"/>
                </a:cxn>
                <a:cxn ang="0">
                  <a:pos x="connsiteX1" y="connsiteY1"/>
                </a:cxn>
                <a:cxn ang="0">
                  <a:pos x="connsiteX2" y="connsiteY2"/>
                </a:cxn>
              </a:cxnLst>
              <a:rect l="l" t="t" r="r" b="b"/>
              <a:pathLst>
                <a:path w="7086" h="8458">
                  <a:moveTo>
                    <a:pt x="0" y="0"/>
                  </a:moveTo>
                  <a:cubicBezTo>
                    <a:pt x="2515" y="2515"/>
                    <a:pt x="5029" y="5258"/>
                    <a:pt x="7087" y="8458"/>
                  </a:cubicBezTo>
                  <a:cubicBezTo>
                    <a:pt x="5029" y="5486"/>
                    <a:pt x="2515" y="2515"/>
                    <a:pt x="0" y="0"/>
                  </a:cubicBezTo>
                  <a:close/>
                </a:path>
              </a:pathLst>
            </a:custGeom>
            <a:solidFill>
              <a:srgbClr val="FFFFFF"/>
            </a:solidFill>
            <a:ln w="2286" cap="flat">
              <a:noFill/>
              <a:prstDash val="solid"/>
              <a:miter/>
            </a:ln>
          </p:spPr>
          <p:txBody>
            <a:bodyPr rtlCol="0" anchor="ctr"/>
            <a:lstStyle/>
            <a:p>
              <a:endParaRPr lang="en-US"/>
            </a:p>
          </p:txBody>
        </p:sp>
        <p:sp>
          <p:nvSpPr>
            <p:cNvPr id="121" name="Freeform 1951">
              <a:extLst>
                <a:ext uri="{FF2B5EF4-FFF2-40B4-BE49-F238E27FC236}">
                  <a16:creationId xmlns:a16="http://schemas.microsoft.com/office/drawing/2014/main" id="{946C6F26-3B36-A9D9-776C-83B9B69F11B1}"/>
                </a:ext>
              </a:extLst>
            </p:cNvPr>
            <p:cNvSpPr/>
            <p:nvPr/>
          </p:nvSpPr>
          <p:spPr>
            <a:xfrm>
              <a:off x="3393847" y="6160084"/>
              <a:ext cx="4572" cy="7315"/>
            </a:xfrm>
            <a:custGeom>
              <a:avLst/>
              <a:gdLst>
                <a:gd name="connsiteX0" fmla="*/ 0 w 4572"/>
                <a:gd name="connsiteY0" fmla="*/ 0 h 7315"/>
                <a:gd name="connsiteX1" fmla="*/ 4572 w 4572"/>
                <a:gd name="connsiteY1" fmla="*/ 7315 h 7315"/>
                <a:gd name="connsiteX2" fmla="*/ 0 w 4572"/>
                <a:gd name="connsiteY2" fmla="*/ 0 h 7315"/>
              </a:gdLst>
              <a:ahLst/>
              <a:cxnLst>
                <a:cxn ang="0">
                  <a:pos x="connsiteX0" y="connsiteY0"/>
                </a:cxn>
                <a:cxn ang="0">
                  <a:pos x="connsiteX1" y="connsiteY1"/>
                </a:cxn>
                <a:cxn ang="0">
                  <a:pos x="connsiteX2" y="connsiteY2"/>
                </a:cxn>
              </a:cxnLst>
              <a:rect l="l" t="t" r="r" b="b"/>
              <a:pathLst>
                <a:path w="4572" h="7315">
                  <a:moveTo>
                    <a:pt x="0" y="0"/>
                  </a:moveTo>
                  <a:cubicBezTo>
                    <a:pt x="1600" y="2286"/>
                    <a:pt x="3200" y="4801"/>
                    <a:pt x="4572"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122" name="Freeform 1952">
              <a:extLst>
                <a:ext uri="{FF2B5EF4-FFF2-40B4-BE49-F238E27FC236}">
                  <a16:creationId xmlns:a16="http://schemas.microsoft.com/office/drawing/2014/main" id="{2D89C226-6CB7-2731-831A-550273381293}"/>
                </a:ext>
              </a:extLst>
            </p:cNvPr>
            <p:cNvSpPr/>
            <p:nvPr/>
          </p:nvSpPr>
          <p:spPr>
            <a:xfrm>
              <a:off x="3215768" y="6160312"/>
              <a:ext cx="2743" cy="1828"/>
            </a:xfrm>
            <a:custGeom>
              <a:avLst/>
              <a:gdLst>
                <a:gd name="connsiteX0" fmla="*/ 0 w 2743"/>
                <a:gd name="connsiteY0" fmla="*/ 0 h 1828"/>
                <a:gd name="connsiteX1" fmla="*/ 2743 w 2743"/>
                <a:gd name="connsiteY1" fmla="*/ 1829 h 1828"/>
                <a:gd name="connsiteX2" fmla="*/ 0 w 2743"/>
                <a:gd name="connsiteY2" fmla="*/ 0 h 1828"/>
              </a:gdLst>
              <a:ahLst/>
              <a:cxnLst>
                <a:cxn ang="0">
                  <a:pos x="connsiteX0" y="connsiteY0"/>
                </a:cxn>
                <a:cxn ang="0">
                  <a:pos x="connsiteX1" y="connsiteY1"/>
                </a:cxn>
                <a:cxn ang="0">
                  <a:pos x="connsiteX2" y="connsiteY2"/>
                </a:cxn>
              </a:cxnLst>
              <a:rect l="l" t="t" r="r" b="b"/>
              <a:pathLst>
                <a:path w="2743" h="1828">
                  <a:moveTo>
                    <a:pt x="0" y="0"/>
                  </a:moveTo>
                  <a:cubicBezTo>
                    <a:pt x="914" y="686"/>
                    <a:pt x="1829" y="1371"/>
                    <a:pt x="2743" y="1829"/>
                  </a:cubicBezTo>
                  <a:cubicBezTo>
                    <a:pt x="1829" y="1371"/>
                    <a:pt x="914" y="914"/>
                    <a:pt x="0" y="0"/>
                  </a:cubicBezTo>
                  <a:close/>
                </a:path>
              </a:pathLst>
            </a:custGeom>
            <a:solidFill>
              <a:srgbClr val="FFFFFF"/>
            </a:solidFill>
            <a:ln w="2286" cap="flat">
              <a:noFill/>
              <a:prstDash val="solid"/>
              <a:miter/>
            </a:ln>
          </p:spPr>
          <p:txBody>
            <a:bodyPr rtlCol="0" anchor="ctr"/>
            <a:lstStyle/>
            <a:p>
              <a:endParaRPr lang="en-US"/>
            </a:p>
          </p:txBody>
        </p:sp>
        <p:sp>
          <p:nvSpPr>
            <p:cNvPr id="123" name="Freeform 1953">
              <a:extLst>
                <a:ext uri="{FF2B5EF4-FFF2-40B4-BE49-F238E27FC236}">
                  <a16:creationId xmlns:a16="http://schemas.microsoft.com/office/drawing/2014/main" id="{95FB38D8-D225-EA5D-61DE-55EA755C6EA6}"/>
                </a:ext>
              </a:extLst>
            </p:cNvPr>
            <p:cNvSpPr/>
            <p:nvPr/>
          </p:nvSpPr>
          <p:spPr>
            <a:xfrm>
              <a:off x="3207538" y="6334277"/>
              <a:ext cx="1143" cy="10744"/>
            </a:xfrm>
            <a:custGeom>
              <a:avLst/>
              <a:gdLst>
                <a:gd name="connsiteX0" fmla="*/ 1143 w 1143"/>
                <a:gd name="connsiteY0" fmla="*/ 0 h 10744"/>
                <a:gd name="connsiteX1" fmla="*/ 0 w 1143"/>
                <a:gd name="connsiteY1" fmla="*/ 10745 h 10744"/>
                <a:gd name="connsiteX2" fmla="*/ 1143 w 1143"/>
                <a:gd name="connsiteY2" fmla="*/ 0 h 10744"/>
              </a:gdLst>
              <a:ahLst/>
              <a:cxnLst>
                <a:cxn ang="0">
                  <a:pos x="connsiteX0" y="connsiteY0"/>
                </a:cxn>
                <a:cxn ang="0">
                  <a:pos x="connsiteX1" y="connsiteY1"/>
                </a:cxn>
                <a:cxn ang="0">
                  <a:pos x="connsiteX2" y="connsiteY2"/>
                </a:cxn>
              </a:cxnLst>
              <a:rect l="l" t="t" r="r" b="b"/>
              <a:pathLst>
                <a:path w="1143" h="10744">
                  <a:moveTo>
                    <a:pt x="1143" y="0"/>
                  </a:moveTo>
                  <a:cubicBezTo>
                    <a:pt x="686" y="3658"/>
                    <a:pt x="457" y="7087"/>
                    <a:pt x="0" y="10745"/>
                  </a:cubicBezTo>
                  <a:cubicBezTo>
                    <a:pt x="229" y="7087"/>
                    <a:pt x="686" y="3658"/>
                    <a:pt x="1143" y="0"/>
                  </a:cubicBezTo>
                  <a:close/>
                </a:path>
              </a:pathLst>
            </a:custGeom>
            <a:solidFill>
              <a:srgbClr val="FFFFFF"/>
            </a:solidFill>
            <a:ln w="2286" cap="flat">
              <a:noFill/>
              <a:prstDash val="solid"/>
              <a:miter/>
            </a:ln>
          </p:spPr>
          <p:txBody>
            <a:bodyPr rtlCol="0" anchor="ctr"/>
            <a:lstStyle/>
            <a:p>
              <a:endParaRPr lang="en-US"/>
            </a:p>
          </p:txBody>
        </p:sp>
        <p:sp>
          <p:nvSpPr>
            <p:cNvPr id="124" name="Freeform 1954">
              <a:extLst>
                <a:ext uri="{FF2B5EF4-FFF2-40B4-BE49-F238E27FC236}">
                  <a16:creationId xmlns:a16="http://schemas.microsoft.com/office/drawing/2014/main" id="{2C488C30-EDF5-DAD1-E05A-8D2D71C776E0}"/>
                </a:ext>
              </a:extLst>
            </p:cNvPr>
            <p:cNvSpPr/>
            <p:nvPr/>
          </p:nvSpPr>
          <p:spPr>
            <a:xfrm>
              <a:off x="3207996" y="6108192"/>
              <a:ext cx="1600" cy="18516"/>
            </a:xfrm>
            <a:custGeom>
              <a:avLst/>
              <a:gdLst>
                <a:gd name="connsiteX0" fmla="*/ 1600 w 1600"/>
                <a:gd name="connsiteY0" fmla="*/ 0 h 18516"/>
                <a:gd name="connsiteX1" fmla="*/ 0 w 1600"/>
                <a:gd name="connsiteY1" fmla="*/ 18517 h 18516"/>
                <a:gd name="connsiteX2" fmla="*/ 1600 w 1600"/>
                <a:gd name="connsiteY2" fmla="*/ 0 h 18516"/>
              </a:gdLst>
              <a:ahLst/>
              <a:cxnLst>
                <a:cxn ang="0">
                  <a:pos x="connsiteX0" y="connsiteY0"/>
                </a:cxn>
                <a:cxn ang="0">
                  <a:pos x="connsiteX1" y="connsiteY1"/>
                </a:cxn>
                <a:cxn ang="0">
                  <a:pos x="connsiteX2" y="connsiteY2"/>
                </a:cxn>
              </a:cxnLst>
              <a:rect l="l" t="t" r="r" b="b"/>
              <a:pathLst>
                <a:path w="1600" h="18516">
                  <a:moveTo>
                    <a:pt x="1600" y="0"/>
                  </a:moveTo>
                  <a:cubicBezTo>
                    <a:pt x="1143" y="6172"/>
                    <a:pt x="686" y="12344"/>
                    <a:pt x="0" y="18517"/>
                  </a:cubicBezTo>
                  <a:cubicBezTo>
                    <a:pt x="457" y="12344"/>
                    <a:pt x="1143" y="6172"/>
                    <a:pt x="1600" y="0"/>
                  </a:cubicBezTo>
                  <a:close/>
                </a:path>
              </a:pathLst>
            </a:custGeom>
            <a:solidFill>
              <a:srgbClr val="FFFFFF"/>
            </a:solidFill>
            <a:ln w="2286" cap="flat">
              <a:noFill/>
              <a:prstDash val="solid"/>
              <a:miter/>
            </a:ln>
          </p:spPr>
          <p:txBody>
            <a:bodyPr rtlCol="0" anchor="ctr"/>
            <a:lstStyle/>
            <a:p>
              <a:endParaRPr lang="en-US"/>
            </a:p>
          </p:txBody>
        </p:sp>
        <p:sp>
          <p:nvSpPr>
            <p:cNvPr id="125" name="Freeform 1955">
              <a:extLst>
                <a:ext uri="{FF2B5EF4-FFF2-40B4-BE49-F238E27FC236}">
                  <a16:creationId xmlns:a16="http://schemas.microsoft.com/office/drawing/2014/main" id="{EC20407B-A4F9-CAF9-077E-B0A65DF4B431}"/>
                </a:ext>
              </a:extLst>
            </p:cNvPr>
            <p:cNvSpPr/>
            <p:nvPr/>
          </p:nvSpPr>
          <p:spPr>
            <a:xfrm>
              <a:off x="3234742" y="6294043"/>
              <a:ext cx="5715" cy="685"/>
            </a:xfrm>
            <a:custGeom>
              <a:avLst/>
              <a:gdLst>
                <a:gd name="connsiteX0" fmla="*/ 5715 w 5715"/>
                <a:gd name="connsiteY0" fmla="*/ 0 h 685"/>
                <a:gd name="connsiteX1" fmla="*/ 0 w 5715"/>
                <a:gd name="connsiteY1" fmla="*/ 686 h 685"/>
                <a:gd name="connsiteX2" fmla="*/ 5715 w 5715"/>
                <a:gd name="connsiteY2" fmla="*/ 0 h 685"/>
              </a:gdLst>
              <a:ahLst/>
              <a:cxnLst>
                <a:cxn ang="0">
                  <a:pos x="connsiteX0" y="connsiteY0"/>
                </a:cxn>
                <a:cxn ang="0">
                  <a:pos x="connsiteX1" y="connsiteY1"/>
                </a:cxn>
                <a:cxn ang="0">
                  <a:pos x="connsiteX2" y="connsiteY2"/>
                </a:cxn>
              </a:cxnLst>
              <a:rect l="l" t="t" r="r" b="b"/>
              <a:pathLst>
                <a:path w="5715" h="685">
                  <a:moveTo>
                    <a:pt x="5715" y="0"/>
                  </a:moveTo>
                  <a:cubicBezTo>
                    <a:pt x="3886" y="228"/>
                    <a:pt x="1829" y="457"/>
                    <a:pt x="0" y="686"/>
                  </a:cubicBezTo>
                  <a:cubicBezTo>
                    <a:pt x="1829" y="457"/>
                    <a:pt x="3886" y="228"/>
                    <a:pt x="5715" y="0"/>
                  </a:cubicBezTo>
                  <a:close/>
                </a:path>
              </a:pathLst>
            </a:custGeom>
            <a:solidFill>
              <a:srgbClr val="FFFFFF"/>
            </a:solidFill>
            <a:ln w="2286" cap="flat">
              <a:noFill/>
              <a:prstDash val="solid"/>
              <a:miter/>
            </a:ln>
          </p:spPr>
          <p:txBody>
            <a:bodyPr rtlCol="0" anchor="ctr"/>
            <a:lstStyle/>
            <a:p>
              <a:endParaRPr lang="en-US"/>
            </a:p>
          </p:txBody>
        </p:sp>
        <p:sp>
          <p:nvSpPr>
            <p:cNvPr id="126" name="Freeform 1956">
              <a:extLst>
                <a:ext uri="{FF2B5EF4-FFF2-40B4-BE49-F238E27FC236}">
                  <a16:creationId xmlns:a16="http://schemas.microsoft.com/office/drawing/2014/main" id="{B4A85337-E7E6-84AB-961D-0490EF354DD1}"/>
                </a:ext>
              </a:extLst>
            </p:cNvPr>
            <p:cNvSpPr/>
            <p:nvPr/>
          </p:nvSpPr>
          <p:spPr>
            <a:xfrm>
              <a:off x="3215311" y="6301587"/>
              <a:ext cx="2514" cy="2971"/>
            </a:xfrm>
            <a:custGeom>
              <a:avLst/>
              <a:gdLst>
                <a:gd name="connsiteX0" fmla="*/ 2515 w 2514"/>
                <a:gd name="connsiteY0" fmla="*/ 0 h 2971"/>
                <a:gd name="connsiteX1" fmla="*/ 0 w 2514"/>
                <a:gd name="connsiteY1" fmla="*/ 2971 h 2971"/>
                <a:gd name="connsiteX2" fmla="*/ 2515 w 2514"/>
                <a:gd name="connsiteY2" fmla="*/ 0 h 2971"/>
              </a:gdLst>
              <a:ahLst/>
              <a:cxnLst>
                <a:cxn ang="0">
                  <a:pos x="connsiteX0" y="connsiteY0"/>
                </a:cxn>
                <a:cxn ang="0">
                  <a:pos x="connsiteX1" y="connsiteY1"/>
                </a:cxn>
                <a:cxn ang="0">
                  <a:pos x="connsiteX2" y="connsiteY2"/>
                </a:cxn>
              </a:cxnLst>
              <a:rect l="l" t="t" r="r" b="b"/>
              <a:pathLst>
                <a:path w="2514" h="2971">
                  <a:moveTo>
                    <a:pt x="2515" y="0"/>
                  </a:moveTo>
                  <a:cubicBezTo>
                    <a:pt x="1600" y="914"/>
                    <a:pt x="686" y="1828"/>
                    <a:pt x="0" y="2971"/>
                  </a:cubicBezTo>
                  <a:cubicBezTo>
                    <a:pt x="914" y="1828"/>
                    <a:pt x="1600" y="914"/>
                    <a:pt x="2515" y="0"/>
                  </a:cubicBezTo>
                  <a:close/>
                </a:path>
              </a:pathLst>
            </a:custGeom>
            <a:solidFill>
              <a:srgbClr val="FFFFFF"/>
            </a:solidFill>
            <a:ln w="2286" cap="flat">
              <a:noFill/>
              <a:prstDash val="solid"/>
              <a:miter/>
            </a:ln>
          </p:spPr>
          <p:txBody>
            <a:bodyPr rtlCol="0" anchor="ctr"/>
            <a:lstStyle/>
            <a:p>
              <a:endParaRPr lang="en-US"/>
            </a:p>
          </p:txBody>
        </p:sp>
        <p:sp>
          <p:nvSpPr>
            <p:cNvPr id="127" name="Freeform 1957">
              <a:extLst>
                <a:ext uri="{FF2B5EF4-FFF2-40B4-BE49-F238E27FC236}">
                  <a16:creationId xmlns:a16="http://schemas.microsoft.com/office/drawing/2014/main" id="{D58AD60D-B3E1-E4FD-2A07-2791008972B6}"/>
                </a:ext>
              </a:extLst>
            </p:cNvPr>
            <p:cNvSpPr/>
            <p:nvPr/>
          </p:nvSpPr>
          <p:spPr>
            <a:xfrm>
              <a:off x="2713534" y="6486753"/>
              <a:ext cx="2514" cy="228"/>
            </a:xfrm>
            <a:custGeom>
              <a:avLst/>
              <a:gdLst>
                <a:gd name="connsiteX0" fmla="*/ 2515 w 2514"/>
                <a:gd name="connsiteY0" fmla="*/ 228 h 228"/>
                <a:gd name="connsiteX1" fmla="*/ 0 w 2514"/>
                <a:gd name="connsiteY1" fmla="*/ 0 h 228"/>
                <a:gd name="connsiteX2" fmla="*/ 2515 w 2514"/>
                <a:gd name="connsiteY2" fmla="*/ 228 h 228"/>
              </a:gdLst>
              <a:ahLst/>
              <a:cxnLst>
                <a:cxn ang="0">
                  <a:pos x="connsiteX0" y="connsiteY0"/>
                </a:cxn>
                <a:cxn ang="0">
                  <a:pos x="connsiteX1" y="connsiteY1"/>
                </a:cxn>
                <a:cxn ang="0">
                  <a:pos x="connsiteX2" y="connsiteY2"/>
                </a:cxn>
              </a:cxnLst>
              <a:rect l="l" t="t" r="r" b="b"/>
              <a:pathLst>
                <a:path w="2514" h="228">
                  <a:moveTo>
                    <a:pt x="2515" y="228"/>
                  </a:moveTo>
                  <a:cubicBezTo>
                    <a:pt x="1600" y="228"/>
                    <a:pt x="686" y="228"/>
                    <a:pt x="0" y="0"/>
                  </a:cubicBezTo>
                  <a:cubicBezTo>
                    <a:pt x="914" y="0"/>
                    <a:pt x="1600" y="0"/>
                    <a:pt x="2515" y="228"/>
                  </a:cubicBezTo>
                  <a:close/>
                </a:path>
              </a:pathLst>
            </a:custGeom>
            <a:solidFill>
              <a:srgbClr val="FFFFFF"/>
            </a:solidFill>
            <a:ln w="2286" cap="flat">
              <a:noFill/>
              <a:prstDash val="solid"/>
              <a:miter/>
            </a:ln>
          </p:spPr>
          <p:txBody>
            <a:bodyPr rtlCol="0" anchor="ctr"/>
            <a:lstStyle/>
            <a:p>
              <a:endParaRPr lang="en-US"/>
            </a:p>
          </p:txBody>
        </p:sp>
        <p:sp>
          <p:nvSpPr>
            <p:cNvPr id="128" name="Freeform 1958">
              <a:extLst>
                <a:ext uri="{FF2B5EF4-FFF2-40B4-BE49-F238E27FC236}">
                  <a16:creationId xmlns:a16="http://schemas.microsoft.com/office/drawing/2014/main" id="{841EAA66-A338-0639-ECF7-993B610F4B07}"/>
                </a:ext>
              </a:extLst>
            </p:cNvPr>
            <p:cNvSpPr/>
            <p:nvPr/>
          </p:nvSpPr>
          <p:spPr>
            <a:xfrm>
              <a:off x="3402306" y="6175629"/>
              <a:ext cx="2057" cy="5943"/>
            </a:xfrm>
            <a:custGeom>
              <a:avLst/>
              <a:gdLst>
                <a:gd name="connsiteX0" fmla="*/ 0 w 2057"/>
                <a:gd name="connsiteY0" fmla="*/ 0 h 5943"/>
                <a:gd name="connsiteX1" fmla="*/ 2057 w 2057"/>
                <a:gd name="connsiteY1" fmla="*/ 5944 h 5943"/>
                <a:gd name="connsiteX2" fmla="*/ 0 w 2057"/>
                <a:gd name="connsiteY2" fmla="*/ 0 h 5943"/>
              </a:gdLst>
              <a:ahLst/>
              <a:cxnLst>
                <a:cxn ang="0">
                  <a:pos x="connsiteX0" y="connsiteY0"/>
                </a:cxn>
                <a:cxn ang="0">
                  <a:pos x="connsiteX1" y="connsiteY1"/>
                </a:cxn>
                <a:cxn ang="0">
                  <a:pos x="connsiteX2" y="connsiteY2"/>
                </a:cxn>
              </a:cxnLst>
              <a:rect l="l" t="t" r="r" b="b"/>
              <a:pathLst>
                <a:path w="2057" h="5943">
                  <a:moveTo>
                    <a:pt x="0" y="0"/>
                  </a:moveTo>
                  <a:cubicBezTo>
                    <a:pt x="686" y="1829"/>
                    <a:pt x="1600" y="3886"/>
                    <a:pt x="2057" y="5944"/>
                  </a:cubicBezTo>
                  <a:cubicBezTo>
                    <a:pt x="1600" y="3886"/>
                    <a:pt x="914" y="1829"/>
                    <a:pt x="0" y="0"/>
                  </a:cubicBezTo>
                  <a:close/>
                </a:path>
              </a:pathLst>
            </a:custGeom>
            <a:solidFill>
              <a:srgbClr val="FFFFFF"/>
            </a:solidFill>
            <a:ln w="2286" cap="flat">
              <a:noFill/>
              <a:prstDash val="solid"/>
              <a:miter/>
            </a:ln>
          </p:spPr>
          <p:txBody>
            <a:bodyPr rtlCol="0" anchor="ctr"/>
            <a:lstStyle/>
            <a:p>
              <a:endParaRPr lang="en-US"/>
            </a:p>
          </p:txBody>
        </p:sp>
        <p:sp>
          <p:nvSpPr>
            <p:cNvPr id="129" name="Freeform 1959">
              <a:extLst>
                <a:ext uri="{FF2B5EF4-FFF2-40B4-BE49-F238E27FC236}">
                  <a16:creationId xmlns:a16="http://schemas.microsoft.com/office/drawing/2014/main" id="{16A9B255-DD59-FC12-A787-9CAFD83A60A6}"/>
                </a:ext>
              </a:extLst>
            </p:cNvPr>
            <p:cNvSpPr/>
            <p:nvPr/>
          </p:nvSpPr>
          <p:spPr>
            <a:xfrm>
              <a:off x="3399791" y="6170142"/>
              <a:ext cx="2514" cy="5486"/>
            </a:xfrm>
            <a:custGeom>
              <a:avLst/>
              <a:gdLst>
                <a:gd name="connsiteX0" fmla="*/ 0 w 2514"/>
                <a:gd name="connsiteY0" fmla="*/ 0 h 5486"/>
                <a:gd name="connsiteX1" fmla="*/ 2515 w 2514"/>
                <a:gd name="connsiteY1" fmla="*/ 5486 h 5486"/>
                <a:gd name="connsiteX2" fmla="*/ 0 w 2514"/>
                <a:gd name="connsiteY2" fmla="*/ 0 h 5486"/>
              </a:gdLst>
              <a:ahLst/>
              <a:cxnLst>
                <a:cxn ang="0">
                  <a:pos x="connsiteX0" y="connsiteY0"/>
                </a:cxn>
                <a:cxn ang="0">
                  <a:pos x="connsiteX1" y="connsiteY1"/>
                </a:cxn>
                <a:cxn ang="0">
                  <a:pos x="connsiteX2" y="connsiteY2"/>
                </a:cxn>
              </a:cxnLst>
              <a:rect l="l" t="t" r="r" b="b"/>
              <a:pathLst>
                <a:path w="2514" h="5486">
                  <a:moveTo>
                    <a:pt x="0" y="0"/>
                  </a:moveTo>
                  <a:cubicBezTo>
                    <a:pt x="914" y="1828"/>
                    <a:pt x="1829" y="3657"/>
                    <a:pt x="2515" y="5486"/>
                  </a:cubicBezTo>
                  <a:cubicBezTo>
                    <a:pt x="1829"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130" name="Freeform 1960">
              <a:extLst>
                <a:ext uri="{FF2B5EF4-FFF2-40B4-BE49-F238E27FC236}">
                  <a16:creationId xmlns:a16="http://schemas.microsoft.com/office/drawing/2014/main" id="{3F1F9BB9-9907-9131-BBFE-988AE163798D}"/>
                </a:ext>
              </a:extLst>
            </p:cNvPr>
            <p:cNvSpPr/>
            <p:nvPr/>
          </p:nvSpPr>
          <p:spPr>
            <a:xfrm>
              <a:off x="3405506" y="6184544"/>
              <a:ext cx="2743" cy="13258"/>
            </a:xfrm>
            <a:custGeom>
              <a:avLst/>
              <a:gdLst>
                <a:gd name="connsiteX0" fmla="*/ 0 w 2743"/>
                <a:gd name="connsiteY0" fmla="*/ 0 h 13258"/>
                <a:gd name="connsiteX1" fmla="*/ 2743 w 2743"/>
                <a:gd name="connsiteY1" fmla="*/ 13259 h 13258"/>
                <a:gd name="connsiteX2" fmla="*/ 0 w 2743"/>
                <a:gd name="connsiteY2" fmla="*/ 0 h 13258"/>
              </a:gdLst>
              <a:ahLst/>
              <a:cxnLst>
                <a:cxn ang="0">
                  <a:pos x="connsiteX0" y="connsiteY0"/>
                </a:cxn>
                <a:cxn ang="0">
                  <a:pos x="connsiteX1" y="connsiteY1"/>
                </a:cxn>
                <a:cxn ang="0">
                  <a:pos x="connsiteX2" y="connsiteY2"/>
                </a:cxn>
              </a:cxnLst>
              <a:rect l="l" t="t" r="r" b="b"/>
              <a:pathLst>
                <a:path w="2743" h="13258">
                  <a:moveTo>
                    <a:pt x="0" y="0"/>
                  </a:moveTo>
                  <a:cubicBezTo>
                    <a:pt x="1143" y="4115"/>
                    <a:pt x="2057" y="8687"/>
                    <a:pt x="2743" y="13259"/>
                  </a:cubicBezTo>
                  <a:cubicBezTo>
                    <a:pt x="2057" y="8687"/>
                    <a:pt x="1143" y="4344"/>
                    <a:pt x="0" y="0"/>
                  </a:cubicBezTo>
                  <a:close/>
                </a:path>
              </a:pathLst>
            </a:custGeom>
            <a:solidFill>
              <a:srgbClr val="FFFFFF"/>
            </a:solidFill>
            <a:ln w="2286" cap="flat">
              <a:noFill/>
              <a:prstDash val="solid"/>
              <a:miter/>
            </a:ln>
          </p:spPr>
          <p:txBody>
            <a:bodyPr rtlCol="0" anchor="ctr"/>
            <a:lstStyle/>
            <a:p>
              <a:endParaRPr lang="en-US"/>
            </a:p>
          </p:txBody>
        </p:sp>
        <p:sp>
          <p:nvSpPr>
            <p:cNvPr id="131" name="Freeform 1961">
              <a:extLst>
                <a:ext uri="{FF2B5EF4-FFF2-40B4-BE49-F238E27FC236}">
                  <a16:creationId xmlns:a16="http://schemas.microsoft.com/office/drawing/2014/main" id="{67BE7BC9-6617-C331-6B75-CC603EC007D7}"/>
                </a:ext>
              </a:extLst>
            </p:cNvPr>
            <p:cNvSpPr/>
            <p:nvPr/>
          </p:nvSpPr>
          <p:spPr>
            <a:xfrm>
              <a:off x="3205252" y="6378397"/>
              <a:ext cx="1600" cy="16916"/>
            </a:xfrm>
            <a:custGeom>
              <a:avLst/>
              <a:gdLst>
                <a:gd name="connsiteX0" fmla="*/ 1600 w 1600"/>
                <a:gd name="connsiteY0" fmla="*/ 0 h 16916"/>
                <a:gd name="connsiteX1" fmla="*/ 0 w 1600"/>
                <a:gd name="connsiteY1" fmla="*/ 16917 h 16916"/>
                <a:gd name="connsiteX2" fmla="*/ 1600 w 1600"/>
                <a:gd name="connsiteY2" fmla="*/ 0 h 16916"/>
              </a:gdLst>
              <a:ahLst/>
              <a:cxnLst>
                <a:cxn ang="0">
                  <a:pos x="connsiteX0" y="connsiteY0"/>
                </a:cxn>
                <a:cxn ang="0">
                  <a:pos x="connsiteX1" y="connsiteY1"/>
                </a:cxn>
                <a:cxn ang="0">
                  <a:pos x="connsiteX2" y="connsiteY2"/>
                </a:cxn>
              </a:cxnLst>
              <a:rect l="l" t="t" r="r" b="b"/>
              <a:pathLst>
                <a:path w="1600" h="16916">
                  <a:moveTo>
                    <a:pt x="1600" y="0"/>
                  </a:moveTo>
                  <a:cubicBezTo>
                    <a:pt x="1372" y="5715"/>
                    <a:pt x="686" y="11430"/>
                    <a:pt x="0" y="16917"/>
                  </a:cubicBezTo>
                  <a:cubicBezTo>
                    <a:pt x="686" y="11202"/>
                    <a:pt x="1143" y="5715"/>
                    <a:pt x="1600" y="0"/>
                  </a:cubicBezTo>
                  <a:close/>
                </a:path>
              </a:pathLst>
            </a:custGeom>
            <a:solidFill>
              <a:srgbClr val="FFFFFF"/>
            </a:solidFill>
            <a:ln w="2286" cap="flat">
              <a:noFill/>
              <a:prstDash val="solid"/>
              <a:miter/>
            </a:ln>
          </p:spPr>
          <p:txBody>
            <a:bodyPr rtlCol="0" anchor="ctr"/>
            <a:lstStyle/>
            <a:p>
              <a:endParaRPr lang="en-US"/>
            </a:p>
          </p:txBody>
        </p:sp>
        <p:sp>
          <p:nvSpPr>
            <p:cNvPr id="132" name="Freeform 1962">
              <a:extLst>
                <a:ext uri="{FF2B5EF4-FFF2-40B4-BE49-F238E27FC236}">
                  <a16:creationId xmlns:a16="http://schemas.microsoft.com/office/drawing/2014/main" id="{06B0B5DB-7469-D8D4-4A89-460B8FFB05B4}"/>
                </a:ext>
              </a:extLst>
            </p:cNvPr>
            <p:cNvSpPr/>
            <p:nvPr/>
          </p:nvSpPr>
          <p:spPr>
            <a:xfrm>
              <a:off x="2660041" y="6368567"/>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229" y="2972"/>
                    <a:pt x="0" y="0"/>
                  </a:cubicBezTo>
                  <a:cubicBezTo>
                    <a:pt x="229" y="2972"/>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33" name="Freeform 1963">
              <a:extLst>
                <a:ext uri="{FF2B5EF4-FFF2-40B4-BE49-F238E27FC236}">
                  <a16:creationId xmlns:a16="http://schemas.microsoft.com/office/drawing/2014/main" id="{F84D1DD3-F5D8-D505-5B12-DA8E8456F9E5}"/>
                </a:ext>
              </a:extLst>
            </p:cNvPr>
            <p:cNvSpPr/>
            <p:nvPr/>
          </p:nvSpPr>
          <p:spPr>
            <a:xfrm>
              <a:off x="2738908" y="6487896"/>
              <a:ext cx="6400" cy="228"/>
            </a:xfrm>
            <a:custGeom>
              <a:avLst/>
              <a:gdLst>
                <a:gd name="connsiteX0" fmla="*/ 6401 w 6400"/>
                <a:gd name="connsiteY0" fmla="*/ 228 h 228"/>
                <a:gd name="connsiteX1" fmla="*/ 0 w 6400"/>
                <a:gd name="connsiteY1" fmla="*/ 0 h 228"/>
                <a:gd name="connsiteX2" fmla="*/ 6401 w 6400"/>
                <a:gd name="connsiteY2" fmla="*/ 228 h 228"/>
              </a:gdLst>
              <a:ahLst/>
              <a:cxnLst>
                <a:cxn ang="0">
                  <a:pos x="connsiteX0" y="connsiteY0"/>
                </a:cxn>
                <a:cxn ang="0">
                  <a:pos x="connsiteX1" y="connsiteY1"/>
                </a:cxn>
                <a:cxn ang="0">
                  <a:pos x="connsiteX2" y="connsiteY2"/>
                </a:cxn>
              </a:cxnLst>
              <a:rect l="l" t="t" r="r" b="b"/>
              <a:pathLst>
                <a:path w="6400" h="228">
                  <a:moveTo>
                    <a:pt x="6401" y="228"/>
                  </a:moveTo>
                  <a:cubicBezTo>
                    <a:pt x="4115" y="228"/>
                    <a:pt x="2057" y="0"/>
                    <a:pt x="0" y="0"/>
                  </a:cubicBezTo>
                  <a:cubicBezTo>
                    <a:pt x="1829" y="228"/>
                    <a:pt x="4115" y="228"/>
                    <a:pt x="6401" y="228"/>
                  </a:cubicBezTo>
                  <a:close/>
                </a:path>
              </a:pathLst>
            </a:custGeom>
            <a:solidFill>
              <a:srgbClr val="FFFFFF"/>
            </a:solidFill>
            <a:ln w="2286" cap="flat">
              <a:noFill/>
              <a:prstDash val="solid"/>
              <a:miter/>
            </a:ln>
          </p:spPr>
          <p:txBody>
            <a:bodyPr rtlCol="0" anchor="ctr"/>
            <a:lstStyle/>
            <a:p>
              <a:endParaRPr lang="en-US"/>
            </a:p>
          </p:txBody>
        </p:sp>
        <p:sp>
          <p:nvSpPr>
            <p:cNvPr id="134" name="Freeform 1964">
              <a:extLst>
                <a:ext uri="{FF2B5EF4-FFF2-40B4-BE49-F238E27FC236}">
                  <a16:creationId xmlns:a16="http://schemas.microsoft.com/office/drawing/2014/main" id="{6F4689A7-9E26-BF6F-86FD-569D35FDF28D}"/>
                </a:ext>
              </a:extLst>
            </p:cNvPr>
            <p:cNvSpPr/>
            <p:nvPr/>
          </p:nvSpPr>
          <p:spPr>
            <a:xfrm>
              <a:off x="2881098" y="648972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5" name="Freeform 1965">
              <a:extLst>
                <a:ext uri="{FF2B5EF4-FFF2-40B4-BE49-F238E27FC236}">
                  <a16:creationId xmlns:a16="http://schemas.microsoft.com/office/drawing/2014/main" id="{1346C6DA-FCF6-FC51-3F22-62E33DF55CCD}"/>
                </a:ext>
              </a:extLst>
            </p:cNvPr>
            <p:cNvSpPr/>
            <p:nvPr/>
          </p:nvSpPr>
          <p:spPr>
            <a:xfrm>
              <a:off x="2910587" y="6489496"/>
              <a:ext cx="5029" cy="2286"/>
            </a:xfrm>
            <a:custGeom>
              <a:avLst/>
              <a:gdLst>
                <a:gd name="connsiteX0" fmla="*/ 5029 w 5029"/>
                <a:gd name="connsiteY0" fmla="*/ 0 h 2286"/>
                <a:gd name="connsiteX1" fmla="*/ 0 w 5029"/>
                <a:gd name="connsiteY1" fmla="*/ 0 h 2286"/>
                <a:gd name="connsiteX2" fmla="*/ 5029 w 5029"/>
                <a:gd name="connsiteY2" fmla="*/ 0 h 2286"/>
              </a:gdLst>
              <a:ahLst/>
              <a:cxnLst>
                <a:cxn ang="0">
                  <a:pos x="connsiteX0" y="connsiteY0"/>
                </a:cxn>
                <a:cxn ang="0">
                  <a:pos x="connsiteX1" y="connsiteY1"/>
                </a:cxn>
                <a:cxn ang="0">
                  <a:pos x="connsiteX2" y="connsiteY2"/>
                </a:cxn>
              </a:cxnLst>
              <a:rect l="l" t="t" r="r" b="b"/>
              <a:pathLst>
                <a:path w="5029" h="2286">
                  <a:moveTo>
                    <a:pt x="5029" y="0"/>
                  </a:moveTo>
                  <a:cubicBezTo>
                    <a:pt x="3429" y="0"/>
                    <a:pt x="1829" y="0"/>
                    <a:pt x="0" y="0"/>
                  </a:cubicBezTo>
                  <a:cubicBezTo>
                    <a:pt x="1600" y="0"/>
                    <a:pt x="3200" y="0"/>
                    <a:pt x="5029" y="0"/>
                  </a:cubicBezTo>
                  <a:close/>
                </a:path>
              </a:pathLst>
            </a:custGeom>
            <a:solidFill>
              <a:srgbClr val="FFFFFF"/>
            </a:solidFill>
            <a:ln w="2286" cap="flat">
              <a:noFill/>
              <a:prstDash val="solid"/>
              <a:miter/>
            </a:ln>
          </p:spPr>
          <p:txBody>
            <a:bodyPr rtlCol="0" anchor="ctr"/>
            <a:lstStyle/>
            <a:p>
              <a:endParaRPr lang="en-US"/>
            </a:p>
          </p:txBody>
        </p:sp>
        <p:sp>
          <p:nvSpPr>
            <p:cNvPr id="136" name="Freeform 1966">
              <a:extLst>
                <a:ext uri="{FF2B5EF4-FFF2-40B4-BE49-F238E27FC236}">
                  <a16:creationId xmlns:a16="http://schemas.microsoft.com/office/drawing/2014/main" id="{3959EF59-AAF9-2F35-6ECB-BE6AA25FFC65}"/>
                </a:ext>
              </a:extLst>
            </p:cNvPr>
            <p:cNvSpPr/>
            <p:nvPr/>
          </p:nvSpPr>
          <p:spPr>
            <a:xfrm>
              <a:off x="2718563" y="6487210"/>
              <a:ext cx="5257" cy="228"/>
            </a:xfrm>
            <a:custGeom>
              <a:avLst/>
              <a:gdLst>
                <a:gd name="connsiteX0" fmla="*/ 5258 w 5257"/>
                <a:gd name="connsiteY0" fmla="*/ 228 h 228"/>
                <a:gd name="connsiteX1" fmla="*/ 0 w 5257"/>
                <a:gd name="connsiteY1" fmla="*/ 0 h 228"/>
                <a:gd name="connsiteX2" fmla="*/ 5258 w 5257"/>
                <a:gd name="connsiteY2" fmla="*/ 228 h 228"/>
              </a:gdLst>
              <a:ahLst/>
              <a:cxnLst>
                <a:cxn ang="0">
                  <a:pos x="connsiteX0" y="connsiteY0"/>
                </a:cxn>
                <a:cxn ang="0">
                  <a:pos x="connsiteX1" y="connsiteY1"/>
                </a:cxn>
                <a:cxn ang="0">
                  <a:pos x="connsiteX2" y="connsiteY2"/>
                </a:cxn>
              </a:cxnLst>
              <a:rect l="l" t="t" r="r" b="b"/>
              <a:pathLst>
                <a:path w="5257" h="228">
                  <a:moveTo>
                    <a:pt x="5258" y="228"/>
                  </a:moveTo>
                  <a:cubicBezTo>
                    <a:pt x="3429" y="228"/>
                    <a:pt x="1600" y="0"/>
                    <a:pt x="0" y="0"/>
                  </a:cubicBezTo>
                  <a:cubicBezTo>
                    <a:pt x="1829" y="0"/>
                    <a:pt x="3429" y="0"/>
                    <a:pt x="5258" y="228"/>
                  </a:cubicBezTo>
                  <a:close/>
                </a:path>
              </a:pathLst>
            </a:custGeom>
            <a:solidFill>
              <a:srgbClr val="FFFFFF"/>
            </a:solidFill>
            <a:ln w="2286" cap="flat">
              <a:noFill/>
              <a:prstDash val="solid"/>
              <a:miter/>
            </a:ln>
          </p:spPr>
          <p:txBody>
            <a:bodyPr rtlCol="0" anchor="ctr"/>
            <a:lstStyle/>
            <a:p>
              <a:endParaRPr lang="en-US"/>
            </a:p>
          </p:txBody>
        </p:sp>
        <p:sp>
          <p:nvSpPr>
            <p:cNvPr id="137" name="Freeform 1967">
              <a:extLst>
                <a:ext uri="{FF2B5EF4-FFF2-40B4-BE49-F238E27FC236}">
                  <a16:creationId xmlns:a16="http://schemas.microsoft.com/office/drawing/2014/main" id="{75017B65-B769-1AE4-05F9-9A7D03226963}"/>
                </a:ext>
              </a:extLst>
            </p:cNvPr>
            <p:cNvSpPr/>
            <p:nvPr/>
          </p:nvSpPr>
          <p:spPr>
            <a:xfrm>
              <a:off x="2723821" y="6487210"/>
              <a:ext cx="2971" cy="228"/>
            </a:xfrm>
            <a:custGeom>
              <a:avLst/>
              <a:gdLst>
                <a:gd name="connsiteX0" fmla="*/ 2972 w 2971"/>
                <a:gd name="connsiteY0" fmla="*/ 228 h 228"/>
                <a:gd name="connsiteX1" fmla="*/ 0 w 2971"/>
                <a:gd name="connsiteY1" fmla="*/ 0 h 228"/>
                <a:gd name="connsiteX2" fmla="*/ 2972 w 2971"/>
                <a:gd name="connsiteY2" fmla="*/ 228 h 228"/>
              </a:gdLst>
              <a:ahLst/>
              <a:cxnLst>
                <a:cxn ang="0">
                  <a:pos x="connsiteX0" y="connsiteY0"/>
                </a:cxn>
                <a:cxn ang="0">
                  <a:pos x="connsiteX1" y="connsiteY1"/>
                </a:cxn>
                <a:cxn ang="0">
                  <a:pos x="connsiteX2" y="connsiteY2"/>
                </a:cxn>
              </a:cxnLst>
              <a:rect l="l" t="t" r="r" b="b"/>
              <a:pathLst>
                <a:path w="2971" h="228">
                  <a:moveTo>
                    <a:pt x="2972" y="228"/>
                  </a:moveTo>
                  <a:cubicBezTo>
                    <a:pt x="2057" y="228"/>
                    <a:pt x="914" y="228"/>
                    <a:pt x="0" y="0"/>
                  </a:cubicBezTo>
                  <a:cubicBezTo>
                    <a:pt x="1143" y="228"/>
                    <a:pt x="2057" y="228"/>
                    <a:pt x="2972" y="228"/>
                  </a:cubicBezTo>
                  <a:close/>
                </a:path>
              </a:pathLst>
            </a:custGeom>
            <a:solidFill>
              <a:srgbClr val="FFFFFF"/>
            </a:solidFill>
            <a:ln w="2286" cap="flat">
              <a:noFill/>
              <a:prstDash val="solid"/>
              <a:miter/>
            </a:ln>
          </p:spPr>
          <p:txBody>
            <a:bodyPr rtlCol="0" anchor="ctr"/>
            <a:lstStyle/>
            <a:p>
              <a:endParaRPr lang="en-US"/>
            </a:p>
          </p:txBody>
        </p:sp>
        <p:sp>
          <p:nvSpPr>
            <p:cNvPr id="138" name="Freeform 1968">
              <a:extLst>
                <a:ext uri="{FF2B5EF4-FFF2-40B4-BE49-F238E27FC236}">
                  <a16:creationId xmlns:a16="http://schemas.microsoft.com/office/drawing/2014/main" id="{FB6FD5DE-877F-3E67-A893-FD28B5BCD6FC}"/>
                </a:ext>
              </a:extLst>
            </p:cNvPr>
            <p:cNvSpPr/>
            <p:nvPr/>
          </p:nvSpPr>
          <p:spPr>
            <a:xfrm>
              <a:off x="3049119" y="6488353"/>
              <a:ext cx="8686" cy="101"/>
            </a:xfrm>
            <a:custGeom>
              <a:avLst/>
              <a:gdLst>
                <a:gd name="connsiteX0" fmla="*/ 8687 w 8686"/>
                <a:gd name="connsiteY0" fmla="*/ 0 h 101"/>
                <a:gd name="connsiteX1" fmla="*/ 0 w 8686"/>
                <a:gd name="connsiteY1" fmla="*/ 0 h 101"/>
                <a:gd name="connsiteX2" fmla="*/ 8687 w 8686"/>
                <a:gd name="connsiteY2" fmla="*/ 0 h 101"/>
              </a:gdLst>
              <a:ahLst/>
              <a:cxnLst>
                <a:cxn ang="0">
                  <a:pos x="connsiteX0" y="connsiteY0"/>
                </a:cxn>
                <a:cxn ang="0">
                  <a:pos x="connsiteX1" y="connsiteY1"/>
                </a:cxn>
                <a:cxn ang="0">
                  <a:pos x="connsiteX2" y="connsiteY2"/>
                </a:cxn>
              </a:cxnLst>
              <a:rect l="l" t="t" r="r" b="b"/>
              <a:pathLst>
                <a:path w="8686" h="101">
                  <a:moveTo>
                    <a:pt x="8687" y="0"/>
                  </a:moveTo>
                  <a:cubicBezTo>
                    <a:pt x="5944" y="0"/>
                    <a:pt x="2972" y="0"/>
                    <a:pt x="0" y="0"/>
                  </a:cubicBezTo>
                  <a:cubicBezTo>
                    <a:pt x="2972" y="228"/>
                    <a:pt x="5715" y="0"/>
                    <a:pt x="8687" y="0"/>
                  </a:cubicBezTo>
                  <a:close/>
                </a:path>
              </a:pathLst>
            </a:custGeom>
            <a:solidFill>
              <a:srgbClr val="FFFFFF"/>
            </a:solidFill>
            <a:ln w="2286" cap="flat">
              <a:noFill/>
              <a:prstDash val="solid"/>
              <a:miter/>
            </a:ln>
          </p:spPr>
          <p:txBody>
            <a:bodyPr rtlCol="0" anchor="ctr"/>
            <a:lstStyle/>
            <a:p>
              <a:endParaRPr lang="en-US"/>
            </a:p>
          </p:txBody>
        </p:sp>
        <p:sp>
          <p:nvSpPr>
            <p:cNvPr id="139" name="Freeform 1969">
              <a:extLst>
                <a:ext uri="{FF2B5EF4-FFF2-40B4-BE49-F238E27FC236}">
                  <a16:creationId xmlns:a16="http://schemas.microsoft.com/office/drawing/2014/main" id="{63DE4A95-10A5-9BFC-7A31-3B001F511538}"/>
                </a:ext>
              </a:extLst>
            </p:cNvPr>
            <p:cNvSpPr/>
            <p:nvPr/>
          </p:nvSpPr>
          <p:spPr>
            <a:xfrm>
              <a:off x="3178735" y="5990005"/>
              <a:ext cx="11658" cy="5715"/>
            </a:xfrm>
            <a:custGeom>
              <a:avLst/>
              <a:gdLst>
                <a:gd name="connsiteX0" fmla="*/ 0 w 11658"/>
                <a:gd name="connsiteY0" fmla="*/ 0 h 5715"/>
                <a:gd name="connsiteX1" fmla="*/ 11659 w 11658"/>
                <a:gd name="connsiteY1" fmla="*/ 5715 h 5715"/>
                <a:gd name="connsiteX2" fmla="*/ 0 w 11658"/>
                <a:gd name="connsiteY2" fmla="*/ 0 h 5715"/>
              </a:gdLst>
              <a:ahLst/>
              <a:cxnLst>
                <a:cxn ang="0">
                  <a:pos x="connsiteX0" y="connsiteY0"/>
                </a:cxn>
                <a:cxn ang="0">
                  <a:pos x="connsiteX1" y="connsiteY1"/>
                </a:cxn>
                <a:cxn ang="0">
                  <a:pos x="connsiteX2" y="connsiteY2"/>
                </a:cxn>
              </a:cxnLst>
              <a:rect l="l" t="t" r="r" b="b"/>
              <a:pathLst>
                <a:path w="11658" h="5715">
                  <a:moveTo>
                    <a:pt x="0" y="0"/>
                  </a:moveTo>
                  <a:cubicBezTo>
                    <a:pt x="4343" y="1600"/>
                    <a:pt x="8230" y="3429"/>
                    <a:pt x="11659" y="5715"/>
                  </a:cubicBezTo>
                  <a:cubicBezTo>
                    <a:pt x="8230" y="3429"/>
                    <a:pt x="4343" y="1600"/>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970">
              <a:extLst>
                <a:ext uri="{FF2B5EF4-FFF2-40B4-BE49-F238E27FC236}">
                  <a16:creationId xmlns:a16="http://schemas.microsoft.com/office/drawing/2014/main" id="{D0148848-1CC9-D0C5-6CDC-C3C172E13393}"/>
                </a:ext>
              </a:extLst>
            </p:cNvPr>
            <p:cNvSpPr/>
            <p:nvPr/>
          </p:nvSpPr>
          <p:spPr>
            <a:xfrm>
              <a:off x="3195423" y="6440119"/>
              <a:ext cx="2057" cy="11201"/>
            </a:xfrm>
            <a:custGeom>
              <a:avLst/>
              <a:gdLst>
                <a:gd name="connsiteX0" fmla="*/ 2057 w 2057"/>
                <a:gd name="connsiteY0" fmla="*/ 0 h 11201"/>
                <a:gd name="connsiteX1" fmla="*/ 0 w 2057"/>
                <a:gd name="connsiteY1" fmla="*/ 11202 h 11201"/>
                <a:gd name="connsiteX2" fmla="*/ 2057 w 2057"/>
                <a:gd name="connsiteY2" fmla="*/ 0 h 11201"/>
              </a:gdLst>
              <a:ahLst/>
              <a:cxnLst>
                <a:cxn ang="0">
                  <a:pos x="connsiteX0" y="connsiteY0"/>
                </a:cxn>
                <a:cxn ang="0">
                  <a:pos x="connsiteX1" y="connsiteY1"/>
                </a:cxn>
                <a:cxn ang="0">
                  <a:pos x="connsiteX2" y="connsiteY2"/>
                </a:cxn>
              </a:cxnLst>
              <a:rect l="l" t="t" r="r" b="b"/>
              <a:pathLst>
                <a:path w="2057" h="11201">
                  <a:moveTo>
                    <a:pt x="2057" y="0"/>
                  </a:moveTo>
                  <a:cubicBezTo>
                    <a:pt x="1372" y="3658"/>
                    <a:pt x="686" y="7544"/>
                    <a:pt x="0" y="11202"/>
                  </a:cubicBezTo>
                  <a:cubicBezTo>
                    <a:pt x="457" y="7315"/>
                    <a:pt x="1372" y="3658"/>
                    <a:pt x="2057" y="0"/>
                  </a:cubicBezTo>
                  <a:close/>
                </a:path>
              </a:pathLst>
            </a:custGeom>
            <a:solidFill>
              <a:srgbClr val="FFFFFF"/>
            </a:solidFill>
            <a:ln w="2286" cap="flat">
              <a:noFill/>
              <a:prstDash val="solid"/>
              <a:miter/>
            </a:ln>
          </p:spPr>
          <p:txBody>
            <a:bodyPr rtlCol="0" anchor="ctr"/>
            <a:lstStyle/>
            <a:p>
              <a:endParaRPr lang="en-US"/>
            </a:p>
          </p:txBody>
        </p:sp>
        <p:sp>
          <p:nvSpPr>
            <p:cNvPr id="141" name="Freeform 1971">
              <a:extLst>
                <a:ext uri="{FF2B5EF4-FFF2-40B4-BE49-F238E27FC236}">
                  <a16:creationId xmlns:a16="http://schemas.microsoft.com/office/drawing/2014/main" id="{98EE9BE9-0AEF-7B38-8FCB-2969719A0FE8}"/>
                </a:ext>
              </a:extLst>
            </p:cNvPr>
            <p:cNvSpPr/>
            <p:nvPr/>
          </p:nvSpPr>
          <p:spPr>
            <a:xfrm>
              <a:off x="3207081" y="6345021"/>
              <a:ext cx="457" cy="10744"/>
            </a:xfrm>
            <a:custGeom>
              <a:avLst/>
              <a:gdLst>
                <a:gd name="connsiteX0" fmla="*/ 457 w 457"/>
                <a:gd name="connsiteY0" fmla="*/ 0 h 10744"/>
                <a:gd name="connsiteX1" fmla="*/ 0 w 457"/>
                <a:gd name="connsiteY1" fmla="*/ 10744 h 10744"/>
                <a:gd name="connsiteX2" fmla="*/ 457 w 457"/>
                <a:gd name="connsiteY2" fmla="*/ 0 h 10744"/>
              </a:gdLst>
              <a:ahLst/>
              <a:cxnLst>
                <a:cxn ang="0">
                  <a:pos x="connsiteX0" y="connsiteY0"/>
                </a:cxn>
                <a:cxn ang="0">
                  <a:pos x="connsiteX1" y="connsiteY1"/>
                </a:cxn>
                <a:cxn ang="0">
                  <a:pos x="connsiteX2" y="connsiteY2"/>
                </a:cxn>
              </a:cxnLst>
              <a:rect l="l" t="t" r="r" b="b"/>
              <a:pathLst>
                <a:path w="457" h="10744">
                  <a:moveTo>
                    <a:pt x="457" y="0"/>
                  </a:moveTo>
                  <a:cubicBezTo>
                    <a:pt x="229" y="3657"/>
                    <a:pt x="0" y="7086"/>
                    <a:pt x="0" y="10744"/>
                  </a:cubicBezTo>
                  <a:cubicBezTo>
                    <a:pt x="0" y="7315"/>
                    <a:pt x="229" y="3657"/>
                    <a:pt x="457" y="0"/>
                  </a:cubicBezTo>
                  <a:close/>
                </a:path>
              </a:pathLst>
            </a:custGeom>
            <a:solidFill>
              <a:srgbClr val="FFFFFF"/>
            </a:solidFill>
            <a:ln w="2286" cap="flat">
              <a:noFill/>
              <a:prstDash val="solid"/>
              <a:miter/>
            </a:ln>
          </p:spPr>
          <p:txBody>
            <a:bodyPr rtlCol="0" anchor="ctr"/>
            <a:lstStyle/>
            <a:p>
              <a:endParaRPr lang="en-US"/>
            </a:p>
          </p:txBody>
        </p:sp>
        <p:sp>
          <p:nvSpPr>
            <p:cNvPr id="142" name="Freeform 1972">
              <a:extLst>
                <a:ext uri="{FF2B5EF4-FFF2-40B4-BE49-F238E27FC236}">
                  <a16:creationId xmlns:a16="http://schemas.microsoft.com/office/drawing/2014/main" id="{BF37F1AB-5B39-C99C-D64B-47FA1006BADE}"/>
                </a:ext>
              </a:extLst>
            </p:cNvPr>
            <p:cNvSpPr/>
            <p:nvPr/>
          </p:nvSpPr>
          <p:spPr>
            <a:xfrm>
              <a:off x="3115184" y="6487668"/>
              <a:ext cx="6400" cy="2286"/>
            </a:xfrm>
            <a:custGeom>
              <a:avLst/>
              <a:gdLst>
                <a:gd name="connsiteX0" fmla="*/ 6401 w 6400"/>
                <a:gd name="connsiteY0" fmla="*/ 0 h 2286"/>
                <a:gd name="connsiteX1" fmla="*/ 0 w 6400"/>
                <a:gd name="connsiteY1" fmla="*/ 0 h 2286"/>
                <a:gd name="connsiteX2" fmla="*/ 6401 w 6400"/>
                <a:gd name="connsiteY2" fmla="*/ 0 h 2286"/>
              </a:gdLst>
              <a:ahLst/>
              <a:cxnLst>
                <a:cxn ang="0">
                  <a:pos x="connsiteX0" y="connsiteY0"/>
                </a:cxn>
                <a:cxn ang="0">
                  <a:pos x="connsiteX1" y="connsiteY1"/>
                </a:cxn>
                <a:cxn ang="0">
                  <a:pos x="connsiteX2" y="connsiteY2"/>
                </a:cxn>
              </a:cxnLst>
              <a:rect l="l" t="t" r="r" b="b"/>
              <a:pathLst>
                <a:path w="6400" h="2286">
                  <a:moveTo>
                    <a:pt x="6401" y="0"/>
                  </a:moveTo>
                  <a:cubicBezTo>
                    <a:pt x="4343" y="0"/>
                    <a:pt x="2057" y="0"/>
                    <a:pt x="0" y="0"/>
                  </a:cubicBezTo>
                  <a:cubicBezTo>
                    <a:pt x="2057" y="0"/>
                    <a:pt x="4115" y="0"/>
                    <a:pt x="6401" y="0"/>
                  </a:cubicBezTo>
                  <a:close/>
                </a:path>
              </a:pathLst>
            </a:custGeom>
            <a:solidFill>
              <a:srgbClr val="FFFFFF"/>
            </a:solidFill>
            <a:ln w="2286" cap="flat">
              <a:noFill/>
              <a:prstDash val="solid"/>
              <a:miter/>
            </a:ln>
          </p:spPr>
          <p:txBody>
            <a:bodyPr rtlCol="0" anchor="ctr"/>
            <a:lstStyle/>
            <a:p>
              <a:endParaRPr lang="en-US"/>
            </a:p>
          </p:txBody>
        </p:sp>
        <p:sp>
          <p:nvSpPr>
            <p:cNvPr id="143" name="Freeform 1973">
              <a:extLst>
                <a:ext uri="{FF2B5EF4-FFF2-40B4-BE49-F238E27FC236}">
                  <a16:creationId xmlns:a16="http://schemas.microsoft.com/office/drawing/2014/main" id="{4C6B2108-8464-4CB7-B092-89E9930357C0}"/>
                </a:ext>
              </a:extLst>
            </p:cNvPr>
            <p:cNvSpPr/>
            <p:nvPr/>
          </p:nvSpPr>
          <p:spPr>
            <a:xfrm>
              <a:off x="3192908" y="6456578"/>
              <a:ext cx="1371" cy="5257"/>
            </a:xfrm>
            <a:custGeom>
              <a:avLst/>
              <a:gdLst>
                <a:gd name="connsiteX0" fmla="*/ 1372 w 1371"/>
                <a:gd name="connsiteY0" fmla="*/ 0 h 5257"/>
                <a:gd name="connsiteX1" fmla="*/ 0 w 1371"/>
                <a:gd name="connsiteY1" fmla="*/ 5258 h 5257"/>
                <a:gd name="connsiteX2" fmla="*/ 1372 w 1371"/>
                <a:gd name="connsiteY2" fmla="*/ 0 h 5257"/>
              </a:gdLst>
              <a:ahLst/>
              <a:cxnLst>
                <a:cxn ang="0">
                  <a:pos x="connsiteX0" y="connsiteY0"/>
                </a:cxn>
                <a:cxn ang="0">
                  <a:pos x="connsiteX1" y="connsiteY1"/>
                </a:cxn>
                <a:cxn ang="0">
                  <a:pos x="connsiteX2" y="connsiteY2"/>
                </a:cxn>
              </a:cxnLst>
              <a:rect l="l" t="t" r="r" b="b"/>
              <a:pathLst>
                <a:path w="1371" h="5257">
                  <a:moveTo>
                    <a:pt x="1372" y="0"/>
                  </a:moveTo>
                  <a:cubicBezTo>
                    <a:pt x="914" y="1829"/>
                    <a:pt x="457" y="3429"/>
                    <a:pt x="0" y="5258"/>
                  </a:cubicBezTo>
                  <a:cubicBezTo>
                    <a:pt x="457" y="3429"/>
                    <a:pt x="914" y="1601"/>
                    <a:pt x="1372" y="0"/>
                  </a:cubicBezTo>
                  <a:close/>
                </a:path>
              </a:pathLst>
            </a:custGeom>
            <a:solidFill>
              <a:srgbClr val="FFFFFF"/>
            </a:solidFill>
            <a:ln w="2286" cap="flat">
              <a:noFill/>
              <a:prstDash val="solid"/>
              <a:miter/>
            </a:ln>
          </p:spPr>
          <p:txBody>
            <a:bodyPr rtlCol="0" anchor="ctr"/>
            <a:lstStyle/>
            <a:p>
              <a:endParaRPr lang="en-US"/>
            </a:p>
          </p:txBody>
        </p:sp>
        <p:sp>
          <p:nvSpPr>
            <p:cNvPr id="144" name="Freeform 1974">
              <a:extLst>
                <a:ext uri="{FF2B5EF4-FFF2-40B4-BE49-F238E27FC236}">
                  <a16:creationId xmlns:a16="http://schemas.microsoft.com/office/drawing/2014/main" id="{346C07DE-1CC0-FD4F-BB69-2C573AD8C944}"/>
                </a:ext>
              </a:extLst>
            </p:cNvPr>
            <p:cNvSpPr/>
            <p:nvPr/>
          </p:nvSpPr>
          <p:spPr>
            <a:xfrm>
              <a:off x="2449500" y="5828425"/>
              <a:ext cx="172365" cy="174020"/>
            </a:xfrm>
            <a:custGeom>
              <a:avLst/>
              <a:gdLst>
                <a:gd name="connsiteX0" fmla="*/ 172366 w 172365"/>
                <a:gd name="connsiteY0" fmla="*/ 90942 h 174020"/>
                <a:gd name="connsiteX1" fmla="*/ 82297 w 172365"/>
                <a:gd name="connsiteY1" fmla="*/ 188 h 174020"/>
                <a:gd name="connsiteX2" fmla="*/ 1 w 172365"/>
                <a:gd name="connsiteY2" fmla="*/ 86599 h 174020"/>
                <a:gd name="connsiteX3" fmla="*/ 88012 w 172365"/>
                <a:gd name="connsiteY3" fmla="*/ 173924 h 174020"/>
                <a:gd name="connsiteX4" fmla="*/ 172366 w 172365"/>
                <a:gd name="connsiteY4" fmla="*/ 90942 h 174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65" h="174020">
                  <a:moveTo>
                    <a:pt x="172366" y="90942"/>
                  </a:moveTo>
                  <a:cubicBezTo>
                    <a:pt x="172366" y="53452"/>
                    <a:pt x="132361" y="-3698"/>
                    <a:pt x="82297" y="188"/>
                  </a:cubicBezTo>
                  <a:cubicBezTo>
                    <a:pt x="33377" y="-1183"/>
                    <a:pt x="-227" y="37221"/>
                    <a:pt x="1" y="86599"/>
                  </a:cubicBezTo>
                  <a:cubicBezTo>
                    <a:pt x="230" y="140320"/>
                    <a:pt x="36577" y="170952"/>
                    <a:pt x="88012" y="173924"/>
                  </a:cubicBezTo>
                  <a:cubicBezTo>
                    <a:pt x="131675" y="176439"/>
                    <a:pt x="172366" y="129347"/>
                    <a:pt x="172366" y="90942"/>
                  </a:cubicBezTo>
                  <a:close/>
                </a:path>
              </a:pathLst>
            </a:custGeom>
            <a:solidFill>
              <a:srgbClr val="FFFFFF"/>
            </a:solidFill>
            <a:ln w="2286" cap="flat">
              <a:noFill/>
              <a:prstDash val="solid"/>
              <a:miter/>
            </a:ln>
          </p:spPr>
          <p:txBody>
            <a:bodyPr rtlCol="0" anchor="ctr"/>
            <a:lstStyle/>
            <a:p>
              <a:endParaRPr lang="en-US"/>
            </a:p>
          </p:txBody>
        </p:sp>
        <p:sp>
          <p:nvSpPr>
            <p:cNvPr id="145" name="Freeform 1975">
              <a:extLst>
                <a:ext uri="{FF2B5EF4-FFF2-40B4-BE49-F238E27FC236}">
                  <a16:creationId xmlns:a16="http://schemas.microsoft.com/office/drawing/2014/main" id="{3F8158B7-1501-1693-600C-5A3DB225C4DB}"/>
                </a:ext>
              </a:extLst>
            </p:cNvPr>
            <p:cNvSpPr/>
            <p:nvPr/>
          </p:nvSpPr>
          <p:spPr>
            <a:xfrm>
              <a:off x="2534623" y="6324752"/>
              <a:ext cx="76351" cy="154229"/>
            </a:xfrm>
            <a:custGeom>
              <a:avLst/>
              <a:gdLst>
                <a:gd name="connsiteX0" fmla="*/ 65983 w 76351"/>
                <a:gd name="connsiteY0" fmla="*/ 1067 h 154229"/>
                <a:gd name="connsiteX1" fmla="*/ 34207 w 76351"/>
                <a:gd name="connsiteY1" fmla="*/ 4267 h 154229"/>
                <a:gd name="connsiteX2" fmla="*/ 25292 w 76351"/>
                <a:gd name="connsiteY2" fmla="*/ 3582 h 154229"/>
                <a:gd name="connsiteX3" fmla="*/ 4718 w 76351"/>
                <a:gd name="connsiteY3" fmla="*/ 22784 h 154229"/>
                <a:gd name="connsiteX4" fmla="*/ 603 w 76351"/>
                <a:gd name="connsiteY4" fmla="*/ 111252 h 154229"/>
                <a:gd name="connsiteX5" fmla="*/ 603 w 76351"/>
                <a:gd name="connsiteY5" fmla="*/ 130683 h 154229"/>
                <a:gd name="connsiteX6" fmla="*/ 21177 w 76351"/>
                <a:gd name="connsiteY6" fmla="*/ 153315 h 154229"/>
                <a:gd name="connsiteX7" fmla="*/ 55010 w 76351"/>
                <a:gd name="connsiteY7" fmla="*/ 137084 h 154229"/>
                <a:gd name="connsiteX8" fmla="*/ 71241 w 76351"/>
                <a:gd name="connsiteY8" fmla="*/ 58903 h 154229"/>
                <a:gd name="connsiteX9" fmla="*/ 76270 w 76351"/>
                <a:gd name="connsiteY9" fmla="*/ 9525 h 154229"/>
                <a:gd name="connsiteX10" fmla="*/ 65983 w 76351"/>
                <a:gd name="connsiteY10" fmla="*/ 1067 h 154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351" h="154229">
                  <a:moveTo>
                    <a:pt x="65983" y="1067"/>
                  </a:moveTo>
                  <a:cubicBezTo>
                    <a:pt x="55467" y="5410"/>
                    <a:pt x="44723" y="3353"/>
                    <a:pt x="34207" y="4267"/>
                  </a:cubicBezTo>
                  <a:cubicBezTo>
                    <a:pt x="31236" y="4039"/>
                    <a:pt x="28264" y="3810"/>
                    <a:pt x="25292" y="3582"/>
                  </a:cubicBezTo>
                  <a:cubicBezTo>
                    <a:pt x="4947" y="2439"/>
                    <a:pt x="5404" y="2439"/>
                    <a:pt x="4718" y="22784"/>
                  </a:cubicBezTo>
                  <a:cubicBezTo>
                    <a:pt x="3575" y="52273"/>
                    <a:pt x="4947" y="81991"/>
                    <a:pt x="603" y="111252"/>
                  </a:cubicBezTo>
                  <a:cubicBezTo>
                    <a:pt x="-311" y="117653"/>
                    <a:pt x="-83" y="124282"/>
                    <a:pt x="603" y="130683"/>
                  </a:cubicBezTo>
                  <a:cubicBezTo>
                    <a:pt x="2432" y="146914"/>
                    <a:pt x="7233" y="151714"/>
                    <a:pt x="21177" y="153315"/>
                  </a:cubicBezTo>
                  <a:cubicBezTo>
                    <a:pt x="44952" y="155829"/>
                    <a:pt x="49295" y="154000"/>
                    <a:pt x="55010" y="137084"/>
                  </a:cubicBezTo>
                  <a:cubicBezTo>
                    <a:pt x="63697" y="111709"/>
                    <a:pt x="66897" y="85192"/>
                    <a:pt x="71241" y="58903"/>
                  </a:cubicBezTo>
                  <a:cubicBezTo>
                    <a:pt x="73755" y="42672"/>
                    <a:pt x="74898" y="25984"/>
                    <a:pt x="76270" y="9525"/>
                  </a:cubicBezTo>
                  <a:cubicBezTo>
                    <a:pt x="76956" y="2210"/>
                    <a:pt x="73298" y="-2133"/>
                    <a:pt x="65983" y="1067"/>
                  </a:cubicBezTo>
                  <a:close/>
                </a:path>
              </a:pathLst>
            </a:custGeom>
            <a:solidFill>
              <a:srgbClr val="FFFFFF"/>
            </a:solidFill>
            <a:ln w="2286" cap="flat">
              <a:noFill/>
              <a:prstDash val="solid"/>
              <a:miter/>
            </a:ln>
          </p:spPr>
          <p:txBody>
            <a:bodyPr rtlCol="0" anchor="ctr"/>
            <a:lstStyle/>
            <a:p>
              <a:endParaRPr lang="en-US"/>
            </a:p>
          </p:txBody>
        </p:sp>
        <p:sp>
          <p:nvSpPr>
            <p:cNvPr id="146" name="Freeform 1976">
              <a:extLst>
                <a:ext uri="{FF2B5EF4-FFF2-40B4-BE49-F238E27FC236}">
                  <a16:creationId xmlns:a16="http://schemas.microsoft.com/office/drawing/2014/main" id="{3E1ADA67-EA21-9F4D-2F71-BF7176620D10}"/>
                </a:ext>
              </a:extLst>
            </p:cNvPr>
            <p:cNvSpPr/>
            <p:nvPr/>
          </p:nvSpPr>
          <p:spPr>
            <a:xfrm>
              <a:off x="2441455" y="5939786"/>
              <a:ext cx="329600" cy="309930"/>
            </a:xfrm>
            <a:custGeom>
              <a:avLst/>
              <a:gdLst>
                <a:gd name="connsiteX0" fmla="*/ 5303 w 329600"/>
                <a:gd name="connsiteY0" fmla="*/ 205667 h 309930"/>
                <a:gd name="connsiteX1" fmla="*/ 9418 w 329600"/>
                <a:gd name="connsiteY1" fmla="*/ 263731 h 309930"/>
                <a:gd name="connsiteX2" fmla="*/ 53537 w 329600"/>
                <a:gd name="connsiteY2" fmla="*/ 304879 h 309930"/>
                <a:gd name="connsiteX3" fmla="*/ 83255 w 329600"/>
                <a:gd name="connsiteY3" fmla="*/ 303965 h 309930"/>
                <a:gd name="connsiteX4" fmla="*/ 77312 w 329600"/>
                <a:gd name="connsiteY4" fmla="*/ 278819 h 309930"/>
                <a:gd name="connsiteX5" fmla="*/ 44165 w 329600"/>
                <a:gd name="connsiteY5" fmla="*/ 236071 h 309930"/>
                <a:gd name="connsiteX6" fmla="*/ 43936 w 329600"/>
                <a:gd name="connsiteY6" fmla="*/ 204524 h 309930"/>
                <a:gd name="connsiteX7" fmla="*/ 67482 w 329600"/>
                <a:gd name="connsiteY7" fmla="*/ 188979 h 309930"/>
                <a:gd name="connsiteX8" fmla="*/ 73197 w 329600"/>
                <a:gd name="connsiteY8" fmla="*/ 186236 h 309930"/>
                <a:gd name="connsiteX9" fmla="*/ 191612 w 329600"/>
                <a:gd name="connsiteY9" fmla="*/ 186465 h 309930"/>
                <a:gd name="connsiteX10" fmla="*/ 203956 w 329600"/>
                <a:gd name="connsiteY10" fmla="*/ 180521 h 309930"/>
                <a:gd name="connsiteX11" fmla="*/ 205099 w 329600"/>
                <a:gd name="connsiteY11" fmla="*/ 159033 h 309930"/>
                <a:gd name="connsiteX12" fmla="*/ 203727 w 329600"/>
                <a:gd name="connsiteY12" fmla="*/ 63706 h 309930"/>
                <a:gd name="connsiteX13" fmla="*/ 210357 w 329600"/>
                <a:gd name="connsiteY13" fmla="*/ 43818 h 309930"/>
                <a:gd name="connsiteX14" fmla="*/ 262706 w 329600"/>
                <a:gd name="connsiteY14" fmla="*/ 45876 h 309930"/>
                <a:gd name="connsiteX15" fmla="*/ 275965 w 329600"/>
                <a:gd name="connsiteY15" fmla="*/ 83595 h 309930"/>
                <a:gd name="connsiteX16" fmla="*/ 279394 w 329600"/>
                <a:gd name="connsiteY16" fmla="*/ 139830 h 309930"/>
                <a:gd name="connsiteX17" fmla="*/ 294710 w 329600"/>
                <a:gd name="connsiteY17" fmla="*/ 161090 h 309930"/>
                <a:gd name="connsiteX18" fmla="*/ 316656 w 329600"/>
                <a:gd name="connsiteY18" fmla="*/ 149660 h 309930"/>
                <a:gd name="connsiteX19" fmla="*/ 323057 w 329600"/>
                <a:gd name="connsiteY19" fmla="*/ 138459 h 309930"/>
                <a:gd name="connsiteX20" fmla="*/ 317799 w 329600"/>
                <a:gd name="connsiteY20" fmla="*/ 52276 h 309930"/>
                <a:gd name="connsiteX21" fmla="*/ 304997 w 329600"/>
                <a:gd name="connsiteY21" fmla="*/ 37875 h 309930"/>
                <a:gd name="connsiteX22" fmla="*/ 204185 w 329600"/>
                <a:gd name="connsiteY22" fmla="*/ 384 h 309930"/>
                <a:gd name="connsiteX23" fmla="*/ 190697 w 329600"/>
                <a:gd name="connsiteY23" fmla="*/ 7471 h 309930"/>
                <a:gd name="connsiteX24" fmla="*/ 187726 w 329600"/>
                <a:gd name="connsiteY24" fmla="*/ 13186 h 309930"/>
                <a:gd name="connsiteX25" fmla="*/ 88285 w 329600"/>
                <a:gd name="connsiteY25" fmla="*/ 76737 h 309930"/>
                <a:gd name="connsiteX26" fmla="*/ 76169 w 329600"/>
                <a:gd name="connsiteY26" fmla="*/ 86795 h 309930"/>
                <a:gd name="connsiteX27" fmla="*/ 20162 w 329600"/>
                <a:gd name="connsiteY27" fmla="*/ 179378 h 309930"/>
                <a:gd name="connsiteX28" fmla="*/ 5303 w 329600"/>
                <a:gd name="connsiteY28" fmla="*/ 205667 h 30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9600" h="309930">
                  <a:moveTo>
                    <a:pt x="5303" y="205667"/>
                  </a:moveTo>
                  <a:cubicBezTo>
                    <a:pt x="-2241" y="225555"/>
                    <a:pt x="-2470" y="245672"/>
                    <a:pt x="9418" y="263731"/>
                  </a:cubicBezTo>
                  <a:cubicBezTo>
                    <a:pt x="20619" y="280876"/>
                    <a:pt x="36164" y="294135"/>
                    <a:pt x="53537" y="304879"/>
                  </a:cubicBezTo>
                  <a:cubicBezTo>
                    <a:pt x="65425" y="312195"/>
                    <a:pt x="78226" y="311280"/>
                    <a:pt x="83255" y="303965"/>
                  </a:cubicBezTo>
                  <a:cubicBezTo>
                    <a:pt x="90342" y="293678"/>
                    <a:pt x="82570" y="286134"/>
                    <a:pt x="77312" y="278819"/>
                  </a:cubicBezTo>
                  <a:cubicBezTo>
                    <a:pt x="66568" y="264417"/>
                    <a:pt x="54909" y="250473"/>
                    <a:pt x="44165" y="236071"/>
                  </a:cubicBezTo>
                  <a:cubicBezTo>
                    <a:pt x="32963" y="220755"/>
                    <a:pt x="33421" y="220755"/>
                    <a:pt x="43936" y="204524"/>
                  </a:cubicBezTo>
                  <a:cubicBezTo>
                    <a:pt x="49651" y="195837"/>
                    <a:pt x="52623" y="183721"/>
                    <a:pt x="67482" y="188979"/>
                  </a:cubicBezTo>
                  <a:cubicBezTo>
                    <a:pt x="68854" y="189436"/>
                    <a:pt x="71597" y="187608"/>
                    <a:pt x="73197" y="186236"/>
                  </a:cubicBezTo>
                  <a:cubicBezTo>
                    <a:pt x="131261" y="145088"/>
                    <a:pt x="181553" y="180750"/>
                    <a:pt x="191612" y="186465"/>
                  </a:cubicBezTo>
                  <a:cubicBezTo>
                    <a:pt x="199156" y="190808"/>
                    <a:pt x="202813" y="187379"/>
                    <a:pt x="203956" y="180521"/>
                  </a:cubicBezTo>
                  <a:cubicBezTo>
                    <a:pt x="205099" y="173434"/>
                    <a:pt x="204870" y="166119"/>
                    <a:pt x="205099" y="159033"/>
                  </a:cubicBezTo>
                  <a:cubicBezTo>
                    <a:pt x="205328" y="145317"/>
                    <a:pt x="203956" y="81766"/>
                    <a:pt x="203727" y="63706"/>
                  </a:cubicBezTo>
                  <a:cubicBezTo>
                    <a:pt x="203727" y="56391"/>
                    <a:pt x="204413" y="49305"/>
                    <a:pt x="210357" y="43818"/>
                  </a:cubicBezTo>
                  <a:cubicBezTo>
                    <a:pt x="220415" y="34217"/>
                    <a:pt x="252648" y="35589"/>
                    <a:pt x="262706" y="45876"/>
                  </a:cubicBezTo>
                  <a:cubicBezTo>
                    <a:pt x="272993" y="56391"/>
                    <a:pt x="276194" y="69650"/>
                    <a:pt x="275965" y="83595"/>
                  </a:cubicBezTo>
                  <a:cubicBezTo>
                    <a:pt x="275508" y="102340"/>
                    <a:pt x="276194" y="121085"/>
                    <a:pt x="279394" y="139830"/>
                  </a:cubicBezTo>
                  <a:cubicBezTo>
                    <a:pt x="280994" y="149203"/>
                    <a:pt x="283737" y="159033"/>
                    <a:pt x="294710" y="161090"/>
                  </a:cubicBezTo>
                  <a:cubicBezTo>
                    <a:pt x="304311" y="162919"/>
                    <a:pt x="310941" y="156289"/>
                    <a:pt x="316656" y="149660"/>
                  </a:cubicBezTo>
                  <a:cubicBezTo>
                    <a:pt x="319399" y="146460"/>
                    <a:pt x="321456" y="142573"/>
                    <a:pt x="323057" y="138459"/>
                  </a:cubicBezTo>
                  <a:cubicBezTo>
                    <a:pt x="334258" y="108969"/>
                    <a:pt x="330143" y="80394"/>
                    <a:pt x="317799" y="52276"/>
                  </a:cubicBezTo>
                  <a:cubicBezTo>
                    <a:pt x="315056" y="46104"/>
                    <a:pt x="310712" y="41304"/>
                    <a:pt x="304997" y="37875"/>
                  </a:cubicBezTo>
                  <a:cubicBezTo>
                    <a:pt x="273450" y="19815"/>
                    <a:pt x="239846" y="7471"/>
                    <a:pt x="204185" y="384"/>
                  </a:cubicBezTo>
                  <a:cubicBezTo>
                    <a:pt x="197098" y="-987"/>
                    <a:pt x="193212" y="1299"/>
                    <a:pt x="190697" y="7471"/>
                  </a:cubicBezTo>
                  <a:cubicBezTo>
                    <a:pt x="189783" y="9528"/>
                    <a:pt x="188869" y="11357"/>
                    <a:pt x="187726" y="13186"/>
                  </a:cubicBezTo>
                  <a:cubicBezTo>
                    <a:pt x="166237" y="52505"/>
                    <a:pt x="136976" y="79708"/>
                    <a:pt x="88285" y="76737"/>
                  </a:cubicBezTo>
                  <a:cubicBezTo>
                    <a:pt x="80512" y="76279"/>
                    <a:pt x="78683" y="81766"/>
                    <a:pt x="76169" y="86795"/>
                  </a:cubicBezTo>
                  <a:cubicBezTo>
                    <a:pt x="60624" y="119485"/>
                    <a:pt x="41193" y="149889"/>
                    <a:pt x="20162" y="179378"/>
                  </a:cubicBezTo>
                  <a:cubicBezTo>
                    <a:pt x="14675" y="187836"/>
                    <a:pt x="8960" y="196066"/>
                    <a:pt x="5303" y="205667"/>
                  </a:cubicBezTo>
                  <a:close/>
                </a:path>
              </a:pathLst>
            </a:custGeom>
            <a:solidFill>
              <a:srgbClr val="FFFFFF"/>
            </a:solidFill>
            <a:ln w="2286" cap="flat">
              <a:noFill/>
              <a:prstDash val="solid"/>
              <a:miter/>
            </a:ln>
          </p:spPr>
          <p:txBody>
            <a:bodyPr rtlCol="0" anchor="ctr"/>
            <a:lstStyle/>
            <a:p>
              <a:endParaRPr lang="en-US"/>
            </a:p>
          </p:txBody>
        </p:sp>
        <p:sp>
          <p:nvSpPr>
            <p:cNvPr id="147" name="Freeform 1977">
              <a:extLst>
                <a:ext uri="{FF2B5EF4-FFF2-40B4-BE49-F238E27FC236}">
                  <a16:creationId xmlns:a16="http://schemas.microsoft.com/office/drawing/2014/main" id="{FFDEE4FF-5DFE-DD82-935A-870BA2BF8D84}"/>
                </a:ext>
              </a:extLst>
            </p:cNvPr>
            <p:cNvSpPr/>
            <p:nvPr/>
          </p:nvSpPr>
          <p:spPr>
            <a:xfrm>
              <a:off x="2964079" y="5783580"/>
              <a:ext cx="50440" cy="168021"/>
            </a:xfrm>
            <a:custGeom>
              <a:avLst/>
              <a:gdLst>
                <a:gd name="connsiteX0" fmla="*/ 30175 w 50440"/>
                <a:gd name="connsiteY0" fmla="*/ 168021 h 168021"/>
                <a:gd name="connsiteX1" fmla="*/ 30175 w 50440"/>
                <a:gd name="connsiteY1" fmla="*/ 168021 h 168021"/>
                <a:gd name="connsiteX2" fmla="*/ 30175 w 50440"/>
                <a:gd name="connsiteY2" fmla="*/ 165506 h 168021"/>
                <a:gd name="connsiteX3" fmla="*/ 30175 w 50440"/>
                <a:gd name="connsiteY3" fmla="*/ 165506 h 168021"/>
                <a:gd name="connsiteX4" fmla="*/ 30404 w 50440"/>
                <a:gd name="connsiteY4" fmla="*/ 162992 h 168021"/>
                <a:gd name="connsiteX5" fmla="*/ 30404 w 50440"/>
                <a:gd name="connsiteY5" fmla="*/ 162763 h 168021"/>
                <a:gd name="connsiteX6" fmla="*/ 30861 w 50440"/>
                <a:gd name="connsiteY6" fmla="*/ 160249 h 168021"/>
                <a:gd name="connsiteX7" fmla="*/ 30861 w 50440"/>
                <a:gd name="connsiteY7" fmla="*/ 159791 h 168021"/>
                <a:gd name="connsiteX8" fmla="*/ 31547 w 50440"/>
                <a:gd name="connsiteY8" fmla="*/ 157048 h 168021"/>
                <a:gd name="connsiteX9" fmla="*/ 31547 w 50440"/>
                <a:gd name="connsiteY9" fmla="*/ 157048 h 168021"/>
                <a:gd name="connsiteX10" fmla="*/ 36805 w 50440"/>
                <a:gd name="connsiteY10" fmla="*/ 139446 h 168021"/>
                <a:gd name="connsiteX11" fmla="*/ 42520 w 50440"/>
                <a:gd name="connsiteY11" fmla="*/ 121844 h 168021"/>
                <a:gd name="connsiteX12" fmla="*/ 49835 w 50440"/>
                <a:gd name="connsiteY12" fmla="*/ 72923 h 168021"/>
                <a:gd name="connsiteX13" fmla="*/ 49378 w 50440"/>
                <a:gd name="connsiteY13" fmla="*/ 69266 h 168021"/>
                <a:gd name="connsiteX14" fmla="*/ 49149 w 50440"/>
                <a:gd name="connsiteY14" fmla="*/ 68123 h 168021"/>
                <a:gd name="connsiteX15" fmla="*/ 48692 w 50440"/>
                <a:gd name="connsiteY15" fmla="*/ 65837 h 168021"/>
                <a:gd name="connsiteX16" fmla="*/ 48463 w 50440"/>
                <a:gd name="connsiteY16" fmla="*/ 64465 h 168021"/>
                <a:gd name="connsiteX17" fmla="*/ 48006 w 50440"/>
                <a:gd name="connsiteY17" fmla="*/ 62408 h 168021"/>
                <a:gd name="connsiteX18" fmla="*/ 47777 w 50440"/>
                <a:gd name="connsiteY18" fmla="*/ 60808 h 168021"/>
                <a:gd name="connsiteX19" fmla="*/ 47320 w 50440"/>
                <a:gd name="connsiteY19" fmla="*/ 58979 h 168021"/>
                <a:gd name="connsiteX20" fmla="*/ 46863 w 50440"/>
                <a:gd name="connsiteY20" fmla="*/ 57379 h 168021"/>
                <a:gd name="connsiteX21" fmla="*/ 46406 w 50440"/>
                <a:gd name="connsiteY21" fmla="*/ 55550 h 168021"/>
                <a:gd name="connsiteX22" fmla="*/ 45949 w 50440"/>
                <a:gd name="connsiteY22" fmla="*/ 53950 h 168021"/>
                <a:gd name="connsiteX23" fmla="*/ 45491 w 50440"/>
                <a:gd name="connsiteY23" fmla="*/ 52349 h 168021"/>
                <a:gd name="connsiteX24" fmla="*/ 45034 w 50440"/>
                <a:gd name="connsiteY24" fmla="*/ 50749 h 168021"/>
                <a:gd name="connsiteX25" fmla="*/ 44577 w 50440"/>
                <a:gd name="connsiteY25" fmla="*/ 49378 h 168021"/>
                <a:gd name="connsiteX26" fmla="*/ 44120 w 50440"/>
                <a:gd name="connsiteY26" fmla="*/ 47777 h 168021"/>
                <a:gd name="connsiteX27" fmla="*/ 43663 w 50440"/>
                <a:gd name="connsiteY27" fmla="*/ 46406 h 168021"/>
                <a:gd name="connsiteX28" fmla="*/ 43205 w 50440"/>
                <a:gd name="connsiteY28" fmla="*/ 44806 h 168021"/>
                <a:gd name="connsiteX29" fmla="*/ 42748 w 50440"/>
                <a:gd name="connsiteY29" fmla="*/ 43663 h 168021"/>
                <a:gd name="connsiteX30" fmla="*/ 42062 w 50440"/>
                <a:gd name="connsiteY30" fmla="*/ 41834 h 168021"/>
                <a:gd name="connsiteX31" fmla="*/ 41834 w 50440"/>
                <a:gd name="connsiteY31" fmla="*/ 40919 h 168021"/>
                <a:gd name="connsiteX32" fmla="*/ 37719 w 50440"/>
                <a:gd name="connsiteY32" fmla="*/ 31547 h 168021"/>
                <a:gd name="connsiteX33" fmla="*/ 37490 w 50440"/>
                <a:gd name="connsiteY33" fmla="*/ 31090 h 168021"/>
                <a:gd name="connsiteX34" fmla="*/ 36347 w 50440"/>
                <a:gd name="connsiteY34" fmla="*/ 29261 h 168021"/>
                <a:gd name="connsiteX35" fmla="*/ 36119 w 50440"/>
                <a:gd name="connsiteY35" fmla="*/ 28804 h 168021"/>
                <a:gd name="connsiteX36" fmla="*/ 34976 w 50440"/>
                <a:gd name="connsiteY36" fmla="*/ 26975 h 168021"/>
                <a:gd name="connsiteX37" fmla="*/ 34519 w 50440"/>
                <a:gd name="connsiteY37" fmla="*/ 26289 h 168021"/>
                <a:gd name="connsiteX38" fmla="*/ 33376 w 50440"/>
                <a:gd name="connsiteY38" fmla="*/ 24460 h 168021"/>
                <a:gd name="connsiteX39" fmla="*/ 32918 w 50440"/>
                <a:gd name="connsiteY39" fmla="*/ 24003 h 168021"/>
                <a:gd name="connsiteX40" fmla="*/ 31775 w 50440"/>
                <a:gd name="connsiteY40" fmla="*/ 22403 h 168021"/>
                <a:gd name="connsiteX41" fmla="*/ 31318 w 50440"/>
                <a:gd name="connsiteY41" fmla="*/ 21946 h 168021"/>
                <a:gd name="connsiteX42" fmla="*/ 29947 w 50440"/>
                <a:gd name="connsiteY42" fmla="*/ 20345 h 168021"/>
                <a:gd name="connsiteX43" fmla="*/ 29489 w 50440"/>
                <a:gd name="connsiteY43" fmla="*/ 19888 h 168021"/>
                <a:gd name="connsiteX44" fmla="*/ 28118 w 50440"/>
                <a:gd name="connsiteY44" fmla="*/ 18288 h 168021"/>
                <a:gd name="connsiteX45" fmla="*/ 27889 w 50440"/>
                <a:gd name="connsiteY45" fmla="*/ 18059 h 168021"/>
                <a:gd name="connsiteX46" fmla="*/ 26289 w 50440"/>
                <a:gd name="connsiteY46" fmla="*/ 16231 h 168021"/>
                <a:gd name="connsiteX47" fmla="*/ 26289 w 50440"/>
                <a:gd name="connsiteY47" fmla="*/ 16231 h 168021"/>
                <a:gd name="connsiteX48" fmla="*/ 10973 w 50440"/>
                <a:gd name="connsiteY48" fmla="*/ 4801 h 168021"/>
                <a:gd name="connsiteX49" fmla="*/ 10973 w 50440"/>
                <a:gd name="connsiteY49" fmla="*/ 4801 h 168021"/>
                <a:gd name="connsiteX50" fmla="*/ 8458 w 50440"/>
                <a:gd name="connsiteY50" fmla="*/ 3429 h 168021"/>
                <a:gd name="connsiteX51" fmla="*/ 8230 w 50440"/>
                <a:gd name="connsiteY51" fmla="*/ 3429 h 168021"/>
                <a:gd name="connsiteX52" fmla="*/ 5715 w 50440"/>
                <a:gd name="connsiteY52" fmla="*/ 2286 h 168021"/>
                <a:gd name="connsiteX53" fmla="*/ 5486 w 50440"/>
                <a:gd name="connsiteY53" fmla="*/ 2286 h 168021"/>
                <a:gd name="connsiteX54" fmla="*/ 2972 w 50440"/>
                <a:gd name="connsiteY54" fmla="*/ 1143 h 168021"/>
                <a:gd name="connsiteX55" fmla="*/ 2743 w 50440"/>
                <a:gd name="connsiteY55" fmla="*/ 1143 h 168021"/>
                <a:gd name="connsiteX56" fmla="*/ 0 w 50440"/>
                <a:gd name="connsiteY56" fmla="*/ 0 h 168021"/>
                <a:gd name="connsiteX57" fmla="*/ 0 w 50440"/>
                <a:gd name="connsiteY57" fmla="*/ 0 h 168021"/>
                <a:gd name="connsiteX58" fmla="*/ 12116 w 50440"/>
                <a:gd name="connsiteY58" fmla="*/ 44120 h 168021"/>
                <a:gd name="connsiteX59" fmla="*/ 30175 w 50440"/>
                <a:gd name="connsiteY59" fmla="*/ 168021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440" h="168021">
                  <a:moveTo>
                    <a:pt x="30175" y="168021"/>
                  </a:moveTo>
                  <a:cubicBezTo>
                    <a:pt x="30175" y="167792"/>
                    <a:pt x="30175" y="167792"/>
                    <a:pt x="30175" y="168021"/>
                  </a:cubicBezTo>
                  <a:cubicBezTo>
                    <a:pt x="30175" y="167107"/>
                    <a:pt x="30175" y="166192"/>
                    <a:pt x="30175" y="165506"/>
                  </a:cubicBezTo>
                  <a:cubicBezTo>
                    <a:pt x="30175" y="165506"/>
                    <a:pt x="30175" y="165506"/>
                    <a:pt x="30175" y="165506"/>
                  </a:cubicBezTo>
                  <a:cubicBezTo>
                    <a:pt x="30175" y="164592"/>
                    <a:pt x="30404" y="163906"/>
                    <a:pt x="30404" y="162992"/>
                  </a:cubicBezTo>
                  <a:cubicBezTo>
                    <a:pt x="30404" y="162992"/>
                    <a:pt x="30404" y="162763"/>
                    <a:pt x="30404" y="162763"/>
                  </a:cubicBezTo>
                  <a:cubicBezTo>
                    <a:pt x="30404" y="162077"/>
                    <a:pt x="30632" y="161163"/>
                    <a:pt x="30861" y="160249"/>
                  </a:cubicBezTo>
                  <a:cubicBezTo>
                    <a:pt x="30861" y="160020"/>
                    <a:pt x="30861" y="160020"/>
                    <a:pt x="30861" y="159791"/>
                  </a:cubicBezTo>
                  <a:cubicBezTo>
                    <a:pt x="31090" y="158877"/>
                    <a:pt x="31318" y="157963"/>
                    <a:pt x="31547" y="157048"/>
                  </a:cubicBezTo>
                  <a:cubicBezTo>
                    <a:pt x="31547" y="157048"/>
                    <a:pt x="31547" y="157048"/>
                    <a:pt x="31547" y="157048"/>
                  </a:cubicBezTo>
                  <a:cubicBezTo>
                    <a:pt x="33147" y="151105"/>
                    <a:pt x="34976" y="145390"/>
                    <a:pt x="36805" y="139446"/>
                  </a:cubicBezTo>
                  <a:cubicBezTo>
                    <a:pt x="38633" y="133502"/>
                    <a:pt x="40691" y="127787"/>
                    <a:pt x="42520" y="121844"/>
                  </a:cubicBezTo>
                  <a:cubicBezTo>
                    <a:pt x="47549" y="105842"/>
                    <a:pt x="52121" y="89611"/>
                    <a:pt x="49835" y="72923"/>
                  </a:cubicBezTo>
                  <a:cubicBezTo>
                    <a:pt x="49606" y="71780"/>
                    <a:pt x="49606" y="70409"/>
                    <a:pt x="49378" y="69266"/>
                  </a:cubicBezTo>
                  <a:cubicBezTo>
                    <a:pt x="49378" y="68809"/>
                    <a:pt x="49149" y="68351"/>
                    <a:pt x="49149" y="68123"/>
                  </a:cubicBezTo>
                  <a:cubicBezTo>
                    <a:pt x="48920" y="67437"/>
                    <a:pt x="48920" y="66523"/>
                    <a:pt x="48692" y="65837"/>
                  </a:cubicBezTo>
                  <a:cubicBezTo>
                    <a:pt x="48692" y="65380"/>
                    <a:pt x="48463" y="64922"/>
                    <a:pt x="48463" y="64465"/>
                  </a:cubicBezTo>
                  <a:cubicBezTo>
                    <a:pt x="48235" y="63779"/>
                    <a:pt x="48235" y="63094"/>
                    <a:pt x="48006" y="62408"/>
                  </a:cubicBezTo>
                  <a:cubicBezTo>
                    <a:pt x="48006" y="61951"/>
                    <a:pt x="47777" y="61265"/>
                    <a:pt x="47777" y="60808"/>
                  </a:cubicBezTo>
                  <a:cubicBezTo>
                    <a:pt x="47549" y="60122"/>
                    <a:pt x="47549" y="59665"/>
                    <a:pt x="47320" y="58979"/>
                  </a:cubicBezTo>
                  <a:cubicBezTo>
                    <a:pt x="47320" y="58522"/>
                    <a:pt x="47092" y="57836"/>
                    <a:pt x="46863" y="57379"/>
                  </a:cubicBezTo>
                  <a:cubicBezTo>
                    <a:pt x="46634" y="56693"/>
                    <a:pt x="46634" y="56236"/>
                    <a:pt x="46406" y="55550"/>
                  </a:cubicBezTo>
                  <a:cubicBezTo>
                    <a:pt x="46177" y="55093"/>
                    <a:pt x="46177" y="54407"/>
                    <a:pt x="45949" y="53950"/>
                  </a:cubicBezTo>
                  <a:cubicBezTo>
                    <a:pt x="45720" y="53492"/>
                    <a:pt x="45720" y="52807"/>
                    <a:pt x="45491" y="52349"/>
                  </a:cubicBezTo>
                  <a:cubicBezTo>
                    <a:pt x="45263" y="51892"/>
                    <a:pt x="45263" y="51206"/>
                    <a:pt x="45034" y="50749"/>
                  </a:cubicBezTo>
                  <a:cubicBezTo>
                    <a:pt x="44806" y="50292"/>
                    <a:pt x="44806" y="49835"/>
                    <a:pt x="44577" y="49378"/>
                  </a:cubicBezTo>
                  <a:cubicBezTo>
                    <a:pt x="44348" y="48920"/>
                    <a:pt x="44348" y="48235"/>
                    <a:pt x="44120" y="47777"/>
                  </a:cubicBezTo>
                  <a:cubicBezTo>
                    <a:pt x="43891" y="47320"/>
                    <a:pt x="43891" y="46863"/>
                    <a:pt x="43663" y="46406"/>
                  </a:cubicBezTo>
                  <a:cubicBezTo>
                    <a:pt x="43434" y="45949"/>
                    <a:pt x="43205" y="45263"/>
                    <a:pt x="43205" y="44806"/>
                  </a:cubicBezTo>
                  <a:cubicBezTo>
                    <a:pt x="42977" y="44348"/>
                    <a:pt x="42977" y="44120"/>
                    <a:pt x="42748" y="43663"/>
                  </a:cubicBezTo>
                  <a:cubicBezTo>
                    <a:pt x="42520" y="42977"/>
                    <a:pt x="42291" y="42520"/>
                    <a:pt x="42062" y="41834"/>
                  </a:cubicBezTo>
                  <a:cubicBezTo>
                    <a:pt x="42062" y="41605"/>
                    <a:pt x="41834" y="41148"/>
                    <a:pt x="41834" y="40919"/>
                  </a:cubicBezTo>
                  <a:cubicBezTo>
                    <a:pt x="40691" y="37719"/>
                    <a:pt x="39319" y="34519"/>
                    <a:pt x="37719" y="31547"/>
                  </a:cubicBezTo>
                  <a:cubicBezTo>
                    <a:pt x="37719" y="31318"/>
                    <a:pt x="37490" y="31318"/>
                    <a:pt x="37490" y="31090"/>
                  </a:cubicBezTo>
                  <a:cubicBezTo>
                    <a:pt x="37033" y="30404"/>
                    <a:pt x="36805" y="29718"/>
                    <a:pt x="36347" y="29261"/>
                  </a:cubicBezTo>
                  <a:cubicBezTo>
                    <a:pt x="36347" y="29032"/>
                    <a:pt x="36119" y="28804"/>
                    <a:pt x="36119" y="28804"/>
                  </a:cubicBezTo>
                  <a:cubicBezTo>
                    <a:pt x="35662" y="28118"/>
                    <a:pt x="35433" y="27661"/>
                    <a:pt x="34976" y="26975"/>
                  </a:cubicBezTo>
                  <a:cubicBezTo>
                    <a:pt x="34747" y="26746"/>
                    <a:pt x="34747" y="26518"/>
                    <a:pt x="34519" y="26289"/>
                  </a:cubicBezTo>
                  <a:cubicBezTo>
                    <a:pt x="34061" y="25603"/>
                    <a:pt x="33833" y="25146"/>
                    <a:pt x="33376" y="24460"/>
                  </a:cubicBezTo>
                  <a:cubicBezTo>
                    <a:pt x="33147" y="24232"/>
                    <a:pt x="33147" y="24003"/>
                    <a:pt x="32918" y="24003"/>
                  </a:cubicBezTo>
                  <a:cubicBezTo>
                    <a:pt x="32461" y="23546"/>
                    <a:pt x="32004" y="22860"/>
                    <a:pt x="31775" y="22403"/>
                  </a:cubicBezTo>
                  <a:cubicBezTo>
                    <a:pt x="31547" y="22174"/>
                    <a:pt x="31547" y="22174"/>
                    <a:pt x="31318" y="21946"/>
                  </a:cubicBezTo>
                  <a:cubicBezTo>
                    <a:pt x="30861" y="21488"/>
                    <a:pt x="30404" y="20803"/>
                    <a:pt x="29947" y="20345"/>
                  </a:cubicBezTo>
                  <a:cubicBezTo>
                    <a:pt x="29718" y="20117"/>
                    <a:pt x="29718" y="20117"/>
                    <a:pt x="29489" y="19888"/>
                  </a:cubicBezTo>
                  <a:cubicBezTo>
                    <a:pt x="29032" y="19431"/>
                    <a:pt x="28575" y="18745"/>
                    <a:pt x="28118" y="18288"/>
                  </a:cubicBezTo>
                  <a:cubicBezTo>
                    <a:pt x="28118" y="18288"/>
                    <a:pt x="27889" y="18059"/>
                    <a:pt x="27889" y="18059"/>
                  </a:cubicBezTo>
                  <a:cubicBezTo>
                    <a:pt x="27432" y="17374"/>
                    <a:pt x="26746" y="16916"/>
                    <a:pt x="26289" y="16231"/>
                  </a:cubicBezTo>
                  <a:cubicBezTo>
                    <a:pt x="26289" y="16231"/>
                    <a:pt x="26289" y="16231"/>
                    <a:pt x="26289" y="16231"/>
                  </a:cubicBezTo>
                  <a:cubicBezTo>
                    <a:pt x="21946" y="11887"/>
                    <a:pt x="16916" y="8001"/>
                    <a:pt x="10973" y="4801"/>
                  </a:cubicBezTo>
                  <a:cubicBezTo>
                    <a:pt x="10973" y="4801"/>
                    <a:pt x="10973" y="4801"/>
                    <a:pt x="10973" y="4801"/>
                  </a:cubicBezTo>
                  <a:cubicBezTo>
                    <a:pt x="10058" y="4343"/>
                    <a:pt x="9373" y="3886"/>
                    <a:pt x="8458" y="3429"/>
                  </a:cubicBezTo>
                  <a:cubicBezTo>
                    <a:pt x="8458" y="3429"/>
                    <a:pt x="8230" y="3429"/>
                    <a:pt x="8230" y="3429"/>
                  </a:cubicBezTo>
                  <a:cubicBezTo>
                    <a:pt x="7315" y="2972"/>
                    <a:pt x="6629" y="2515"/>
                    <a:pt x="5715" y="2286"/>
                  </a:cubicBezTo>
                  <a:cubicBezTo>
                    <a:pt x="5715" y="2286"/>
                    <a:pt x="5486" y="2286"/>
                    <a:pt x="5486" y="2286"/>
                  </a:cubicBezTo>
                  <a:cubicBezTo>
                    <a:pt x="4572" y="1829"/>
                    <a:pt x="3658" y="1600"/>
                    <a:pt x="2972" y="1143"/>
                  </a:cubicBezTo>
                  <a:cubicBezTo>
                    <a:pt x="2972" y="1143"/>
                    <a:pt x="2972" y="1143"/>
                    <a:pt x="2743" y="1143"/>
                  </a:cubicBezTo>
                  <a:cubicBezTo>
                    <a:pt x="1829" y="686"/>
                    <a:pt x="914" y="457"/>
                    <a:pt x="0" y="0"/>
                  </a:cubicBezTo>
                  <a:lnTo>
                    <a:pt x="0" y="0"/>
                  </a:lnTo>
                  <a:cubicBezTo>
                    <a:pt x="6172" y="13945"/>
                    <a:pt x="10058" y="29261"/>
                    <a:pt x="12116" y="44120"/>
                  </a:cubicBezTo>
                  <a:cubicBezTo>
                    <a:pt x="16688" y="72466"/>
                    <a:pt x="-2515" y="152248"/>
                    <a:pt x="30175" y="168021"/>
                  </a:cubicBezTo>
                  <a:close/>
                </a:path>
              </a:pathLst>
            </a:custGeom>
            <a:solidFill>
              <a:srgbClr val="FFFFFF"/>
            </a:solidFill>
            <a:ln w="2286" cap="flat">
              <a:noFill/>
              <a:prstDash val="solid"/>
              <a:miter/>
            </a:ln>
          </p:spPr>
          <p:txBody>
            <a:bodyPr rtlCol="0" anchor="ctr"/>
            <a:lstStyle/>
            <a:p>
              <a:endParaRPr lang="en-US"/>
            </a:p>
          </p:txBody>
        </p:sp>
        <p:sp>
          <p:nvSpPr>
            <p:cNvPr id="148" name="Freeform 1978">
              <a:extLst>
                <a:ext uri="{FF2B5EF4-FFF2-40B4-BE49-F238E27FC236}">
                  <a16:creationId xmlns:a16="http://schemas.microsoft.com/office/drawing/2014/main" id="{E5FB4B84-8942-D68A-F44B-4B868BFE0183}"/>
                </a:ext>
              </a:extLst>
            </p:cNvPr>
            <p:cNvSpPr/>
            <p:nvPr/>
          </p:nvSpPr>
          <p:spPr>
            <a:xfrm>
              <a:off x="2485162" y="5982690"/>
              <a:ext cx="923315" cy="507263"/>
            </a:xfrm>
            <a:custGeom>
              <a:avLst/>
              <a:gdLst>
                <a:gd name="connsiteX0" fmla="*/ 672541 w 923315"/>
                <a:gd name="connsiteY0" fmla="*/ 46634 h 507263"/>
                <a:gd name="connsiteX1" fmla="*/ 675513 w 923315"/>
                <a:gd name="connsiteY1" fmla="*/ 128244 h 507263"/>
                <a:gd name="connsiteX2" fmla="*/ 666140 w 923315"/>
                <a:gd name="connsiteY2" fmla="*/ 324383 h 507263"/>
                <a:gd name="connsiteX3" fmla="*/ 668426 w 923315"/>
                <a:gd name="connsiteY3" fmla="*/ 307695 h 507263"/>
                <a:gd name="connsiteX4" fmla="*/ 658825 w 923315"/>
                <a:gd name="connsiteY4" fmla="*/ 376275 h 507263"/>
                <a:gd name="connsiteX5" fmla="*/ 586816 w 923315"/>
                <a:gd name="connsiteY5" fmla="*/ 451713 h 507263"/>
                <a:gd name="connsiteX6" fmla="*/ 476402 w 923315"/>
                <a:gd name="connsiteY6" fmla="*/ 453085 h 507263"/>
                <a:gd name="connsiteX7" fmla="*/ 404393 w 923315"/>
                <a:gd name="connsiteY7" fmla="*/ 450342 h 507263"/>
                <a:gd name="connsiteX8" fmla="*/ 324155 w 923315"/>
                <a:gd name="connsiteY8" fmla="*/ 440740 h 507263"/>
                <a:gd name="connsiteX9" fmla="*/ 261976 w 923315"/>
                <a:gd name="connsiteY9" fmla="*/ 408965 h 507263"/>
                <a:gd name="connsiteX10" fmla="*/ 229743 w 923315"/>
                <a:gd name="connsiteY10" fmla="*/ 357073 h 507263"/>
                <a:gd name="connsiteX11" fmla="*/ 139675 w 923315"/>
                <a:gd name="connsiteY11" fmla="*/ 287121 h 507263"/>
                <a:gd name="connsiteX12" fmla="*/ 28575 w 923315"/>
                <a:gd name="connsiteY12" fmla="*/ 285978 h 507263"/>
                <a:gd name="connsiteX13" fmla="*/ 13259 w 923315"/>
                <a:gd name="connsiteY13" fmla="*/ 280720 h 507263"/>
                <a:gd name="connsiteX14" fmla="*/ 0 w 923315"/>
                <a:gd name="connsiteY14" fmla="*/ 279349 h 507263"/>
                <a:gd name="connsiteX15" fmla="*/ 914 w 923315"/>
                <a:gd name="connsiteY15" fmla="*/ 285292 h 507263"/>
                <a:gd name="connsiteX16" fmla="*/ 4572 w 923315"/>
                <a:gd name="connsiteY16" fmla="*/ 295579 h 507263"/>
                <a:gd name="connsiteX17" fmla="*/ 13945 w 923315"/>
                <a:gd name="connsiteY17" fmla="*/ 307695 h 507263"/>
                <a:gd name="connsiteX18" fmla="*/ 22174 w 923315"/>
                <a:gd name="connsiteY18" fmla="*/ 313867 h 507263"/>
                <a:gd name="connsiteX19" fmla="*/ 75209 w 923315"/>
                <a:gd name="connsiteY19" fmla="*/ 331012 h 507263"/>
                <a:gd name="connsiteX20" fmla="*/ 122301 w 923315"/>
                <a:gd name="connsiteY20" fmla="*/ 325755 h 507263"/>
                <a:gd name="connsiteX21" fmla="*/ 136017 w 923315"/>
                <a:gd name="connsiteY21" fmla="*/ 323697 h 507263"/>
                <a:gd name="connsiteX22" fmla="*/ 136017 w 923315"/>
                <a:gd name="connsiteY22" fmla="*/ 323697 h 507263"/>
                <a:gd name="connsiteX23" fmla="*/ 143789 w 923315"/>
                <a:gd name="connsiteY23" fmla="*/ 324383 h 507263"/>
                <a:gd name="connsiteX24" fmla="*/ 147676 w 923315"/>
                <a:gd name="connsiteY24" fmla="*/ 325526 h 507263"/>
                <a:gd name="connsiteX25" fmla="*/ 151105 w 923315"/>
                <a:gd name="connsiteY25" fmla="*/ 326898 h 507263"/>
                <a:gd name="connsiteX26" fmla="*/ 152705 w 923315"/>
                <a:gd name="connsiteY26" fmla="*/ 327812 h 507263"/>
                <a:gd name="connsiteX27" fmla="*/ 154991 w 923315"/>
                <a:gd name="connsiteY27" fmla="*/ 329184 h 507263"/>
                <a:gd name="connsiteX28" fmla="*/ 157277 w 923315"/>
                <a:gd name="connsiteY28" fmla="*/ 331012 h 507263"/>
                <a:gd name="connsiteX29" fmla="*/ 158648 w 923315"/>
                <a:gd name="connsiteY29" fmla="*/ 332155 h 507263"/>
                <a:gd name="connsiteX30" fmla="*/ 161392 w 923315"/>
                <a:gd name="connsiteY30" fmla="*/ 334899 h 507263"/>
                <a:gd name="connsiteX31" fmla="*/ 162535 w 923315"/>
                <a:gd name="connsiteY31" fmla="*/ 336499 h 507263"/>
                <a:gd name="connsiteX32" fmla="*/ 164821 w 923315"/>
                <a:gd name="connsiteY32" fmla="*/ 339699 h 507263"/>
                <a:gd name="connsiteX33" fmla="*/ 166878 w 923315"/>
                <a:gd name="connsiteY33" fmla="*/ 343357 h 507263"/>
                <a:gd name="connsiteX34" fmla="*/ 171221 w 923315"/>
                <a:gd name="connsiteY34" fmla="*/ 356158 h 507263"/>
                <a:gd name="connsiteX35" fmla="*/ 173279 w 923315"/>
                <a:gd name="connsiteY35" fmla="*/ 368960 h 507263"/>
                <a:gd name="connsiteX36" fmla="*/ 174422 w 923315"/>
                <a:gd name="connsiteY36" fmla="*/ 386334 h 507263"/>
                <a:gd name="connsiteX37" fmla="*/ 174650 w 923315"/>
                <a:gd name="connsiteY37" fmla="*/ 395020 h 507263"/>
                <a:gd name="connsiteX38" fmla="*/ 174650 w 923315"/>
                <a:gd name="connsiteY38" fmla="*/ 399364 h 507263"/>
                <a:gd name="connsiteX39" fmla="*/ 174650 w 923315"/>
                <a:gd name="connsiteY39" fmla="*/ 408051 h 507263"/>
                <a:gd name="connsiteX40" fmla="*/ 174879 w 923315"/>
                <a:gd name="connsiteY40" fmla="*/ 416737 h 507263"/>
                <a:gd name="connsiteX41" fmla="*/ 175336 w 923315"/>
                <a:gd name="connsiteY41" fmla="*/ 425424 h 507263"/>
                <a:gd name="connsiteX42" fmla="*/ 175793 w 923315"/>
                <a:gd name="connsiteY42" fmla="*/ 432511 h 507263"/>
                <a:gd name="connsiteX43" fmla="*/ 186080 w 923315"/>
                <a:gd name="connsiteY43" fmla="*/ 480288 h 507263"/>
                <a:gd name="connsiteX44" fmla="*/ 187909 w 923315"/>
                <a:gd name="connsiteY44" fmla="*/ 483717 h 507263"/>
                <a:gd name="connsiteX45" fmla="*/ 188366 w 923315"/>
                <a:gd name="connsiteY45" fmla="*/ 484632 h 507263"/>
                <a:gd name="connsiteX46" fmla="*/ 192024 w 923315"/>
                <a:gd name="connsiteY46" fmla="*/ 490575 h 507263"/>
                <a:gd name="connsiteX47" fmla="*/ 192938 w 923315"/>
                <a:gd name="connsiteY47" fmla="*/ 491947 h 507263"/>
                <a:gd name="connsiteX48" fmla="*/ 194996 w 923315"/>
                <a:gd name="connsiteY48" fmla="*/ 494690 h 507263"/>
                <a:gd name="connsiteX49" fmla="*/ 195910 w 923315"/>
                <a:gd name="connsiteY49" fmla="*/ 495833 h 507263"/>
                <a:gd name="connsiteX50" fmla="*/ 196596 w 923315"/>
                <a:gd name="connsiteY50" fmla="*/ 496747 h 507263"/>
                <a:gd name="connsiteX51" fmla="*/ 197510 w 923315"/>
                <a:gd name="connsiteY51" fmla="*/ 497890 h 507263"/>
                <a:gd name="connsiteX52" fmla="*/ 200939 w 923315"/>
                <a:gd name="connsiteY52" fmla="*/ 500862 h 507263"/>
                <a:gd name="connsiteX53" fmla="*/ 202311 w 923315"/>
                <a:gd name="connsiteY53" fmla="*/ 501548 h 507263"/>
                <a:gd name="connsiteX54" fmla="*/ 202997 w 923315"/>
                <a:gd name="connsiteY54" fmla="*/ 501777 h 507263"/>
                <a:gd name="connsiteX55" fmla="*/ 204368 w 923315"/>
                <a:gd name="connsiteY55" fmla="*/ 502005 h 507263"/>
                <a:gd name="connsiteX56" fmla="*/ 205054 w 923315"/>
                <a:gd name="connsiteY56" fmla="*/ 502005 h 507263"/>
                <a:gd name="connsiteX57" fmla="*/ 205054 w 923315"/>
                <a:gd name="connsiteY57" fmla="*/ 502005 h 507263"/>
                <a:gd name="connsiteX58" fmla="*/ 205054 w 923315"/>
                <a:gd name="connsiteY58" fmla="*/ 502005 h 507263"/>
                <a:gd name="connsiteX59" fmla="*/ 206883 w 923315"/>
                <a:gd name="connsiteY59" fmla="*/ 502462 h 507263"/>
                <a:gd name="connsiteX60" fmla="*/ 208940 w 923315"/>
                <a:gd name="connsiteY60" fmla="*/ 502920 h 507263"/>
                <a:gd name="connsiteX61" fmla="*/ 210769 w 923315"/>
                <a:gd name="connsiteY61" fmla="*/ 503148 h 507263"/>
                <a:gd name="connsiteX62" fmla="*/ 213512 w 923315"/>
                <a:gd name="connsiteY62" fmla="*/ 503377 h 507263"/>
                <a:gd name="connsiteX63" fmla="*/ 217170 w 923315"/>
                <a:gd name="connsiteY63" fmla="*/ 503834 h 507263"/>
                <a:gd name="connsiteX64" fmla="*/ 220828 w 923315"/>
                <a:gd name="connsiteY64" fmla="*/ 504063 h 507263"/>
                <a:gd name="connsiteX65" fmla="*/ 223342 w 923315"/>
                <a:gd name="connsiteY65" fmla="*/ 504291 h 507263"/>
                <a:gd name="connsiteX66" fmla="*/ 227457 w 923315"/>
                <a:gd name="connsiteY66" fmla="*/ 504520 h 507263"/>
                <a:gd name="connsiteX67" fmla="*/ 229972 w 923315"/>
                <a:gd name="connsiteY67" fmla="*/ 504748 h 507263"/>
                <a:gd name="connsiteX68" fmla="*/ 232486 w 923315"/>
                <a:gd name="connsiteY68" fmla="*/ 504977 h 507263"/>
                <a:gd name="connsiteX69" fmla="*/ 237744 w 923315"/>
                <a:gd name="connsiteY69" fmla="*/ 505206 h 507263"/>
                <a:gd name="connsiteX70" fmla="*/ 240716 w 923315"/>
                <a:gd name="connsiteY70" fmla="*/ 505434 h 507263"/>
                <a:gd name="connsiteX71" fmla="*/ 246431 w 923315"/>
                <a:gd name="connsiteY71" fmla="*/ 505663 h 507263"/>
                <a:gd name="connsiteX72" fmla="*/ 252603 w 923315"/>
                <a:gd name="connsiteY72" fmla="*/ 505891 h 507263"/>
                <a:gd name="connsiteX73" fmla="*/ 259004 w 923315"/>
                <a:gd name="connsiteY73" fmla="*/ 506120 h 507263"/>
                <a:gd name="connsiteX74" fmla="*/ 265633 w 923315"/>
                <a:gd name="connsiteY74" fmla="*/ 506349 h 507263"/>
                <a:gd name="connsiteX75" fmla="*/ 269291 w 923315"/>
                <a:gd name="connsiteY75" fmla="*/ 506349 h 507263"/>
                <a:gd name="connsiteX76" fmla="*/ 272948 w 923315"/>
                <a:gd name="connsiteY76" fmla="*/ 506349 h 507263"/>
                <a:gd name="connsiteX77" fmla="*/ 288036 w 923315"/>
                <a:gd name="connsiteY77" fmla="*/ 506577 h 507263"/>
                <a:gd name="connsiteX78" fmla="*/ 291922 w 923315"/>
                <a:gd name="connsiteY78" fmla="*/ 506577 h 507263"/>
                <a:gd name="connsiteX79" fmla="*/ 312496 w 923315"/>
                <a:gd name="connsiteY79" fmla="*/ 506806 h 507263"/>
                <a:gd name="connsiteX80" fmla="*/ 329870 w 923315"/>
                <a:gd name="connsiteY80" fmla="*/ 507034 h 507263"/>
                <a:gd name="connsiteX81" fmla="*/ 395249 w 923315"/>
                <a:gd name="connsiteY81" fmla="*/ 507263 h 507263"/>
                <a:gd name="connsiteX82" fmla="*/ 395249 w 923315"/>
                <a:gd name="connsiteY82" fmla="*/ 507263 h 507263"/>
                <a:gd name="connsiteX83" fmla="*/ 424739 w 923315"/>
                <a:gd name="connsiteY83" fmla="*/ 507263 h 507263"/>
                <a:gd name="connsiteX84" fmla="*/ 429768 w 923315"/>
                <a:gd name="connsiteY84" fmla="*/ 507263 h 507263"/>
                <a:gd name="connsiteX85" fmla="*/ 439598 w 923315"/>
                <a:gd name="connsiteY85" fmla="*/ 507263 h 507263"/>
                <a:gd name="connsiteX86" fmla="*/ 444627 w 923315"/>
                <a:gd name="connsiteY86" fmla="*/ 507263 h 507263"/>
                <a:gd name="connsiteX87" fmla="*/ 563499 w 923315"/>
                <a:gd name="connsiteY87" fmla="*/ 506349 h 507263"/>
                <a:gd name="connsiteX88" fmla="*/ 572186 w 923315"/>
                <a:gd name="connsiteY88" fmla="*/ 506349 h 507263"/>
                <a:gd name="connsiteX89" fmla="*/ 600761 w 923315"/>
                <a:gd name="connsiteY89" fmla="*/ 505891 h 507263"/>
                <a:gd name="connsiteX90" fmla="*/ 615620 w 923315"/>
                <a:gd name="connsiteY90" fmla="*/ 505663 h 507263"/>
                <a:gd name="connsiteX91" fmla="*/ 626135 w 923315"/>
                <a:gd name="connsiteY91" fmla="*/ 505434 h 507263"/>
                <a:gd name="connsiteX92" fmla="*/ 629564 w 923315"/>
                <a:gd name="connsiteY92" fmla="*/ 505434 h 507263"/>
                <a:gd name="connsiteX93" fmla="*/ 635965 w 923315"/>
                <a:gd name="connsiteY93" fmla="*/ 505434 h 507263"/>
                <a:gd name="connsiteX94" fmla="*/ 645109 w 923315"/>
                <a:gd name="connsiteY94" fmla="*/ 505206 h 507263"/>
                <a:gd name="connsiteX95" fmla="*/ 650824 w 923315"/>
                <a:gd name="connsiteY95" fmla="*/ 505206 h 507263"/>
                <a:gd name="connsiteX96" fmla="*/ 653567 w 923315"/>
                <a:gd name="connsiteY96" fmla="*/ 505206 h 507263"/>
                <a:gd name="connsiteX97" fmla="*/ 658597 w 923315"/>
                <a:gd name="connsiteY97" fmla="*/ 505206 h 507263"/>
                <a:gd name="connsiteX98" fmla="*/ 660883 w 923315"/>
                <a:gd name="connsiteY98" fmla="*/ 505206 h 507263"/>
                <a:gd name="connsiteX99" fmla="*/ 665455 w 923315"/>
                <a:gd name="connsiteY99" fmla="*/ 505206 h 507263"/>
                <a:gd name="connsiteX100" fmla="*/ 676427 w 923315"/>
                <a:gd name="connsiteY100" fmla="*/ 504977 h 507263"/>
                <a:gd name="connsiteX101" fmla="*/ 697687 w 923315"/>
                <a:gd name="connsiteY101" fmla="*/ 495833 h 507263"/>
                <a:gd name="connsiteX102" fmla="*/ 702716 w 923315"/>
                <a:gd name="connsiteY102" fmla="*/ 489432 h 507263"/>
                <a:gd name="connsiteX103" fmla="*/ 705460 w 923315"/>
                <a:gd name="connsiteY103" fmla="*/ 484632 h 507263"/>
                <a:gd name="connsiteX104" fmla="*/ 707517 w 923315"/>
                <a:gd name="connsiteY104" fmla="*/ 479602 h 507263"/>
                <a:gd name="connsiteX105" fmla="*/ 708889 w 923315"/>
                <a:gd name="connsiteY105" fmla="*/ 474345 h 507263"/>
                <a:gd name="connsiteX106" fmla="*/ 710032 w 923315"/>
                <a:gd name="connsiteY106" fmla="*/ 469087 h 507263"/>
                <a:gd name="connsiteX107" fmla="*/ 712089 w 923315"/>
                <a:gd name="connsiteY107" fmla="*/ 457885 h 507263"/>
                <a:gd name="connsiteX108" fmla="*/ 714375 w 923315"/>
                <a:gd name="connsiteY108" fmla="*/ 446684 h 507263"/>
                <a:gd name="connsiteX109" fmla="*/ 717347 w 923315"/>
                <a:gd name="connsiteY109" fmla="*/ 429996 h 507263"/>
                <a:gd name="connsiteX110" fmla="*/ 719861 w 923315"/>
                <a:gd name="connsiteY110" fmla="*/ 413080 h 507263"/>
                <a:gd name="connsiteX111" fmla="*/ 721462 w 923315"/>
                <a:gd name="connsiteY111" fmla="*/ 396163 h 507263"/>
                <a:gd name="connsiteX112" fmla="*/ 721690 w 923315"/>
                <a:gd name="connsiteY112" fmla="*/ 379018 h 507263"/>
                <a:gd name="connsiteX113" fmla="*/ 721690 w 923315"/>
                <a:gd name="connsiteY113" fmla="*/ 373532 h 507263"/>
                <a:gd name="connsiteX114" fmla="*/ 722147 w 923315"/>
                <a:gd name="connsiteY114" fmla="*/ 362788 h 507263"/>
                <a:gd name="connsiteX115" fmla="*/ 723290 w 923315"/>
                <a:gd name="connsiteY115" fmla="*/ 352044 h 507263"/>
                <a:gd name="connsiteX116" fmla="*/ 724662 w 923315"/>
                <a:gd name="connsiteY116" fmla="*/ 341299 h 507263"/>
                <a:gd name="connsiteX117" fmla="*/ 725348 w 923315"/>
                <a:gd name="connsiteY117" fmla="*/ 336042 h 507263"/>
                <a:gd name="connsiteX118" fmla="*/ 729920 w 923315"/>
                <a:gd name="connsiteY118" fmla="*/ 322554 h 507263"/>
                <a:gd name="connsiteX119" fmla="*/ 732434 w 923315"/>
                <a:gd name="connsiteY119" fmla="*/ 319582 h 507263"/>
                <a:gd name="connsiteX120" fmla="*/ 749122 w 923315"/>
                <a:gd name="connsiteY120" fmla="*/ 312724 h 507263"/>
                <a:gd name="connsiteX121" fmla="*/ 754837 w 923315"/>
                <a:gd name="connsiteY121" fmla="*/ 312039 h 507263"/>
                <a:gd name="connsiteX122" fmla="*/ 771754 w 923315"/>
                <a:gd name="connsiteY122" fmla="*/ 312039 h 507263"/>
                <a:gd name="connsiteX123" fmla="*/ 777240 w 923315"/>
                <a:gd name="connsiteY123" fmla="*/ 312953 h 507263"/>
                <a:gd name="connsiteX124" fmla="*/ 782726 w 923315"/>
                <a:gd name="connsiteY124" fmla="*/ 314325 h 507263"/>
                <a:gd name="connsiteX125" fmla="*/ 793242 w 923315"/>
                <a:gd name="connsiteY125" fmla="*/ 318668 h 507263"/>
                <a:gd name="connsiteX126" fmla="*/ 849706 w 923315"/>
                <a:gd name="connsiteY126" fmla="*/ 327812 h 507263"/>
                <a:gd name="connsiteX127" fmla="*/ 922172 w 923315"/>
                <a:gd name="connsiteY127" fmla="*/ 253746 h 507263"/>
                <a:gd name="connsiteX128" fmla="*/ 922401 w 923315"/>
                <a:gd name="connsiteY128" fmla="*/ 251231 h 507263"/>
                <a:gd name="connsiteX129" fmla="*/ 923315 w 923315"/>
                <a:gd name="connsiteY129" fmla="*/ 241173 h 507263"/>
                <a:gd name="connsiteX130" fmla="*/ 923315 w 923315"/>
                <a:gd name="connsiteY130" fmla="*/ 238658 h 507263"/>
                <a:gd name="connsiteX131" fmla="*/ 923315 w 923315"/>
                <a:gd name="connsiteY131" fmla="*/ 233857 h 507263"/>
                <a:gd name="connsiteX132" fmla="*/ 922858 w 923315"/>
                <a:gd name="connsiteY132" fmla="*/ 223113 h 507263"/>
                <a:gd name="connsiteX133" fmla="*/ 922172 w 923315"/>
                <a:gd name="connsiteY133" fmla="*/ 215798 h 507263"/>
                <a:gd name="connsiteX134" fmla="*/ 919429 w 923315"/>
                <a:gd name="connsiteY134" fmla="*/ 202539 h 507263"/>
                <a:gd name="connsiteX135" fmla="*/ 918515 w 923315"/>
                <a:gd name="connsiteY135" fmla="*/ 199339 h 507263"/>
                <a:gd name="connsiteX136" fmla="*/ 916457 w 923315"/>
                <a:gd name="connsiteY136" fmla="*/ 193395 h 507263"/>
                <a:gd name="connsiteX137" fmla="*/ 913943 w 923315"/>
                <a:gd name="connsiteY137" fmla="*/ 187909 h 507263"/>
                <a:gd name="connsiteX138" fmla="*/ 912571 w 923315"/>
                <a:gd name="connsiteY138" fmla="*/ 185394 h 507263"/>
                <a:gd name="connsiteX139" fmla="*/ 907999 w 923315"/>
                <a:gd name="connsiteY139" fmla="*/ 178079 h 507263"/>
                <a:gd name="connsiteX140" fmla="*/ 900913 w 923315"/>
                <a:gd name="connsiteY140" fmla="*/ 169621 h 507263"/>
                <a:gd name="connsiteX141" fmla="*/ 894969 w 923315"/>
                <a:gd name="connsiteY141" fmla="*/ 164363 h 507263"/>
                <a:gd name="connsiteX142" fmla="*/ 871652 w 923315"/>
                <a:gd name="connsiteY142" fmla="*/ 152704 h 507263"/>
                <a:gd name="connsiteX143" fmla="*/ 860679 w 923315"/>
                <a:gd name="connsiteY143" fmla="*/ 150190 h 507263"/>
                <a:gd name="connsiteX144" fmla="*/ 844448 w 923315"/>
                <a:gd name="connsiteY144" fmla="*/ 148590 h 507263"/>
                <a:gd name="connsiteX145" fmla="*/ 833933 w 923315"/>
                <a:gd name="connsiteY145" fmla="*/ 149047 h 507263"/>
                <a:gd name="connsiteX146" fmla="*/ 818388 w 923315"/>
                <a:gd name="connsiteY146" fmla="*/ 151790 h 507263"/>
                <a:gd name="connsiteX147" fmla="*/ 798271 w 923315"/>
                <a:gd name="connsiteY147" fmla="*/ 159791 h 507263"/>
                <a:gd name="connsiteX148" fmla="*/ 788670 w 923315"/>
                <a:gd name="connsiteY148" fmla="*/ 165735 h 507263"/>
                <a:gd name="connsiteX149" fmla="*/ 769696 w 923315"/>
                <a:gd name="connsiteY149" fmla="*/ 176022 h 507263"/>
                <a:gd name="connsiteX150" fmla="*/ 757809 w 923315"/>
                <a:gd name="connsiteY150" fmla="*/ 181051 h 507263"/>
                <a:gd name="connsiteX151" fmla="*/ 732663 w 923315"/>
                <a:gd name="connsiteY151" fmla="*/ 180365 h 507263"/>
                <a:gd name="connsiteX152" fmla="*/ 729920 w 923315"/>
                <a:gd name="connsiteY152" fmla="*/ 178536 h 507263"/>
                <a:gd name="connsiteX153" fmla="*/ 721233 w 923315"/>
                <a:gd name="connsiteY153" fmla="*/ 161620 h 507263"/>
                <a:gd name="connsiteX154" fmla="*/ 721233 w 923315"/>
                <a:gd name="connsiteY154" fmla="*/ 151104 h 507263"/>
                <a:gd name="connsiteX155" fmla="*/ 721919 w 923315"/>
                <a:gd name="connsiteY155" fmla="*/ 144932 h 507263"/>
                <a:gd name="connsiteX156" fmla="*/ 723519 w 923315"/>
                <a:gd name="connsiteY156" fmla="*/ 126415 h 507263"/>
                <a:gd name="connsiteX157" fmla="*/ 724433 w 923315"/>
                <a:gd name="connsiteY157" fmla="*/ 107670 h 507263"/>
                <a:gd name="connsiteX158" fmla="*/ 724662 w 923315"/>
                <a:gd name="connsiteY158" fmla="*/ 95326 h 507263"/>
                <a:gd name="connsiteX159" fmla="*/ 724433 w 923315"/>
                <a:gd name="connsiteY159" fmla="*/ 76581 h 507263"/>
                <a:gd name="connsiteX160" fmla="*/ 723976 w 923315"/>
                <a:gd name="connsiteY160" fmla="*/ 64236 h 507263"/>
                <a:gd name="connsiteX161" fmla="*/ 723290 w 923315"/>
                <a:gd name="connsiteY161" fmla="*/ 51892 h 507263"/>
                <a:gd name="connsiteX162" fmla="*/ 721919 w 923315"/>
                <a:gd name="connsiteY162" fmla="*/ 41833 h 507263"/>
                <a:gd name="connsiteX163" fmla="*/ 720776 w 923315"/>
                <a:gd name="connsiteY163" fmla="*/ 37261 h 507263"/>
                <a:gd name="connsiteX164" fmla="*/ 717575 w 923315"/>
                <a:gd name="connsiteY164" fmla="*/ 29260 h 507263"/>
                <a:gd name="connsiteX165" fmla="*/ 704545 w 923315"/>
                <a:gd name="connsiteY165" fmla="*/ 14173 h 507263"/>
                <a:gd name="connsiteX166" fmla="*/ 692887 w 923315"/>
                <a:gd name="connsiteY166" fmla="*/ 8458 h 507263"/>
                <a:gd name="connsiteX167" fmla="*/ 678256 w 923315"/>
                <a:gd name="connsiteY167" fmla="*/ 4800 h 507263"/>
                <a:gd name="connsiteX168" fmla="*/ 669798 w 923315"/>
                <a:gd name="connsiteY168" fmla="*/ 3429 h 507263"/>
                <a:gd name="connsiteX169" fmla="*/ 667283 w 923315"/>
                <a:gd name="connsiteY169" fmla="*/ 2971 h 507263"/>
                <a:gd name="connsiteX170" fmla="*/ 661111 w 923315"/>
                <a:gd name="connsiteY170" fmla="*/ 2057 h 507263"/>
                <a:gd name="connsiteX171" fmla="*/ 658368 w 923315"/>
                <a:gd name="connsiteY171" fmla="*/ 1828 h 507263"/>
                <a:gd name="connsiteX172" fmla="*/ 651739 w 923315"/>
                <a:gd name="connsiteY172" fmla="*/ 1143 h 507263"/>
                <a:gd name="connsiteX173" fmla="*/ 649681 w 923315"/>
                <a:gd name="connsiteY173" fmla="*/ 914 h 507263"/>
                <a:gd name="connsiteX174" fmla="*/ 640766 w 923315"/>
                <a:gd name="connsiteY174" fmla="*/ 0 h 507263"/>
                <a:gd name="connsiteX175" fmla="*/ 672541 w 923315"/>
                <a:gd name="connsiteY175" fmla="*/ 46634 h 50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23315" h="507263">
                  <a:moveTo>
                    <a:pt x="672541" y="46634"/>
                  </a:moveTo>
                  <a:cubicBezTo>
                    <a:pt x="677342" y="73380"/>
                    <a:pt x="675513" y="101269"/>
                    <a:pt x="675513" y="128244"/>
                  </a:cubicBezTo>
                  <a:cubicBezTo>
                    <a:pt x="675513" y="193395"/>
                    <a:pt x="674827" y="259689"/>
                    <a:pt x="666140" y="324383"/>
                  </a:cubicBezTo>
                  <a:lnTo>
                    <a:pt x="668426" y="307695"/>
                  </a:lnTo>
                  <a:cubicBezTo>
                    <a:pt x="665683" y="330555"/>
                    <a:pt x="665683" y="354330"/>
                    <a:pt x="658825" y="376275"/>
                  </a:cubicBezTo>
                  <a:cubicBezTo>
                    <a:pt x="647395" y="412623"/>
                    <a:pt x="622478" y="438683"/>
                    <a:pt x="586816" y="451713"/>
                  </a:cubicBezTo>
                  <a:cubicBezTo>
                    <a:pt x="550012" y="465201"/>
                    <a:pt x="513664" y="454228"/>
                    <a:pt x="476402" y="453085"/>
                  </a:cubicBezTo>
                  <a:cubicBezTo>
                    <a:pt x="452399" y="452399"/>
                    <a:pt x="428396" y="451713"/>
                    <a:pt x="404393" y="450342"/>
                  </a:cubicBezTo>
                  <a:cubicBezTo>
                    <a:pt x="377876" y="448741"/>
                    <a:pt x="350215" y="446684"/>
                    <a:pt x="324155" y="440740"/>
                  </a:cubicBezTo>
                  <a:cubicBezTo>
                    <a:pt x="301066" y="435254"/>
                    <a:pt x="279806" y="424738"/>
                    <a:pt x="261976" y="408965"/>
                  </a:cubicBezTo>
                  <a:cubicBezTo>
                    <a:pt x="246202" y="395020"/>
                    <a:pt x="238201" y="376047"/>
                    <a:pt x="229743" y="357073"/>
                  </a:cubicBezTo>
                  <a:cubicBezTo>
                    <a:pt x="196825" y="283235"/>
                    <a:pt x="147904" y="285978"/>
                    <a:pt x="139675" y="287121"/>
                  </a:cubicBezTo>
                  <a:cubicBezTo>
                    <a:pt x="102641" y="292608"/>
                    <a:pt x="65380" y="295808"/>
                    <a:pt x="28575" y="285978"/>
                  </a:cubicBezTo>
                  <a:cubicBezTo>
                    <a:pt x="23317" y="284607"/>
                    <a:pt x="18288" y="282778"/>
                    <a:pt x="13259" y="280720"/>
                  </a:cubicBezTo>
                  <a:cubicBezTo>
                    <a:pt x="8915" y="280263"/>
                    <a:pt x="4572" y="279806"/>
                    <a:pt x="0" y="279349"/>
                  </a:cubicBezTo>
                  <a:cubicBezTo>
                    <a:pt x="229" y="281406"/>
                    <a:pt x="457" y="283464"/>
                    <a:pt x="914" y="285292"/>
                  </a:cubicBezTo>
                  <a:cubicBezTo>
                    <a:pt x="1829" y="288950"/>
                    <a:pt x="2972" y="292379"/>
                    <a:pt x="4572" y="295579"/>
                  </a:cubicBezTo>
                  <a:cubicBezTo>
                    <a:pt x="6858" y="300151"/>
                    <a:pt x="10058" y="304266"/>
                    <a:pt x="13945" y="307695"/>
                  </a:cubicBezTo>
                  <a:cubicBezTo>
                    <a:pt x="16459" y="309981"/>
                    <a:pt x="19202" y="312039"/>
                    <a:pt x="22174" y="313867"/>
                  </a:cubicBezTo>
                  <a:cubicBezTo>
                    <a:pt x="38405" y="323926"/>
                    <a:pt x="56236" y="329641"/>
                    <a:pt x="75209" y="331012"/>
                  </a:cubicBezTo>
                  <a:cubicBezTo>
                    <a:pt x="91211" y="332155"/>
                    <a:pt x="106756" y="329869"/>
                    <a:pt x="122301" y="325755"/>
                  </a:cubicBezTo>
                  <a:cubicBezTo>
                    <a:pt x="127102" y="324383"/>
                    <a:pt x="131674" y="323697"/>
                    <a:pt x="136017" y="323697"/>
                  </a:cubicBezTo>
                  <a:cubicBezTo>
                    <a:pt x="136017" y="323697"/>
                    <a:pt x="136017" y="323697"/>
                    <a:pt x="136017" y="323697"/>
                  </a:cubicBezTo>
                  <a:cubicBezTo>
                    <a:pt x="138760" y="323697"/>
                    <a:pt x="141275" y="323926"/>
                    <a:pt x="143789" y="324383"/>
                  </a:cubicBezTo>
                  <a:cubicBezTo>
                    <a:pt x="145161" y="324612"/>
                    <a:pt x="146533" y="325069"/>
                    <a:pt x="147676" y="325526"/>
                  </a:cubicBezTo>
                  <a:cubicBezTo>
                    <a:pt x="148819" y="325983"/>
                    <a:pt x="149962" y="326440"/>
                    <a:pt x="151105" y="326898"/>
                  </a:cubicBezTo>
                  <a:cubicBezTo>
                    <a:pt x="151562" y="327126"/>
                    <a:pt x="152248" y="327355"/>
                    <a:pt x="152705" y="327812"/>
                  </a:cubicBezTo>
                  <a:cubicBezTo>
                    <a:pt x="153391" y="328269"/>
                    <a:pt x="154305" y="328726"/>
                    <a:pt x="154991" y="329184"/>
                  </a:cubicBezTo>
                  <a:cubicBezTo>
                    <a:pt x="155905" y="329641"/>
                    <a:pt x="156591" y="330327"/>
                    <a:pt x="157277" y="331012"/>
                  </a:cubicBezTo>
                  <a:cubicBezTo>
                    <a:pt x="157734" y="331470"/>
                    <a:pt x="158191" y="331698"/>
                    <a:pt x="158648" y="332155"/>
                  </a:cubicBezTo>
                  <a:cubicBezTo>
                    <a:pt x="159563" y="333070"/>
                    <a:pt x="160477" y="333984"/>
                    <a:pt x="161392" y="334899"/>
                  </a:cubicBezTo>
                  <a:cubicBezTo>
                    <a:pt x="161849" y="335356"/>
                    <a:pt x="162306" y="335813"/>
                    <a:pt x="162535" y="336499"/>
                  </a:cubicBezTo>
                  <a:cubicBezTo>
                    <a:pt x="163449" y="337413"/>
                    <a:pt x="164135" y="338556"/>
                    <a:pt x="164821" y="339699"/>
                  </a:cubicBezTo>
                  <a:cubicBezTo>
                    <a:pt x="165506" y="340842"/>
                    <a:pt x="166192" y="341985"/>
                    <a:pt x="166878" y="343357"/>
                  </a:cubicBezTo>
                  <a:cubicBezTo>
                    <a:pt x="168707" y="347243"/>
                    <a:pt x="170307" y="351358"/>
                    <a:pt x="171221" y="356158"/>
                  </a:cubicBezTo>
                  <a:cubicBezTo>
                    <a:pt x="172136" y="360502"/>
                    <a:pt x="172822" y="364845"/>
                    <a:pt x="173279" y="368960"/>
                  </a:cubicBezTo>
                  <a:cubicBezTo>
                    <a:pt x="173965" y="374675"/>
                    <a:pt x="174193" y="380390"/>
                    <a:pt x="174422" y="386334"/>
                  </a:cubicBezTo>
                  <a:cubicBezTo>
                    <a:pt x="174422" y="389305"/>
                    <a:pt x="174422" y="392049"/>
                    <a:pt x="174650" y="395020"/>
                  </a:cubicBezTo>
                  <a:cubicBezTo>
                    <a:pt x="174650" y="396392"/>
                    <a:pt x="174650" y="397992"/>
                    <a:pt x="174650" y="399364"/>
                  </a:cubicBezTo>
                  <a:cubicBezTo>
                    <a:pt x="174650" y="402336"/>
                    <a:pt x="174650" y="405079"/>
                    <a:pt x="174650" y="408051"/>
                  </a:cubicBezTo>
                  <a:cubicBezTo>
                    <a:pt x="174650" y="411022"/>
                    <a:pt x="174650" y="413766"/>
                    <a:pt x="174879" y="416737"/>
                  </a:cubicBezTo>
                  <a:cubicBezTo>
                    <a:pt x="174879" y="419709"/>
                    <a:pt x="175108" y="422452"/>
                    <a:pt x="175336" y="425424"/>
                  </a:cubicBezTo>
                  <a:cubicBezTo>
                    <a:pt x="175565" y="427710"/>
                    <a:pt x="175793" y="429996"/>
                    <a:pt x="175793" y="432511"/>
                  </a:cubicBezTo>
                  <a:cubicBezTo>
                    <a:pt x="176936" y="448970"/>
                    <a:pt x="177622" y="465201"/>
                    <a:pt x="186080" y="480288"/>
                  </a:cubicBezTo>
                  <a:cubicBezTo>
                    <a:pt x="186538" y="481203"/>
                    <a:pt x="187223" y="482346"/>
                    <a:pt x="187909" y="483717"/>
                  </a:cubicBezTo>
                  <a:cubicBezTo>
                    <a:pt x="188138" y="483946"/>
                    <a:pt x="188138" y="484174"/>
                    <a:pt x="188366" y="484632"/>
                  </a:cubicBezTo>
                  <a:cubicBezTo>
                    <a:pt x="189509" y="486460"/>
                    <a:pt x="190652" y="488518"/>
                    <a:pt x="192024" y="490575"/>
                  </a:cubicBezTo>
                  <a:cubicBezTo>
                    <a:pt x="192253" y="491032"/>
                    <a:pt x="192481" y="491490"/>
                    <a:pt x="192938" y="491947"/>
                  </a:cubicBezTo>
                  <a:cubicBezTo>
                    <a:pt x="193624" y="492861"/>
                    <a:pt x="194310" y="493776"/>
                    <a:pt x="194996" y="494690"/>
                  </a:cubicBezTo>
                  <a:cubicBezTo>
                    <a:pt x="195224" y="495147"/>
                    <a:pt x="195682" y="495604"/>
                    <a:pt x="195910" y="495833"/>
                  </a:cubicBezTo>
                  <a:cubicBezTo>
                    <a:pt x="196139" y="496062"/>
                    <a:pt x="196367" y="496519"/>
                    <a:pt x="196596" y="496747"/>
                  </a:cubicBezTo>
                  <a:cubicBezTo>
                    <a:pt x="196825" y="497205"/>
                    <a:pt x="197282" y="497433"/>
                    <a:pt x="197510" y="497890"/>
                  </a:cubicBezTo>
                  <a:cubicBezTo>
                    <a:pt x="198653" y="499033"/>
                    <a:pt x="199796" y="500176"/>
                    <a:pt x="200939" y="500862"/>
                  </a:cubicBezTo>
                  <a:cubicBezTo>
                    <a:pt x="201397" y="501091"/>
                    <a:pt x="201854" y="501319"/>
                    <a:pt x="202311" y="501548"/>
                  </a:cubicBezTo>
                  <a:cubicBezTo>
                    <a:pt x="202540" y="501548"/>
                    <a:pt x="202768" y="501777"/>
                    <a:pt x="202997" y="501777"/>
                  </a:cubicBezTo>
                  <a:cubicBezTo>
                    <a:pt x="203454" y="502005"/>
                    <a:pt x="203911" y="502005"/>
                    <a:pt x="204368" y="502005"/>
                  </a:cubicBezTo>
                  <a:cubicBezTo>
                    <a:pt x="204597" y="502005"/>
                    <a:pt x="204826" y="502005"/>
                    <a:pt x="205054" y="502005"/>
                  </a:cubicBezTo>
                  <a:lnTo>
                    <a:pt x="205054" y="502005"/>
                  </a:lnTo>
                  <a:lnTo>
                    <a:pt x="205054" y="502005"/>
                  </a:lnTo>
                  <a:cubicBezTo>
                    <a:pt x="205511" y="502234"/>
                    <a:pt x="206197" y="502234"/>
                    <a:pt x="206883" y="502462"/>
                  </a:cubicBezTo>
                  <a:cubicBezTo>
                    <a:pt x="207569" y="502691"/>
                    <a:pt x="208255" y="502691"/>
                    <a:pt x="208940" y="502920"/>
                  </a:cubicBezTo>
                  <a:cubicBezTo>
                    <a:pt x="209398" y="502920"/>
                    <a:pt x="210083" y="503148"/>
                    <a:pt x="210769" y="503148"/>
                  </a:cubicBezTo>
                  <a:cubicBezTo>
                    <a:pt x="211684" y="503377"/>
                    <a:pt x="212369" y="503377"/>
                    <a:pt x="213512" y="503377"/>
                  </a:cubicBezTo>
                  <a:cubicBezTo>
                    <a:pt x="214655" y="503605"/>
                    <a:pt x="215798" y="503605"/>
                    <a:pt x="217170" y="503834"/>
                  </a:cubicBezTo>
                  <a:cubicBezTo>
                    <a:pt x="218313" y="503834"/>
                    <a:pt x="219685" y="504063"/>
                    <a:pt x="220828" y="504063"/>
                  </a:cubicBezTo>
                  <a:cubicBezTo>
                    <a:pt x="221513" y="504063"/>
                    <a:pt x="222428" y="504291"/>
                    <a:pt x="223342" y="504291"/>
                  </a:cubicBezTo>
                  <a:cubicBezTo>
                    <a:pt x="224714" y="504291"/>
                    <a:pt x="226085" y="504520"/>
                    <a:pt x="227457" y="504520"/>
                  </a:cubicBezTo>
                  <a:cubicBezTo>
                    <a:pt x="228371" y="504520"/>
                    <a:pt x="229057" y="504520"/>
                    <a:pt x="229972" y="504748"/>
                  </a:cubicBezTo>
                  <a:cubicBezTo>
                    <a:pt x="230886" y="504748"/>
                    <a:pt x="231572" y="504748"/>
                    <a:pt x="232486" y="504977"/>
                  </a:cubicBezTo>
                  <a:cubicBezTo>
                    <a:pt x="234086" y="504977"/>
                    <a:pt x="235915" y="505206"/>
                    <a:pt x="237744" y="505206"/>
                  </a:cubicBezTo>
                  <a:cubicBezTo>
                    <a:pt x="238658" y="505206"/>
                    <a:pt x="239573" y="505206"/>
                    <a:pt x="240716" y="505434"/>
                  </a:cubicBezTo>
                  <a:cubicBezTo>
                    <a:pt x="242545" y="505434"/>
                    <a:pt x="244373" y="505663"/>
                    <a:pt x="246431" y="505663"/>
                  </a:cubicBezTo>
                  <a:cubicBezTo>
                    <a:pt x="248488" y="505663"/>
                    <a:pt x="250546" y="505891"/>
                    <a:pt x="252603" y="505891"/>
                  </a:cubicBezTo>
                  <a:cubicBezTo>
                    <a:pt x="254660" y="505891"/>
                    <a:pt x="256946" y="506120"/>
                    <a:pt x="259004" y="506120"/>
                  </a:cubicBezTo>
                  <a:cubicBezTo>
                    <a:pt x="261290" y="506120"/>
                    <a:pt x="263347" y="506349"/>
                    <a:pt x="265633" y="506349"/>
                  </a:cubicBezTo>
                  <a:cubicBezTo>
                    <a:pt x="266776" y="506349"/>
                    <a:pt x="267919" y="506349"/>
                    <a:pt x="269291" y="506349"/>
                  </a:cubicBezTo>
                  <a:cubicBezTo>
                    <a:pt x="270434" y="506349"/>
                    <a:pt x="271577" y="506349"/>
                    <a:pt x="272948" y="506349"/>
                  </a:cubicBezTo>
                  <a:cubicBezTo>
                    <a:pt x="277749" y="506577"/>
                    <a:pt x="282778" y="506577"/>
                    <a:pt x="288036" y="506577"/>
                  </a:cubicBezTo>
                  <a:cubicBezTo>
                    <a:pt x="289408" y="506577"/>
                    <a:pt x="290551" y="506577"/>
                    <a:pt x="291922" y="506577"/>
                  </a:cubicBezTo>
                  <a:cubicBezTo>
                    <a:pt x="298552" y="506577"/>
                    <a:pt x="305410" y="506806"/>
                    <a:pt x="312496" y="506806"/>
                  </a:cubicBezTo>
                  <a:cubicBezTo>
                    <a:pt x="318211" y="506806"/>
                    <a:pt x="323926" y="507034"/>
                    <a:pt x="329870" y="507034"/>
                  </a:cubicBezTo>
                  <a:cubicBezTo>
                    <a:pt x="350444" y="507263"/>
                    <a:pt x="372618" y="507263"/>
                    <a:pt x="395249" y="507263"/>
                  </a:cubicBezTo>
                  <a:cubicBezTo>
                    <a:pt x="395249" y="507263"/>
                    <a:pt x="395249" y="507263"/>
                    <a:pt x="395249" y="507263"/>
                  </a:cubicBezTo>
                  <a:cubicBezTo>
                    <a:pt x="404851" y="507263"/>
                    <a:pt x="414680" y="507263"/>
                    <a:pt x="424739" y="507263"/>
                  </a:cubicBezTo>
                  <a:cubicBezTo>
                    <a:pt x="426339" y="507263"/>
                    <a:pt x="427939" y="507263"/>
                    <a:pt x="429768" y="507263"/>
                  </a:cubicBezTo>
                  <a:cubicBezTo>
                    <a:pt x="432968" y="507263"/>
                    <a:pt x="436397" y="507263"/>
                    <a:pt x="439598" y="507263"/>
                  </a:cubicBezTo>
                  <a:cubicBezTo>
                    <a:pt x="441198" y="507263"/>
                    <a:pt x="442798" y="507263"/>
                    <a:pt x="444627" y="507263"/>
                  </a:cubicBezTo>
                  <a:cubicBezTo>
                    <a:pt x="485775" y="507034"/>
                    <a:pt x="527152" y="506806"/>
                    <a:pt x="563499" y="506349"/>
                  </a:cubicBezTo>
                  <a:cubicBezTo>
                    <a:pt x="566471" y="506349"/>
                    <a:pt x="569214" y="506349"/>
                    <a:pt x="572186" y="506349"/>
                  </a:cubicBezTo>
                  <a:cubicBezTo>
                    <a:pt x="582244" y="506120"/>
                    <a:pt x="591617" y="506120"/>
                    <a:pt x="600761" y="505891"/>
                  </a:cubicBezTo>
                  <a:cubicBezTo>
                    <a:pt x="606019" y="505891"/>
                    <a:pt x="610819" y="505663"/>
                    <a:pt x="615620" y="505663"/>
                  </a:cubicBezTo>
                  <a:cubicBezTo>
                    <a:pt x="619277" y="505663"/>
                    <a:pt x="622706" y="505663"/>
                    <a:pt x="626135" y="505434"/>
                  </a:cubicBezTo>
                  <a:cubicBezTo>
                    <a:pt x="627278" y="505434"/>
                    <a:pt x="628421" y="505434"/>
                    <a:pt x="629564" y="505434"/>
                  </a:cubicBezTo>
                  <a:cubicBezTo>
                    <a:pt x="631850" y="505434"/>
                    <a:pt x="633908" y="505434"/>
                    <a:pt x="635965" y="505434"/>
                  </a:cubicBezTo>
                  <a:cubicBezTo>
                    <a:pt x="639166" y="505434"/>
                    <a:pt x="642137" y="505434"/>
                    <a:pt x="645109" y="505206"/>
                  </a:cubicBezTo>
                  <a:cubicBezTo>
                    <a:pt x="646938" y="505206"/>
                    <a:pt x="648995" y="505206"/>
                    <a:pt x="650824" y="505206"/>
                  </a:cubicBezTo>
                  <a:cubicBezTo>
                    <a:pt x="651739" y="505206"/>
                    <a:pt x="652653" y="505206"/>
                    <a:pt x="653567" y="505206"/>
                  </a:cubicBezTo>
                  <a:cubicBezTo>
                    <a:pt x="655396" y="505206"/>
                    <a:pt x="656996" y="505206"/>
                    <a:pt x="658597" y="505206"/>
                  </a:cubicBezTo>
                  <a:cubicBezTo>
                    <a:pt x="659511" y="505206"/>
                    <a:pt x="660197" y="505206"/>
                    <a:pt x="660883" y="505206"/>
                  </a:cubicBezTo>
                  <a:cubicBezTo>
                    <a:pt x="662483" y="505206"/>
                    <a:pt x="663854" y="505206"/>
                    <a:pt x="665455" y="505206"/>
                  </a:cubicBezTo>
                  <a:cubicBezTo>
                    <a:pt x="669798" y="505206"/>
                    <a:pt x="673456" y="504977"/>
                    <a:pt x="676427" y="504977"/>
                  </a:cubicBezTo>
                  <a:cubicBezTo>
                    <a:pt x="686029" y="504748"/>
                    <a:pt x="692429" y="501548"/>
                    <a:pt x="697687" y="495833"/>
                  </a:cubicBezTo>
                  <a:cubicBezTo>
                    <a:pt x="699516" y="494004"/>
                    <a:pt x="701116" y="491718"/>
                    <a:pt x="702716" y="489432"/>
                  </a:cubicBezTo>
                  <a:cubicBezTo>
                    <a:pt x="703859" y="487832"/>
                    <a:pt x="704545" y="486232"/>
                    <a:pt x="705460" y="484632"/>
                  </a:cubicBezTo>
                  <a:cubicBezTo>
                    <a:pt x="706145" y="483031"/>
                    <a:pt x="706831" y="481203"/>
                    <a:pt x="707517" y="479602"/>
                  </a:cubicBezTo>
                  <a:cubicBezTo>
                    <a:pt x="707974" y="478002"/>
                    <a:pt x="708660" y="476173"/>
                    <a:pt x="708889" y="474345"/>
                  </a:cubicBezTo>
                  <a:cubicBezTo>
                    <a:pt x="709346" y="472516"/>
                    <a:pt x="709574" y="470916"/>
                    <a:pt x="710032" y="469087"/>
                  </a:cubicBezTo>
                  <a:cubicBezTo>
                    <a:pt x="710717" y="465429"/>
                    <a:pt x="711403" y="461543"/>
                    <a:pt x="712089" y="457885"/>
                  </a:cubicBezTo>
                  <a:cubicBezTo>
                    <a:pt x="712775" y="454228"/>
                    <a:pt x="713461" y="450342"/>
                    <a:pt x="714375" y="446684"/>
                  </a:cubicBezTo>
                  <a:cubicBezTo>
                    <a:pt x="715518" y="441198"/>
                    <a:pt x="716432" y="435483"/>
                    <a:pt x="717347" y="429996"/>
                  </a:cubicBezTo>
                  <a:cubicBezTo>
                    <a:pt x="718261" y="424510"/>
                    <a:pt x="719176" y="418795"/>
                    <a:pt x="719861" y="413080"/>
                  </a:cubicBezTo>
                  <a:cubicBezTo>
                    <a:pt x="720547" y="407365"/>
                    <a:pt x="721233" y="401878"/>
                    <a:pt x="721462" y="396163"/>
                  </a:cubicBezTo>
                  <a:cubicBezTo>
                    <a:pt x="721690" y="390448"/>
                    <a:pt x="721919" y="384733"/>
                    <a:pt x="721690" y="379018"/>
                  </a:cubicBezTo>
                  <a:cubicBezTo>
                    <a:pt x="721690" y="377190"/>
                    <a:pt x="721690" y="375361"/>
                    <a:pt x="721690" y="373532"/>
                  </a:cubicBezTo>
                  <a:cubicBezTo>
                    <a:pt x="721690" y="369874"/>
                    <a:pt x="721919" y="366445"/>
                    <a:pt x="722147" y="362788"/>
                  </a:cubicBezTo>
                  <a:cubicBezTo>
                    <a:pt x="722376" y="359130"/>
                    <a:pt x="722833" y="355701"/>
                    <a:pt x="723290" y="352044"/>
                  </a:cubicBezTo>
                  <a:cubicBezTo>
                    <a:pt x="723748" y="348386"/>
                    <a:pt x="724205" y="344957"/>
                    <a:pt x="724662" y="341299"/>
                  </a:cubicBezTo>
                  <a:cubicBezTo>
                    <a:pt x="724891" y="339471"/>
                    <a:pt x="725119" y="337642"/>
                    <a:pt x="725348" y="336042"/>
                  </a:cubicBezTo>
                  <a:cubicBezTo>
                    <a:pt x="726262" y="330327"/>
                    <a:pt x="727634" y="325983"/>
                    <a:pt x="729920" y="322554"/>
                  </a:cubicBezTo>
                  <a:cubicBezTo>
                    <a:pt x="730606" y="321411"/>
                    <a:pt x="731520" y="320497"/>
                    <a:pt x="732434" y="319582"/>
                  </a:cubicBezTo>
                  <a:cubicBezTo>
                    <a:pt x="736321" y="315925"/>
                    <a:pt x="741578" y="313867"/>
                    <a:pt x="749122" y="312724"/>
                  </a:cubicBezTo>
                  <a:cubicBezTo>
                    <a:pt x="750951" y="312496"/>
                    <a:pt x="753008" y="312267"/>
                    <a:pt x="754837" y="312039"/>
                  </a:cubicBezTo>
                  <a:cubicBezTo>
                    <a:pt x="760552" y="311581"/>
                    <a:pt x="766267" y="311353"/>
                    <a:pt x="771754" y="312039"/>
                  </a:cubicBezTo>
                  <a:cubicBezTo>
                    <a:pt x="773582" y="312267"/>
                    <a:pt x="775411" y="312496"/>
                    <a:pt x="777240" y="312953"/>
                  </a:cubicBezTo>
                  <a:cubicBezTo>
                    <a:pt x="779069" y="313410"/>
                    <a:pt x="780898" y="313867"/>
                    <a:pt x="782726" y="314325"/>
                  </a:cubicBezTo>
                  <a:cubicBezTo>
                    <a:pt x="786384" y="315468"/>
                    <a:pt x="789813" y="316839"/>
                    <a:pt x="793242" y="318668"/>
                  </a:cubicBezTo>
                  <a:cubicBezTo>
                    <a:pt x="815645" y="325755"/>
                    <a:pt x="834161" y="328498"/>
                    <a:pt x="849706" y="327812"/>
                  </a:cubicBezTo>
                  <a:cubicBezTo>
                    <a:pt x="900227" y="325526"/>
                    <a:pt x="917829" y="287350"/>
                    <a:pt x="922172" y="253746"/>
                  </a:cubicBezTo>
                  <a:cubicBezTo>
                    <a:pt x="922401" y="252831"/>
                    <a:pt x="922401" y="251917"/>
                    <a:pt x="922401" y="251231"/>
                  </a:cubicBezTo>
                  <a:cubicBezTo>
                    <a:pt x="922858" y="247802"/>
                    <a:pt x="923087" y="244373"/>
                    <a:pt x="923315" y="241173"/>
                  </a:cubicBezTo>
                  <a:cubicBezTo>
                    <a:pt x="923315" y="240258"/>
                    <a:pt x="923315" y="239572"/>
                    <a:pt x="923315" y="238658"/>
                  </a:cubicBezTo>
                  <a:cubicBezTo>
                    <a:pt x="923315" y="237058"/>
                    <a:pt x="923315" y="235458"/>
                    <a:pt x="923315" y="233857"/>
                  </a:cubicBezTo>
                  <a:cubicBezTo>
                    <a:pt x="923315" y="229971"/>
                    <a:pt x="923087" y="226314"/>
                    <a:pt x="922858" y="223113"/>
                  </a:cubicBezTo>
                  <a:cubicBezTo>
                    <a:pt x="922630" y="220599"/>
                    <a:pt x="922401" y="218313"/>
                    <a:pt x="922172" y="215798"/>
                  </a:cubicBezTo>
                  <a:cubicBezTo>
                    <a:pt x="921487" y="210997"/>
                    <a:pt x="920572" y="206654"/>
                    <a:pt x="919429" y="202539"/>
                  </a:cubicBezTo>
                  <a:cubicBezTo>
                    <a:pt x="919201" y="201396"/>
                    <a:pt x="918743" y="200482"/>
                    <a:pt x="918515" y="199339"/>
                  </a:cubicBezTo>
                  <a:cubicBezTo>
                    <a:pt x="917829" y="197281"/>
                    <a:pt x="917143" y="195224"/>
                    <a:pt x="916457" y="193395"/>
                  </a:cubicBezTo>
                  <a:cubicBezTo>
                    <a:pt x="915772" y="191566"/>
                    <a:pt x="914857" y="189738"/>
                    <a:pt x="913943" y="187909"/>
                  </a:cubicBezTo>
                  <a:cubicBezTo>
                    <a:pt x="913486" y="186994"/>
                    <a:pt x="913028" y="186080"/>
                    <a:pt x="912571" y="185394"/>
                  </a:cubicBezTo>
                  <a:cubicBezTo>
                    <a:pt x="911200" y="182880"/>
                    <a:pt x="909599" y="180365"/>
                    <a:pt x="907999" y="178079"/>
                  </a:cubicBezTo>
                  <a:cubicBezTo>
                    <a:pt x="905713" y="175107"/>
                    <a:pt x="903427" y="172135"/>
                    <a:pt x="900913" y="169621"/>
                  </a:cubicBezTo>
                  <a:cubicBezTo>
                    <a:pt x="899084" y="167792"/>
                    <a:pt x="897026" y="165963"/>
                    <a:pt x="894969" y="164363"/>
                  </a:cubicBezTo>
                  <a:cubicBezTo>
                    <a:pt x="887882" y="158877"/>
                    <a:pt x="880110" y="154990"/>
                    <a:pt x="871652" y="152704"/>
                  </a:cubicBezTo>
                  <a:cubicBezTo>
                    <a:pt x="867994" y="151790"/>
                    <a:pt x="864337" y="150876"/>
                    <a:pt x="860679" y="150190"/>
                  </a:cubicBezTo>
                  <a:cubicBezTo>
                    <a:pt x="855193" y="149275"/>
                    <a:pt x="849935" y="148818"/>
                    <a:pt x="844448" y="148590"/>
                  </a:cubicBezTo>
                  <a:cubicBezTo>
                    <a:pt x="840791" y="148590"/>
                    <a:pt x="837362" y="148590"/>
                    <a:pt x="833933" y="149047"/>
                  </a:cubicBezTo>
                  <a:cubicBezTo>
                    <a:pt x="828675" y="149504"/>
                    <a:pt x="823417" y="150418"/>
                    <a:pt x="818388" y="151790"/>
                  </a:cubicBezTo>
                  <a:cubicBezTo>
                    <a:pt x="811530" y="153619"/>
                    <a:pt x="804901" y="156362"/>
                    <a:pt x="798271" y="159791"/>
                  </a:cubicBezTo>
                  <a:cubicBezTo>
                    <a:pt x="795071" y="161620"/>
                    <a:pt x="791870" y="163449"/>
                    <a:pt x="788670" y="165735"/>
                  </a:cubicBezTo>
                  <a:cubicBezTo>
                    <a:pt x="782498" y="169849"/>
                    <a:pt x="776097" y="173050"/>
                    <a:pt x="769696" y="176022"/>
                  </a:cubicBezTo>
                  <a:cubicBezTo>
                    <a:pt x="765810" y="177850"/>
                    <a:pt x="761695" y="179451"/>
                    <a:pt x="757809" y="181051"/>
                  </a:cubicBezTo>
                  <a:cubicBezTo>
                    <a:pt x="747979" y="184937"/>
                    <a:pt x="739292" y="184251"/>
                    <a:pt x="732663" y="180365"/>
                  </a:cubicBezTo>
                  <a:cubicBezTo>
                    <a:pt x="731749" y="179679"/>
                    <a:pt x="730834" y="179222"/>
                    <a:pt x="729920" y="178536"/>
                  </a:cubicBezTo>
                  <a:cubicBezTo>
                    <a:pt x="725348" y="174650"/>
                    <a:pt x="722147" y="168706"/>
                    <a:pt x="721233" y="161620"/>
                  </a:cubicBezTo>
                  <a:cubicBezTo>
                    <a:pt x="720776" y="158419"/>
                    <a:pt x="720776" y="154762"/>
                    <a:pt x="721233" y="151104"/>
                  </a:cubicBezTo>
                  <a:cubicBezTo>
                    <a:pt x="721462" y="149047"/>
                    <a:pt x="721690" y="146989"/>
                    <a:pt x="721919" y="144932"/>
                  </a:cubicBezTo>
                  <a:cubicBezTo>
                    <a:pt x="722605" y="138760"/>
                    <a:pt x="723062" y="132588"/>
                    <a:pt x="723519" y="126415"/>
                  </a:cubicBezTo>
                  <a:cubicBezTo>
                    <a:pt x="723976" y="120243"/>
                    <a:pt x="724205" y="114071"/>
                    <a:pt x="724433" y="107670"/>
                  </a:cubicBezTo>
                  <a:cubicBezTo>
                    <a:pt x="724433" y="103555"/>
                    <a:pt x="724662" y="99441"/>
                    <a:pt x="724662" y="95326"/>
                  </a:cubicBezTo>
                  <a:cubicBezTo>
                    <a:pt x="724662" y="89154"/>
                    <a:pt x="724662" y="82981"/>
                    <a:pt x="724433" y="76581"/>
                  </a:cubicBezTo>
                  <a:cubicBezTo>
                    <a:pt x="724205" y="72466"/>
                    <a:pt x="724205" y="68351"/>
                    <a:pt x="723976" y="64236"/>
                  </a:cubicBezTo>
                  <a:cubicBezTo>
                    <a:pt x="723748" y="60121"/>
                    <a:pt x="723519" y="56007"/>
                    <a:pt x="723290" y="51892"/>
                  </a:cubicBezTo>
                  <a:cubicBezTo>
                    <a:pt x="723062" y="48234"/>
                    <a:pt x="722605" y="45034"/>
                    <a:pt x="721919" y="41833"/>
                  </a:cubicBezTo>
                  <a:cubicBezTo>
                    <a:pt x="721690" y="40233"/>
                    <a:pt x="721233" y="38862"/>
                    <a:pt x="720776" y="37261"/>
                  </a:cubicBezTo>
                  <a:cubicBezTo>
                    <a:pt x="719861" y="34290"/>
                    <a:pt x="718947" y="31546"/>
                    <a:pt x="717575" y="29260"/>
                  </a:cubicBezTo>
                  <a:cubicBezTo>
                    <a:pt x="714375" y="23088"/>
                    <a:pt x="710032" y="18059"/>
                    <a:pt x="704545" y="14173"/>
                  </a:cubicBezTo>
                  <a:cubicBezTo>
                    <a:pt x="701116" y="11887"/>
                    <a:pt x="697230" y="10058"/>
                    <a:pt x="692887" y="8458"/>
                  </a:cubicBezTo>
                  <a:cubicBezTo>
                    <a:pt x="688543" y="6858"/>
                    <a:pt x="683743" y="5715"/>
                    <a:pt x="678256" y="4800"/>
                  </a:cubicBezTo>
                  <a:cubicBezTo>
                    <a:pt x="675513" y="4343"/>
                    <a:pt x="672541" y="3886"/>
                    <a:pt x="669798" y="3429"/>
                  </a:cubicBezTo>
                  <a:cubicBezTo>
                    <a:pt x="668884" y="3200"/>
                    <a:pt x="668198" y="3200"/>
                    <a:pt x="667283" y="2971"/>
                  </a:cubicBezTo>
                  <a:cubicBezTo>
                    <a:pt x="665226" y="2743"/>
                    <a:pt x="663169" y="2286"/>
                    <a:pt x="661111" y="2057"/>
                  </a:cubicBezTo>
                  <a:cubicBezTo>
                    <a:pt x="660197" y="1828"/>
                    <a:pt x="659282" y="1828"/>
                    <a:pt x="658368" y="1828"/>
                  </a:cubicBezTo>
                  <a:cubicBezTo>
                    <a:pt x="656082" y="1600"/>
                    <a:pt x="654025" y="1371"/>
                    <a:pt x="651739" y="1143"/>
                  </a:cubicBezTo>
                  <a:cubicBezTo>
                    <a:pt x="651053" y="1143"/>
                    <a:pt x="650367" y="914"/>
                    <a:pt x="649681" y="914"/>
                  </a:cubicBezTo>
                  <a:cubicBezTo>
                    <a:pt x="646709" y="685"/>
                    <a:pt x="643738" y="228"/>
                    <a:pt x="640766" y="0"/>
                  </a:cubicBezTo>
                  <a:cubicBezTo>
                    <a:pt x="657225" y="10515"/>
                    <a:pt x="669112" y="26974"/>
                    <a:pt x="672541" y="46634"/>
                  </a:cubicBezTo>
                  <a:close/>
                </a:path>
              </a:pathLst>
            </a:custGeom>
            <a:solidFill>
              <a:srgbClr val="FFFFFF"/>
            </a:solidFill>
            <a:ln w="2286" cap="flat">
              <a:noFill/>
              <a:prstDash val="solid"/>
              <a:miter/>
            </a:ln>
          </p:spPr>
          <p:txBody>
            <a:bodyPr rtlCol="0" anchor="ctr"/>
            <a:lstStyle/>
            <a:p>
              <a:endParaRPr lang="en-US"/>
            </a:p>
          </p:txBody>
        </p:sp>
        <p:sp>
          <p:nvSpPr>
            <p:cNvPr id="149" name="Freeform 1979">
              <a:extLst>
                <a:ext uri="{FF2B5EF4-FFF2-40B4-BE49-F238E27FC236}">
                  <a16:creationId xmlns:a16="http://schemas.microsoft.com/office/drawing/2014/main" id="{0ACF30BD-2E1C-6346-87C6-694BA4466132}"/>
                </a:ext>
              </a:extLst>
            </p:cNvPr>
            <p:cNvSpPr/>
            <p:nvPr/>
          </p:nvSpPr>
          <p:spPr>
            <a:xfrm>
              <a:off x="2424488" y="5755756"/>
              <a:ext cx="1000294" cy="749789"/>
            </a:xfrm>
            <a:custGeom>
              <a:avLst/>
              <a:gdLst>
                <a:gd name="connsiteX0" fmla="*/ 12668 w 1000294"/>
                <a:gd name="connsiteY0" fmla="*/ 374152 h 749789"/>
                <a:gd name="connsiteX1" fmla="*/ 18841 w 1000294"/>
                <a:gd name="connsiteY1" fmla="*/ 464449 h 749789"/>
                <a:gd name="connsiteX2" fmla="*/ 43987 w 1000294"/>
                <a:gd name="connsiteY2" fmla="*/ 511541 h 749789"/>
                <a:gd name="connsiteX3" fmla="*/ 73705 w 1000294"/>
                <a:gd name="connsiteY3" fmla="*/ 552231 h 749789"/>
                <a:gd name="connsiteX4" fmla="*/ 100451 w 1000294"/>
                <a:gd name="connsiteY4" fmla="*/ 603438 h 749789"/>
                <a:gd name="connsiteX5" fmla="*/ 99765 w 1000294"/>
                <a:gd name="connsiteY5" fmla="*/ 618525 h 749789"/>
                <a:gd name="connsiteX6" fmla="*/ 94964 w 1000294"/>
                <a:gd name="connsiteY6" fmla="*/ 705165 h 749789"/>
                <a:gd name="connsiteX7" fmla="*/ 118739 w 1000294"/>
                <a:gd name="connsiteY7" fmla="*/ 736026 h 749789"/>
                <a:gd name="connsiteX8" fmla="*/ 151200 w 1000294"/>
                <a:gd name="connsiteY8" fmla="*/ 737397 h 749789"/>
                <a:gd name="connsiteX9" fmla="*/ 176346 w 1000294"/>
                <a:gd name="connsiteY9" fmla="*/ 720252 h 749789"/>
                <a:gd name="connsiteX10" fmla="*/ 188233 w 1000294"/>
                <a:gd name="connsiteY10" fmla="*/ 676590 h 749789"/>
                <a:gd name="connsiteX11" fmla="*/ 201949 w 1000294"/>
                <a:gd name="connsiteY11" fmla="*/ 582178 h 749789"/>
                <a:gd name="connsiteX12" fmla="*/ 207664 w 1000294"/>
                <a:gd name="connsiteY12" fmla="*/ 572348 h 749789"/>
                <a:gd name="connsiteX13" fmla="*/ 216808 w 1000294"/>
                <a:gd name="connsiteY13" fmla="*/ 580349 h 749789"/>
                <a:gd name="connsiteX14" fmla="*/ 221837 w 1000294"/>
                <a:gd name="connsiteY14" fmla="*/ 610067 h 749789"/>
                <a:gd name="connsiteX15" fmla="*/ 224581 w 1000294"/>
                <a:gd name="connsiteY15" fmla="*/ 688020 h 749789"/>
                <a:gd name="connsiteX16" fmla="*/ 266872 w 1000294"/>
                <a:gd name="connsiteY16" fmla="*/ 744941 h 749789"/>
                <a:gd name="connsiteX17" fmla="*/ 720871 w 1000294"/>
                <a:gd name="connsiteY17" fmla="*/ 749742 h 749789"/>
                <a:gd name="connsiteX18" fmla="*/ 788537 w 1000294"/>
                <a:gd name="connsiteY18" fmla="*/ 695106 h 749789"/>
                <a:gd name="connsiteX19" fmla="*/ 799738 w 1000294"/>
                <a:gd name="connsiteY19" fmla="*/ 583321 h 749789"/>
                <a:gd name="connsiteX20" fmla="*/ 832199 w 1000294"/>
                <a:gd name="connsiteY20" fmla="*/ 555889 h 749789"/>
                <a:gd name="connsiteX21" fmla="*/ 954500 w 1000294"/>
                <a:gd name="connsiteY21" fmla="*/ 556118 h 749789"/>
                <a:gd name="connsiteX22" fmla="*/ 999535 w 1000294"/>
                <a:gd name="connsiteY22" fmla="*/ 442961 h 749789"/>
                <a:gd name="connsiteX23" fmla="*/ 941013 w 1000294"/>
                <a:gd name="connsiteY23" fmla="*/ 363865 h 749789"/>
                <a:gd name="connsiteX24" fmla="*/ 843629 w 1000294"/>
                <a:gd name="connsiteY24" fmla="*/ 378267 h 749789"/>
                <a:gd name="connsiteX25" fmla="*/ 816197 w 1000294"/>
                <a:gd name="connsiteY25" fmla="*/ 391068 h 749789"/>
                <a:gd name="connsiteX26" fmla="*/ 801567 w 1000294"/>
                <a:gd name="connsiteY26" fmla="*/ 383296 h 749789"/>
                <a:gd name="connsiteX27" fmla="*/ 800653 w 1000294"/>
                <a:gd name="connsiteY27" fmla="*/ 368208 h 749789"/>
                <a:gd name="connsiteX28" fmla="*/ 799967 w 1000294"/>
                <a:gd name="connsiteY28" fmla="*/ 281569 h 749789"/>
                <a:gd name="connsiteX29" fmla="*/ 744188 w 1000294"/>
                <a:gd name="connsiteY29" fmla="*/ 215046 h 749789"/>
                <a:gd name="connsiteX30" fmla="*/ 666693 w 1000294"/>
                <a:gd name="connsiteY30" fmla="*/ 209331 h 749789"/>
                <a:gd name="connsiteX31" fmla="*/ 642919 w 1000294"/>
                <a:gd name="connsiteY31" fmla="*/ 209331 h 749789"/>
                <a:gd name="connsiteX32" fmla="*/ 617087 w 1000294"/>
                <a:gd name="connsiteY32" fmla="*/ 211617 h 749789"/>
                <a:gd name="connsiteX33" fmla="*/ 591484 w 1000294"/>
                <a:gd name="connsiteY33" fmla="*/ 185557 h 749789"/>
                <a:gd name="connsiteX34" fmla="*/ 598570 w 1000294"/>
                <a:gd name="connsiteY34" fmla="*/ 151724 h 749789"/>
                <a:gd name="connsiteX35" fmla="*/ 605200 w 1000294"/>
                <a:gd name="connsiteY35" fmla="*/ 93888 h 749789"/>
                <a:gd name="connsiteX36" fmla="*/ 537305 w 1000294"/>
                <a:gd name="connsiteY36" fmla="*/ 9078 h 749789"/>
                <a:gd name="connsiteX37" fmla="*/ 391459 w 1000294"/>
                <a:gd name="connsiteY37" fmla="*/ 45654 h 749789"/>
                <a:gd name="connsiteX38" fmla="*/ 379114 w 1000294"/>
                <a:gd name="connsiteY38" fmla="*/ 142123 h 749789"/>
                <a:gd name="connsiteX39" fmla="*/ 396259 w 1000294"/>
                <a:gd name="connsiteY39" fmla="*/ 191272 h 749789"/>
                <a:gd name="connsiteX40" fmla="*/ 383915 w 1000294"/>
                <a:gd name="connsiteY40" fmla="*/ 208188 h 749789"/>
                <a:gd name="connsiteX41" fmla="*/ 309620 w 1000294"/>
                <a:gd name="connsiteY41" fmla="*/ 195844 h 749789"/>
                <a:gd name="connsiteX42" fmla="*/ 303448 w 1000294"/>
                <a:gd name="connsiteY42" fmla="*/ 193787 h 749789"/>
                <a:gd name="connsiteX43" fmla="*/ 232810 w 1000294"/>
                <a:gd name="connsiteY43" fmla="*/ 173213 h 749789"/>
                <a:gd name="connsiteX44" fmla="*/ 211779 w 1000294"/>
                <a:gd name="connsiteY44" fmla="*/ 153096 h 749789"/>
                <a:gd name="connsiteX45" fmla="*/ 186404 w 1000294"/>
                <a:gd name="connsiteY45" fmla="*/ 98460 h 749789"/>
                <a:gd name="connsiteX46" fmla="*/ 41243 w 1000294"/>
                <a:gd name="connsiteY46" fmla="*/ 83144 h 749789"/>
                <a:gd name="connsiteX47" fmla="*/ 57703 w 1000294"/>
                <a:gd name="connsiteY47" fmla="*/ 245907 h 749789"/>
                <a:gd name="connsiteX48" fmla="*/ 69133 w 1000294"/>
                <a:gd name="connsiteY48" fmla="*/ 252080 h 749789"/>
                <a:gd name="connsiteX49" fmla="*/ 75305 w 1000294"/>
                <a:gd name="connsiteY49" fmla="*/ 276083 h 749789"/>
                <a:gd name="connsiteX50" fmla="*/ 12668 w 1000294"/>
                <a:gd name="connsiteY50" fmla="*/ 374152 h 749789"/>
                <a:gd name="connsiteX51" fmla="*/ 186404 w 1000294"/>
                <a:gd name="connsiteY51" fmla="*/ 578520 h 749789"/>
                <a:gd name="connsiteX52" fmla="*/ 181375 w 1000294"/>
                <a:gd name="connsiteY52" fmla="*/ 627898 h 749789"/>
                <a:gd name="connsiteX53" fmla="*/ 165145 w 1000294"/>
                <a:gd name="connsiteY53" fmla="*/ 706079 h 749789"/>
                <a:gd name="connsiteX54" fmla="*/ 131312 w 1000294"/>
                <a:gd name="connsiteY54" fmla="*/ 722310 h 749789"/>
                <a:gd name="connsiteX55" fmla="*/ 110738 w 1000294"/>
                <a:gd name="connsiteY55" fmla="*/ 699678 h 749789"/>
                <a:gd name="connsiteX56" fmla="*/ 110738 w 1000294"/>
                <a:gd name="connsiteY56" fmla="*/ 680247 h 749789"/>
                <a:gd name="connsiteX57" fmla="*/ 114853 w 1000294"/>
                <a:gd name="connsiteY57" fmla="*/ 591779 h 749789"/>
                <a:gd name="connsiteX58" fmla="*/ 135427 w 1000294"/>
                <a:gd name="connsiteY58" fmla="*/ 572577 h 749789"/>
                <a:gd name="connsiteX59" fmla="*/ 144342 w 1000294"/>
                <a:gd name="connsiteY59" fmla="*/ 573263 h 749789"/>
                <a:gd name="connsiteX60" fmla="*/ 176117 w 1000294"/>
                <a:gd name="connsiteY60" fmla="*/ 570062 h 749789"/>
                <a:gd name="connsiteX61" fmla="*/ 186404 w 1000294"/>
                <a:gd name="connsiteY61" fmla="*/ 578520 h 749789"/>
                <a:gd name="connsiteX62" fmla="*/ 377514 w 1000294"/>
                <a:gd name="connsiteY62" fmla="*/ 223733 h 749789"/>
                <a:gd name="connsiteX63" fmla="*/ 398317 w 1000294"/>
                <a:gd name="connsiteY63" fmla="*/ 219847 h 749789"/>
                <a:gd name="connsiteX64" fmla="*/ 412261 w 1000294"/>
                <a:gd name="connsiteY64" fmla="*/ 182814 h 749789"/>
                <a:gd name="connsiteX65" fmla="*/ 393516 w 1000294"/>
                <a:gd name="connsiteY65" fmla="*/ 130007 h 749789"/>
                <a:gd name="connsiteX66" fmla="*/ 395345 w 1000294"/>
                <a:gd name="connsiteY66" fmla="*/ 82687 h 749789"/>
                <a:gd name="connsiteX67" fmla="*/ 484499 w 1000294"/>
                <a:gd name="connsiteY67" fmla="*/ 17079 h 749789"/>
                <a:gd name="connsiteX68" fmla="*/ 531362 w 1000294"/>
                <a:gd name="connsiteY68" fmla="*/ 23708 h 749789"/>
                <a:gd name="connsiteX69" fmla="*/ 540506 w 1000294"/>
                <a:gd name="connsiteY69" fmla="*/ 26680 h 749789"/>
                <a:gd name="connsiteX70" fmla="*/ 540506 w 1000294"/>
                <a:gd name="connsiteY70" fmla="*/ 26680 h 749789"/>
                <a:gd name="connsiteX71" fmla="*/ 543249 w 1000294"/>
                <a:gd name="connsiteY71" fmla="*/ 27823 h 749789"/>
                <a:gd name="connsiteX72" fmla="*/ 543478 w 1000294"/>
                <a:gd name="connsiteY72" fmla="*/ 27823 h 749789"/>
                <a:gd name="connsiteX73" fmla="*/ 545992 w 1000294"/>
                <a:gd name="connsiteY73" fmla="*/ 28966 h 749789"/>
                <a:gd name="connsiteX74" fmla="*/ 546221 w 1000294"/>
                <a:gd name="connsiteY74" fmla="*/ 28966 h 749789"/>
                <a:gd name="connsiteX75" fmla="*/ 548735 w 1000294"/>
                <a:gd name="connsiteY75" fmla="*/ 30109 h 749789"/>
                <a:gd name="connsiteX76" fmla="*/ 548964 w 1000294"/>
                <a:gd name="connsiteY76" fmla="*/ 30109 h 749789"/>
                <a:gd name="connsiteX77" fmla="*/ 551479 w 1000294"/>
                <a:gd name="connsiteY77" fmla="*/ 31481 h 749789"/>
                <a:gd name="connsiteX78" fmla="*/ 551479 w 1000294"/>
                <a:gd name="connsiteY78" fmla="*/ 31481 h 749789"/>
                <a:gd name="connsiteX79" fmla="*/ 566795 w 1000294"/>
                <a:gd name="connsiteY79" fmla="*/ 42911 h 749789"/>
                <a:gd name="connsiteX80" fmla="*/ 566795 w 1000294"/>
                <a:gd name="connsiteY80" fmla="*/ 42911 h 749789"/>
                <a:gd name="connsiteX81" fmla="*/ 568395 w 1000294"/>
                <a:gd name="connsiteY81" fmla="*/ 44739 h 749789"/>
                <a:gd name="connsiteX82" fmla="*/ 568624 w 1000294"/>
                <a:gd name="connsiteY82" fmla="*/ 44968 h 749789"/>
                <a:gd name="connsiteX83" fmla="*/ 569995 w 1000294"/>
                <a:gd name="connsiteY83" fmla="*/ 46568 h 749789"/>
                <a:gd name="connsiteX84" fmla="*/ 570452 w 1000294"/>
                <a:gd name="connsiteY84" fmla="*/ 47025 h 749789"/>
                <a:gd name="connsiteX85" fmla="*/ 571824 w 1000294"/>
                <a:gd name="connsiteY85" fmla="*/ 48626 h 749789"/>
                <a:gd name="connsiteX86" fmla="*/ 572281 w 1000294"/>
                <a:gd name="connsiteY86" fmla="*/ 49083 h 749789"/>
                <a:gd name="connsiteX87" fmla="*/ 573424 w 1000294"/>
                <a:gd name="connsiteY87" fmla="*/ 50683 h 749789"/>
                <a:gd name="connsiteX88" fmla="*/ 573881 w 1000294"/>
                <a:gd name="connsiteY88" fmla="*/ 51140 h 749789"/>
                <a:gd name="connsiteX89" fmla="*/ 575024 w 1000294"/>
                <a:gd name="connsiteY89" fmla="*/ 52969 h 749789"/>
                <a:gd name="connsiteX90" fmla="*/ 575482 w 1000294"/>
                <a:gd name="connsiteY90" fmla="*/ 53655 h 749789"/>
                <a:gd name="connsiteX91" fmla="*/ 576625 w 1000294"/>
                <a:gd name="connsiteY91" fmla="*/ 55484 h 749789"/>
                <a:gd name="connsiteX92" fmla="*/ 576853 w 1000294"/>
                <a:gd name="connsiteY92" fmla="*/ 55941 h 749789"/>
                <a:gd name="connsiteX93" fmla="*/ 577996 w 1000294"/>
                <a:gd name="connsiteY93" fmla="*/ 57770 h 749789"/>
                <a:gd name="connsiteX94" fmla="*/ 578225 w 1000294"/>
                <a:gd name="connsiteY94" fmla="*/ 58227 h 749789"/>
                <a:gd name="connsiteX95" fmla="*/ 582340 w 1000294"/>
                <a:gd name="connsiteY95" fmla="*/ 67599 h 749789"/>
                <a:gd name="connsiteX96" fmla="*/ 582568 w 1000294"/>
                <a:gd name="connsiteY96" fmla="*/ 68514 h 749789"/>
                <a:gd name="connsiteX97" fmla="*/ 583254 w 1000294"/>
                <a:gd name="connsiteY97" fmla="*/ 70343 h 749789"/>
                <a:gd name="connsiteX98" fmla="*/ 583711 w 1000294"/>
                <a:gd name="connsiteY98" fmla="*/ 71486 h 749789"/>
                <a:gd name="connsiteX99" fmla="*/ 584168 w 1000294"/>
                <a:gd name="connsiteY99" fmla="*/ 73086 h 749789"/>
                <a:gd name="connsiteX100" fmla="*/ 584626 w 1000294"/>
                <a:gd name="connsiteY100" fmla="*/ 74457 h 749789"/>
                <a:gd name="connsiteX101" fmla="*/ 585083 w 1000294"/>
                <a:gd name="connsiteY101" fmla="*/ 76058 h 749789"/>
                <a:gd name="connsiteX102" fmla="*/ 585540 w 1000294"/>
                <a:gd name="connsiteY102" fmla="*/ 77429 h 749789"/>
                <a:gd name="connsiteX103" fmla="*/ 585997 w 1000294"/>
                <a:gd name="connsiteY103" fmla="*/ 79029 h 749789"/>
                <a:gd name="connsiteX104" fmla="*/ 586454 w 1000294"/>
                <a:gd name="connsiteY104" fmla="*/ 80630 h 749789"/>
                <a:gd name="connsiteX105" fmla="*/ 586912 w 1000294"/>
                <a:gd name="connsiteY105" fmla="*/ 82230 h 749789"/>
                <a:gd name="connsiteX106" fmla="*/ 587369 w 1000294"/>
                <a:gd name="connsiteY106" fmla="*/ 84059 h 749789"/>
                <a:gd name="connsiteX107" fmla="*/ 587826 w 1000294"/>
                <a:gd name="connsiteY107" fmla="*/ 85659 h 749789"/>
                <a:gd name="connsiteX108" fmla="*/ 588283 w 1000294"/>
                <a:gd name="connsiteY108" fmla="*/ 87488 h 749789"/>
                <a:gd name="connsiteX109" fmla="*/ 588512 w 1000294"/>
                <a:gd name="connsiteY109" fmla="*/ 89088 h 749789"/>
                <a:gd name="connsiteX110" fmla="*/ 588969 w 1000294"/>
                <a:gd name="connsiteY110" fmla="*/ 91145 h 749789"/>
                <a:gd name="connsiteX111" fmla="*/ 589198 w 1000294"/>
                <a:gd name="connsiteY111" fmla="*/ 92517 h 749789"/>
                <a:gd name="connsiteX112" fmla="*/ 589655 w 1000294"/>
                <a:gd name="connsiteY112" fmla="*/ 94803 h 749789"/>
                <a:gd name="connsiteX113" fmla="*/ 589883 w 1000294"/>
                <a:gd name="connsiteY113" fmla="*/ 95946 h 749789"/>
                <a:gd name="connsiteX114" fmla="*/ 590341 w 1000294"/>
                <a:gd name="connsiteY114" fmla="*/ 99603 h 749789"/>
                <a:gd name="connsiteX115" fmla="*/ 583025 w 1000294"/>
                <a:gd name="connsiteY115" fmla="*/ 148524 h 749789"/>
                <a:gd name="connsiteX116" fmla="*/ 577310 w 1000294"/>
                <a:gd name="connsiteY116" fmla="*/ 166126 h 749789"/>
                <a:gd name="connsiteX117" fmla="*/ 572053 w 1000294"/>
                <a:gd name="connsiteY117" fmla="*/ 183728 h 749789"/>
                <a:gd name="connsiteX118" fmla="*/ 572053 w 1000294"/>
                <a:gd name="connsiteY118" fmla="*/ 183728 h 749789"/>
                <a:gd name="connsiteX119" fmla="*/ 571367 w 1000294"/>
                <a:gd name="connsiteY119" fmla="*/ 186471 h 749789"/>
                <a:gd name="connsiteX120" fmla="*/ 571367 w 1000294"/>
                <a:gd name="connsiteY120" fmla="*/ 186929 h 749789"/>
                <a:gd name="connsiteX121" fmla="*/ 570910 w 1000294"/>
                <a:gd name="connsiteY121" fmla="*/ 189443 h 749789"/>
                <a:gd name="connsiteX122" fmla="*/ 570910 w 1000294"/>
                <a:gd name="connsiteY122" fmla="*/ 189672 h 749789"/>
                <a:gd name="connsiteX123" fmla="*/ 570681 w 1000294"/>
                <a:gd name="connsiteY123" fmla="*/ 192186 h 749789"/>
                <a:gd name="connsiteX124" fmla="*/ 570681 w 1000294"/>
                <a:gd name="connsiteY124" fmla="*/ 192186 h 749789"/>
                <a:gd name="connsiteX125" fmla="*/ 570681 w 1000294"/>
                <a:gd name="connsiteY125" fmla="*/ 194701 h 749789"/>
                <a:gd name="connsiteX126" fmla="*/ 584854 w 1000294"/>
                <a:gd name="connsiteY126" fmla="*/ 216875 h 749789"/>
                <a:gd name="connsiteX127" fmla="*/ 621887 w 1000294"/>
                <a:gd name="connsiteY127" fmla="*/ 226019 h 749789"/>
                <a:gd name="connsiteX128" fmla="*/ 712184 w 1000294"/>
                <a:gd name="connsiteY128" fmla="*/ 226019 h 749789"/>
                <a:gd name="connsiteX129" fmla="*/ 714242 w 1000294"/>
                <a:gd name="connsiteY129" fmla="*/ 226248 h 749789"/>
                <a:gd name="connsiteX130" fmla="*/ 720871 w 1000294"/>
                <a:gd name="connsiteY130" fmla="*/ 226934 h 749789"/>
                <a:gd name="connsiteX131" fmla="*/ 723614 w 1000294"/>
                <a:gd name="connsiteY131" fmla="*/ 227162 h 749789"/>
                <a:gd name="connsiteX132" fmla="*/ 729787 w 1000294"/>
                <a:gd name="connsiteY132" fmla="*/ 228077 h 749789"/>
                <a:gd name="connsiteX133" fmla="*/ 732301 w 1000294"/>
                <a:gd name="connsiteY133" fmla="*/ 228534 h 749789"/>
                <a:gd name="connsiteX134" fmla="*/ 740759 w 1000294"/>
                <a:gd name="connsiteY134" fmla="*/ 229905 h 749789"/>
                <a:gd name="connsiteX135" fmla="*/ 755390 w 1000294"/>
                <a:gd name="connsiteY135" fmla="*/ 233563 h 749789"/>
                <a:gd name="connsiteX136" fmla="*/ 767048 w 1000294"/>
                <a:gd name="connsiteY136" fmla="*/ 239278 h 749789"/>
                <a:gd name="connsiteX137" fmla="*/ 780079 w 1000294"/>
                <a:gd name="connsiteY137" fmla="*/ 254366 h 749789"/>
                <a:gd name="connsiteX138" fmla="*/ 783279 w 1000294"/>
                <a:gd name="connsiteY138" fmla="*/ 262367 h 749789"/>
                <a:gd name="connsiteX139" fmla="*/ 784422 w 1000294"/>
                <a:gd name="connsiteY139" fmla="*/ 266939 h 749789"/>
                <a:gd name="connsiteX140" fmla="*/ 785794 w 1000294"/>
                <a:gd name="connsiteY140" fmla="*/ 276997 h 749789"/>
                <a:gd name="connsiteX141" fmla="*/ 786479 w 1000294"/>
                <a:gd name="connsiteY141" fmla="*/ 289341 h 749789"/>
                <a:gd name="connsiteX142" fmla="*/ 786937 w 1000294"/>
                <a:gd name="connsiteY142" fmla="*/ 301686 h 749789"/>
                <a:gd name="connsiteX143" fmla="*/ 787165 w 1000294"/>
                <a:gd name="connsiteY143" fmla="*/ 320431 h 749789"/>
                <a:gd name="connsiteX144" fmla="*/ 786937 w 1000294"/>
                <a:gd name="connsiteY144" fmla="*/ 332775 h 749789"/>
                <a:gd name="connsiteX145" fmla="*/ 786022 w 1000294"/>
                <a:gd name="connsiteY145" fmla="*/ 351521 h 749789"/>
                <a:gd name="connsiteX146" fmla="*/ 784422 w 1000294"/>
                <a:gd name="connsiteY146" fmla="*/ 370037 h 749789"/>
                <a:gd name="connsiteX147" fmla="*/ 783736 w 1000294"/>
                <a:gd name="connsiteY147" fmla="*/ 376209 h 749789"/>
                <a:gd name="connsiteX148" fmla="*/ 783736 w 1000294"/>
                <a:gd name="connsiteY148" fmla="*/ 386725 h 749789"/>
                <a:gd name="connsiteX149" fmla="*/ 792423 w 1000294"/>
                <a:gd name="connsiteY149" fmla="*/ 403641 h 749789"/>
                <a:gd name="connsiteX150" fmla="*/ 795166 w 1000294"/>
                <a:gd name="connsiteY150" fmla="*/ 405470 h 749789"/>
                <a:gd name="connsiteX151" fmla="*/ 820312 w 1000294"/>
                <a:gd name="connsiteY151" fmla="*/ 406156 h 749789"/>
                <a:gd name="connsiteX152" fmla="*/ 832199 w 1000294"/>
                <a:gd name="connsiteY152" fmla="*/ 401127 h 749789"/>
                <a:gd name="connsiteX153" fmla="*/ 851173 w 1000294"/>
                <a:gd name="connsiteY153" fmla="*/ 390840 h 749789"/>
                <a:gd name="connsiteX154" fmla="*/ 860774 w 1000294"/>
                <a:gd name="connsiteY154" fmla="*/ 384896 h 749789"/>
                <a:gd name="connsiteX155" fmla="*/ 880891 w 1000294"/>
                <a:gd name="connsiteY155" fmla="*/ 376895 h 749789"/>
                <a:gd name="connsiteX156" fmla="*/ 896436 w 1000294"/>
                <a:gd name="connsiteY156" fmla="*/ 374152 h 749789"/>
                <a:gd name="connsiteX157" fmla="*/ 906952 w 1000294"/>
                <a:gd name="connsiteY157" fmla="*/ 373695 h 749789"/>
                <a:gd name="connsiteX158" fmla="*/ 923182 w 1000294"/>
                <a:gd name="connsiteY158" fmla="*/ 375295 h 749789"/>
                <a:gd name="connsiteX159" fmla="*/ 934155 w 1000294"/>
                <a:gd name="connsiteY159" fmla="*/ 377810 h 749789"/>
                <a:gd name="connsiteX160" fmla="*/ 957472 w 1000294"/>
                <a:gd name="connsiteY160" fmla="*/ 389468 h 749789"/>
                <a:gd name="connsiteX161" fmla="*/ 963416 w 1000294"/>
                <a:gd name="connsiteY161" fmla="*/ 394726 h 749789"/>
                <a:gd name="connsiteX162" fmla="*/ 970502 w 1000294"/>
                <a:gd name="connsiteY162" fmla="*/ 403184 h 749789"/>
                <a:gd name="connsiteX163" fmla="*/ 975074 w 1000294"/>
                <a:gd name="connsiteY163" fmla="*/ 410499 h 749789"/>
                <a:gd name="connsiteX164" fmla="*/ 976446 w 1000294"/>
                <a:gd name="connsiteY164" fmla="*/ 413014 h 749789"/>
                <a:gd name="connsiteX165" fmla="*/ 978961 w 1000294"/>
                <a:gd name="connsiteY165" fmla="*/ 418500 h 749789"/>
                <a:gd name="connsiteX166" fmla="*/ 981018 w 1000294"/>
                <a:gd name="connsiteY166" fmla="*/ 424444 h 749789"/>
                <a:gd name="connsiteX167" fmla="*/ 981932 w 1000294"/>
                <a:gd name="connsiteY167" fmla="*/ 427644 h 749789"/>
                <a:gd name="connsiteX168" fmla="*/ 984676 w 1000294"/>
                <a:gd name="connsiteY168" fmla="*/ 440903 h 749789"/>
                <a:gd name="connsiteX169" fmla="*/ 985361 w 1000294"/>
                <a:gd name="connsiteY169" fmla="*/ 448218 h 749789"/>
                <a:gd name="connsiteX170" fmla="*/ 985819 w 1000294"/>
                <a:gd name="connsiteY170" fmla="*/ 458963 h 749789"/>
                <a:gd name="connsiteX171" fmla="*/ 985819 w 1000294"/>
                <a:gd name="connsiteY171" fmla="*/ 463763 h 749789"/>
                <a:gd name="connsiteX172" fmla="*/ 985819 w 1000294"/>
                <a:gd name="connsiteY172" fmla="*/ 466278 h 749789"/>
                <a:gd name="connsiteX173" fmla="*/ 984904 w 1000294"/>
                <a:gd name="connsiteY173" fmla="*/ 476336 h 749789"/>
                <a:gd name="connsiteX174" fmla="*/ 984676 w 1000294"/>
                <a:gd name="connsiteY174" fmla="*/ 478851 h 749789"/>
                <a:gd name="connsiteX175" fmla="*/ 912209 w 1000294"/>
                <a:gd name="connsiteY175" fmla="*/ 552917 h 749789"/>
                <a:gd name="connsiteX176" fmla="*/ 855745 w 1000294"/>
                <a:gd name="connsiteY176" fmla="*/ 543773 h 749789"/>
                <a:gd name="connsiteX177" fmla="*/ 845230 w 1000294"/>
                <a:gd name="connsiteY177" fmla="*/ 539430 h 749789"/>
                <a:gd name="connsiteX178" fmla="*/ 839743 w 1000294"/>
                <a:gd name="connsiteY178" fmla="*/ 538058 h 749789"/>
                <a:gd name="connsiteX179" fmla="*/ 834257 w 1000294"/>
                <a:gd name="connsiteY179" fmla="*/ 537144 h 749789"/>
                <a:gd name="connsiteX180" fmla="*/ 817340 w 1000294"/>
                <a:gd name="connsiteY180" fmla="*/ 537144 h 749789"/>
                <a:gd name="connsiteX181" fmla="*/ 811625 w 1000294"/>
                <a:gd name="connsiteY181" fmla="*/ 537830 h 749789"/>
                <a:gd name="connsiteX182" fmla="*/ 794938 w 1000294"/>
                <a:gd name="connsiteY182" fmla="*/ 544688 h 749789"/>
                <a:gd name="connsiteX183" fmla="*/ 792423 w 1000294"/>
                <a:gd name="connsiteY183" fmla="*/ 547659 h 749789"/>
                <a:gd name="connsiteX184" fmla="*/ 787851 w 1000294"/>
                <a:gd name="connsiteY184" fmla="*/ 561147 h 749789"/>
                <a:gd name="connsiteX185" fmla="*/ 787165 w 1000294"/>
                <a:gd name="connsiteY185" fmla="*/ 566405 h 749789"/>
                <a:gd name="connsiteX186" fmla="*/ 785794 w 1000294"/>
                <a:gd name="connsiteY186" fmla="*/ 577149 h 749789"/>
                <a:gd name="connsiteX187" fmla="*/ 784651 w 1000294"/>
                <a:gd name="connsiteY187" fmla="*/ 587893 h 749789"/>
                <a:gd name="connsiteX188" fmla="*/ 784193 w 1000294"/>
                <a:gd name="connsiteY188" fmla="*/ 598637 h 749789"/>
                <a:gd name="connsiteX189" fmla="*/ 784193 w 1000294"/>
                <a:gd name="connsiteY189" fmla="*/ 604124 h 749789"/>
                <a:gd name="connsiteX190" fmla="*/ 783965 w 1000294"/>
                <a:gd name="connsiteY190" fmla="*/ 621269 h 749789"/>
                <a:gd name="connsiteX191" fmla="*/ 782365 w 1000294"/>
                <a:gd name="connsiteY191" fmla="*/ 638185 h 749789"/>
                <a:gd name="connsiteX192" fmla="*/ 779850 w 1000294"/>
                <a:gd name="connsiteY192" fmla="*/ 655101 h 749789"/>
                <a:gd name="connsiteX193" fmla="*/ 776878 w 1000294"/>
                <a:gd name="connsiteY193" fmla="*/ 671789 h 749789"/>
                <a:gd name="connsiteX194" fmla="*/ 774592 w 1000294"/>
                <a:gd name="connsiteY194" fmla="*/ 682991 h 749789"/>
                <a:gd name="connsiteX195" fmla="*/ 772535 w 1000294"/>
                <a:gd name="connsiteY195" fmla="*/ 694192 h 749789"/>
                <a:gd name="connsiteX196" fmla="*/ 771392 w 1000294"/>
                <a:gd name="connsiteY196" fmla="*/ 699450 h 749789"/>
                <a:gd name="connsiteX197" fmla="*/ 770020 w 1000294"/>
                <a:gd name="connsiteY197" fmla="*/ 704708 h 749789"/>
                <a:gd name="connsiteX198" fmla="*/ 767963 w 1000294"/>
                <a:gd name="connsiteY198" fmla="*/ 709737 h 749789"/>
                <a:gd name="connsiteX199" fmla="*/ 765220 w 1000294"/>
                <a:gd name="connsiteY199" fmla="*/ 714537 h 749789"/>
                <a:gd name="connsiteX200" fmla="*/ 760190 w 1000294"/>
                <a:gd name="connsiteY200" fmla="*/ 720938 h 749789"/>
                <a:gd name="connsiteX201" fmla="*/ 738931 w 1000294"/>
                <a:gd name="connsiteY201" fmla="*/ 730082 h 749789"/>
                <a:gd name="connsiteX202" fmla="*/ 727958 w 1000294"/>
                <a:gd name="connsiteY202" fmla="*/ 730311 h 749789"/>
                <a:gd name="connsiteX203" fmla="*/ 723386 w 1000294"/>
                <a:gd name="connsiteY203" fmla="*/ 730311 h 749789"/>
                <a:gd name="connsiteX204" fmla="*/ 721100 w 1000294"/>
                <a:gd name="connsiteY204" fmla="*/ 730311 h 749789"/>
                <a:gd name="connsiteX205" fmla="*/ 716071 w 1000294"/>
                <a:gd name="connsiteY205" fmla="*/ 730311 h 749789"/>
                <a:gd name="connsiteX206" fmla="*/ 713327 w 1000294"/>
                <a:gd name="connsiteY206" fmla="*/ 730311 h 749789"/>
                <a:gd name="connsiteX207" fmla="*/ 707612 w 1000294"/>
                <a:gd name="connsiteY207" fmla="*/ 730311 h 749789"/>
                <a:gd name="connsiteX208" fmla="*/ 698468 w 1000294"/>
                <a:gd name="connsiteY208" fmla="*/ 730539 h 749789"/>
                <a:gd name="connsiteX209" fmla="*/ 692068 w 1000294"/>
                <a:gd name="connsiteY209" fmla="*/ 730539 h 749789"/>
                <a:gd name="connsiteX210" fmla="*/ 688639 w 1000294"/>
                <a:gd name="connsiteY210" fmla="*/ 730539 h 749789"/>
                <a:gd name="connsiteX211" fmla="*/ 678123 w 1000294"/>
                <a:gd name="connsiteY211" fmla="*/ 730768 h 749789"/>
                <a:gd name="connsiteX212" fmla="*/ 663264 w 1000294"/>
                <a:gd name="connsiteY212" fmla="*/ 730997 h 749789"/>
                <a:gd name="connsiteX213" fmla="*/ 634689 w 1000294"/>
                <a:gd name="connsiteY213" fmla="*/ 731454 h 749789"/>
                <a:gd name="connsiteX214" fmla="*/ 626002 w 1000294"/>
                <a:gd name="connsiteY214" fmla="*/ 731454 h 749789"/>
                <a:gd name="connsiteX215" fmla="*/ 507130 w 1000294"/>
                <a:gd name="connsiteY215" fmla="*/ 732368 h 749789"/>
                <a:gd name="connsiteX216" fmla="*/ 502101 w 1000294"/>
                <a:gd name="connsiteY216" fmla="*/ 732368 h 749789"/>
                <a:gd name="connsiteX217" fmla="*/ 492271 w 1000294"/>
                <a:gd name="connsiteY217" fmla="*/ 732368 h 749789"/>
                <a:gd name="connsiteX218" fmla="*/ 487242 w 1000294"/>
                <a:gd name="connsiteY218" fmla="*/ 732368 h 749789"/>
                <a:gd name="connsiteX219" fmla="*/ 457753 w 1000294"/>
                <a:gd name="connsiteY219" fmla="*/ 732368 h 749789"/>
                <a:gd name="connsiteX220" fmla="*/ 457753 w 1000294"/>
                <a:gd name="connsiteY220" fmla="*/ 732368 h 749789"/>
                <a:gd name="connsiteX221" fmla="*/ 392373 w 1000294"/>
                <a:gd name="connsiteY221" fmla="*/ 732140 h 749789"/>
                <a:gd name="connsiteX222" fmla="*/ 374999 w 1000294"/>
                <a:gd name="connsiteY222" fmla="*/ 731911 h 749789"/>
                <a:gd name="connsiteX223" fmla="*/ 354425 w 1000294"/>
                <a:gd name="connsiteY223" fmla="*/ 731682 h 749789"/>
                <a:gd name="connsiteX224" fmla="*/ 350539 w 1000294"/>
                <a:gd name="connsiteY224" fmla="*/ 731682 h 749789"/>
                <a:gd name="connsiteX225" fmla="*/ 335452 w 1000294"/>
                <a:gd name="connsiteY225" fmla="*/ 731454 h 749789"/>
                <a:gd name="connsiteX226" fmla="*/ 331794 w 1000294"/>
                <a:gd name="connsiteY226" fmla="*/ 731454 h 749789"/>
                <a:gd name="connsiteX227" fmla="*/ 328136 w 1000294"/>
                <a:gd name="connsiteY227" fmla="*/ 731454 h 749789"/>
                <a:gd name="connsiteX228" fmla="*/ 321507 w 1000294"/>
                <a:gd name="connsiteY228" fmla="*/ 731225 h 749789"/>
                <a:gd name="connsiteX229" fmla="*/ 315106 w 1000294"/>
                <a:gd name="connsiteY229" fmla="*/ 730997 h 749789"/>
                <a:gd name="connsiteX230" fmla="*/ 308934 w 1000294"/>
                <a:gd name="connsiteY230" fmla="*/ 730768 h 749789"/>
                <a:gd name="connsiteX231" fmla="*/ 303219 w 1000294"/>
                <a:gd name="connsiteY231" fmla="*/ 730539 h 749789"/>
                <a:gd name="connsiteX232" fmla="*/ 300247 w 1000294"/>
                <a:gd name="connsiteY232" fmla="*/ 730311 h 749789"/>
                <a:gd name="connsiteX233" fmla="*/ 294989 w 1000294"/>
                <a:gd name="connsiteY233" fmla="*/ 730082 h 749789"/>
                <a:gd name="connsiteX234" fmla="*/ 292475 w 1000294"/>
                <a:gd name="connsiteY234" fmla="*/ 729854 h 749789"/>
                <a:gd name="connsiteX235" fmla="*/ 289960 w 1000294"/>
                <a:gd name="connsiteY235" fmla="*/ 729625 h 749789"/>
                <a:gd name="connsiteX236" fmla="*/ 285845 w 1000294"/>
                <a:gd name="connsiteY236" fmla="*/ 729396 h 749789"/>
                <a:gd name="connsiteX237" fmla="*/ 283331 w 1000294"/>
                <a:gd name="connsiteY237" fmla="*/ 729168 h 749789"/>
                <a:gd name="connsiteX238" fmla="*/ 279673 w 1000294"/>
                <a:gd name="connsiteY238" fmla="*/ 728939 h 749789"/>
                <a:gd name="connsiteX239" fmla="*/ 276016 w 1000294"/>
                <a:gd name="connsiteY239" fmla="*/ 728482 h 749789"/>
                <a:gd name="connsiteX240" fmla="*/ 273272 w 1000294"/>
                <a:gd name="connsiteY240" fmla="*/ 728253 h 749789"/>
                <a:gd name="connsiteX241" fmla="*/ 271444 w 1000294"/>
                <a:gd name="connsiteY241" fmla="*/ 728025 h 749789"/>
                <a:gd name="connsiteX242" fmla="*/ 269386 w 1000294"/>
                <a:gd name="connsiteY242" fmla="*/ 727568 h 749789"/>
                <a:gd name="connsiteX243" fmla="*/ 267557 w 1000294"/>
                <a:gd name="connsiteY243" fmla="*/ 727110 h 749789"/>
                <a:gd name="connsiteX244" fmla="*/ 267557 w 1000294"/>
                <a:gd name="connsiteY244" fmla="*/ 727110 h 749789"/>
                <a:gd name="connsiteX245" fmla="*/ 266872 w 1000294"/>
                <a:gd name="connsiteY245" fmla="*/ 727110 h 749789"/>
                <a:gd name="connsiteX246" fmla="*/ 265500 w 1000294"/>
                <a:gd name="connsiteY246" fmla="*/ 726882 h 749789"/>
                <a:gd name="connsiteX247" fmla="*/ 264814 w 1000294"/>
                <a:gd name="connsiteY247" fmla="*/ 726653 h 749789"/>
                <a:gd name="connsiteX248" fmla="*/ 263443 w 1000294"/>
                <a:gd name="connsiteY248" fmla="*/ 725967 h 749789"/>
                <a:gd name="connsiteX249" fmla="*/ 260014 w 1000294"/>
                <a:gd name="connsiteY249" fmla="*/ 722996 h 749789"/>
                <a:gd name="connsiteX250" fmla="*/ 259099 w 1000294"/>
                <a:gd name="connsiteY250" fmla="*/ 721853 h 749789"/>
                <a:gd name="connsiteX251" fmla="*/ 258413 w 1000294"/>
                <a:gd name="connsiteY251" fmla="*/ 720938 h 749789"/>
                <a:gd name="connsiteX252" fmla="*/ 257499 w 1000294"/>
                <a:gd name="connsiteY252" fmla="*/ 719795 h 749789"/>
                <a:gd name="connsiteX253" fmla="*/ 255442 w 1000294"/>
                <a:gd name="connsiteY253" fmla="*/ 717052 h 749789"/>
                <a:gd name="connsiteX254" fmla="*/ 254527 w 1000294"/>
                <a:gd name="connsiteY254" fmla="*/ 715680 h 749789"/>
                <a:gd name="connsiteX255" fmla="*/ 250870 w 1000294"/>
                <a:gd name="connsiteY255" fmla="*/ 709737 h 749789"/>
                <a:gd name="connsiteX256" fmla="*/ 250412 w 1000294"/>
                <a:gd name="connsiteY256" fmla="*/ 708822 h 749789"/>
                <a:gd name="connsiteX257" fmla="*/ 248584 w 1000294"/>
                <a:gd name="connsiteY257" fmla="*/ 705393 h 749789"/>
                <a:gd name="connsiteX258" fmla="*/ 238297 w 1000294"/>
                <a:gd name="connsiteY258" fmla="*/ 657616 h 749789"/>
                <a:gd name="connsiteX259" fmla="*/ 237839 w 1000294"/>
                <a:gd name="connsiteY259" fmla="*/ 650529 h 749789"/>
                <a:gd name="connsiteX260" fmla="*/ 237382 w 1000294"/>
                <a:gd name="connsiteY260" fmla="*/ 641843 h 749789"/>
                <a:gd name="connsiteX261" fmla="*/ 237154 w 1000294"/>
                <a:gd name="connsiteY261" fmla="*/ 633156 h 749789"/>
                <a:gd name="connsiteX262" fmla="*/ 237154 w 1000294"/>
                <a:gd name="connsiteY262" fmla="*/ 624469 h 749789"/>
                <a:gd name="connsiteX263" fmla="*/ 237154 w 1000294"/>
                <a:gd name="connsiteY263" fmla="*/ 620126 h 749789"/>
                <a:gd name="connsiteX264" fmla="*/ 236925 w 1000294"/>
                <a:gd name="connsiteY264" fmla="*/ 611439 h 749789"/>
                <a:gd name="connsiteX265" fmla="*/ 235782 w 1000294"/>
                <a:gd name="connsiteY265" fmla="*/ 594065 h 749789"/>
                <a:gd name="connsiteX266" fmla="*/ 233725 w 1000294"/>
                <a:gd name="connsiteY266" fmla="*/ 581264 h 749789"/>
                <a:gd name="connsiteX267" fmla="*/ 229381 w 1000294"/>
                <a:gd name="connsiteY267" fmla="*/ 568462 h 749789"/>
                <a:gd name="connsiteX268" fmla="*/ 227324 w 1000294"/>
                <a:gd name="connsiteY268" fmla="*/ 564804 h 749789"/>
                <a:gd name="connsiteX269" fmla="*/ 225038 w 1000294"/>
                <a:gd name="connsiteY269" fmla="*/ 561604 h 749789"/>
                <a:gd name="connsiteX270" fmla="*/ 223895 w 1000294"/>
                <a:gd name="connsiteY270" fmla="*/ 560004 h 749789"/>
                <a:gd name="connsiteX271" fmla="*/ 221152 w 1000294"/>
                <a:gd name="connsiteY271" fmla="*/ 557261 h 749789"/>
                <a:gd name="connsiteX272" fmla="*/ 219780 w 1000294"/>
                <a:gd name="connsiteY272" fmla="*/ 556118 h 749789"/>
                <a:gd name="connsiteX273" fmla="*/ 217494 w 1000294"/>
                <a:gd name="connsiteY273" fmla="*/ 554289 h 749789"/>
                <a:gd name="connsiteX274" fmla="*/ 215208 w 1000294"/>
                <a:gd name="connsiteY274" fmla="*/ 552917 h 749789"/>
                <a:gd name="connsiteX275" fmla="*/ 213608 w 1000294"/>
                <a:gd name="connsiteY275" fmla="*/ 552003 h 749789"/>
                <a:gd name="connsiteX276" fmla="*/ 210179 w 1000294"/>
                <a:gd name="connsiteY276" fmla="*/ 550631 h 749789"/>
                <a:gd name="connsiteX277" fmla="*/ 206293 w 1000294"/>
                <a:gd name="connsiteY277" fmla="*/ 549488 h 749789"/>
                <a:gd name="connsiteX278" fmla="*/ 198520 w 1000294"/>
                <a:gd name="connsiteY278" fmla="*/ 548802 h 749789"/>
                <a:gd name="connsiteX279" fmla="*/ 198520 w 1000294"/>
                <a:gd name="connsiteY279" fmla="*/ 548802 h 749789"/>
                <a:gd name="connsiteX280" fmla="*/ 184804 w 1000294"/>
                <a:gd name="connsiteY280" fmla="*/ 550860 h 749789"/>
                <a:gd name="connsiteX281" fmla="*/ 137713 w 1000294"/>
                <a:gd name="connsiteY281" fmla="*/ 556118 h 749789"/>
                <a:gd name="connsiteX282" fmla="*/ 84677 w 1000294"/>
                <a:gd name="connsiteY282" fmla="*/ 538973 h 749789"/>
                <a:gd name="connsiteX283" fmla="*/ 76448 w 1000294"/>
                <a:gd name="connsiteY283" fmla="*/ 532800 h 749789"/>
                <a:gd name="connsiteX284" fmla="*/ 67075 w 1000294"/>
                <a:gd name="connsiteY284" fmla="*/ 520685 h 749789"/>
                <a:gd name="connsiteX285" fmla="*/ 63418 w 1000294"/>
                <a:gd name="connsiteY285" fmla="*/ 510398 h 749789"/>
                <a:gd name="connsiteX286" fmla="*/ 62503 w 1000294"/>
                <a:gd name="connsiteY286" fmla="*/ 504454 h 749789"/>
                <a:gd name="connsiteX287" fmla="*/ 62503 w 1000294"/>
                <a:gd name="connsiteY287" fmla="*/ 504454 h 749789"/>
                <a:gd name="connsiteX288" fmla="*/ 75762 w 1000294"/>
                <a:gd name="connsiteY288" fmla="*/ 505826 h 749789"/>
                <a:gd name="connsiteX289" fmla="*/ 85592 w 1000294"/>
                <a:gd name="connsiteY289" fmla="*/ 506740 h 749789"/>
                <a:gd name="connsiteX290" fmla="*/ 115310 w 1000294"/>
                <a:gd name="connsiteY290" fmla="*/ 493481 h 749789"/>
                <a:gd name="connsiteX291" fmla="*/ 112567 w 1000294"/>
                <a:gd name="connsiteY291" fmla="*/ 458734 h 749789"/>
                <a:gd name="connsiteX292" fmla="*/ 85592 w 1000294"/>
                <a:gd name="connsiteY292" fmla="*/ 424901 h 749789"/>
                <a:gd name="connsiteX293" fmla="*/ 85363 w 1000294"/>
                <a:gd name="connsiteY293" fmla="*/ 396783 h 749789"/>
                <a:gd name="connsiteX294" fmla="*/ 203549 w 1000294"/>
                <a:gd name="connsiteY294" fmla="*/ 381010 h 749789"/>
                <a:gd name="connsiteX295" fmla="*/ 234410 w 1000294"/>
                <a:gd name="connsiteY295" fmla="*/ 375981 h 749789"/>
                <a:gd name="connsiteX296" fmla="*/ 239897 w 1000294"/>
                <a:gd name="connsiteY296" fmla="*/ 351063 h 749789"/>
                <a:gd name="connsiteX297" fmla="*/ 238068 w 1000294"/>
                <a:gd name="connsiteY297" fmla="*/ 260081 h 749789"/>
                <a:gd name="connsiteX298" fmla="*/ 239440 w 1000294"/>
                <a:gd name="connsiteY298" fmla="*/ 247279 h 749789"/>
                <a:gd name="connsiteX299" fmla="*/ 270301 w 1000294"/>
                <a:gd name="connsiteY299" fmla="*/ 240650 h 749789"/>
                <a:gd name="connsiteX300" fmla="*/ 279216 w 1000294"/>
                <a:gd name="connsiteY300" fmla="*/ 268767 h 749789"/>
                <a:gd name="connsiteX301" fmla="*/ 282416 w 1000294"/>
                <a:gd name="connsiteY301" fmla="*/ 329118 h 749789"/>
                <a:gd name="connsiteX302" fmla="*/ 305734 w 1000294"/>
                <a:gd name="connsiteY302" fmla="*/ 357236 h 749789"/>
                <a:gd name="connsiteX303" fmla="*/ 340709 w 1000294"/>
                <a:gd name="connsiteY303" fmla="*/ 346491 h 749789"/>
                <a:gd name="connsiteX304" fmla="*/ 361283 w 1000294"/>
                <a:gd name="connsiteY304" fmla="*/ 267624 h 749789"/>
                <a:gd name="connsiteX305" fmla="*/ 350768 w 1000294"/>
                <a:gd name="connsiteY305" fmla="*/ 226019 h 749789"/>
                <a:gd name="connsiteX306" fmla="*/ 377514 w 1000294"/>
                <a:gd name="connsiteY306" fmla="*/ 223733 h 749789"/>
                <a:gd name="connsiteX307" fmla="*/ 24784 w 1000294"/>
                <a:gd name="connsiteY307" fmla="*/ 159268 h 749789"/>
                <a:gd name="connsiteX308" fmla="*/ 107080 w 1000294"/>
                <a:gd name="connsiteY308" fmla="*/ 72857 h 749789"/>
                <a:gd name="connsiteX309" fmla="*/ 197149 w 1000294"/>
                <a:gd name="connsiteY309" fmla="*/ 163611 h 749789"/>
                <a:gd name="connsiteX310" fmla="*/ 112795 w 1000294"/>
                <a:gd name="connsiteY310" fmla="*/ 246593 h 749789"/>
                <a:gd name="connsiteX311" fmla="*/ 24784 w 1000294"/>
                <a:gd name="connsiteY311" fmla="*/ 159268 h 749789"/>
                <a:gd name="connsiteX312" fmla="*/ 93364 w 1000294"/>
                <a:gd name="connsiteY312" fmla="*/ 271053 h 749789"/>
                <a:gd name="connsiteX313" fmla="*/ 105480 w 1000294"/>
                <a:gd name="connsiteY313" fmla="*/ 260995 h 749789"/>
                <a:gd name="connsiteX314" fmla="*/ 204921 w 1000294"/>
                <a:gd name="connsiteY314" fmla="*/ 197444 h 749789"/>
                <a:gd name="connsiteX315" fmla="*/ 207893 w 1000294"/>
                <a:gd name="connsiteY315" fmla="*/ 191729 h 749789"/>
                <a:gd name="connsiteX316" fmla="*/ 221380 w 1000294"/>
                <a:gd name="connsiteY316" fmla="*/ 184643 h 749789"/>
                <a:gd name="connsiteX317" fmla="*/ 322193 w 1000294"/>
                <a:gd name="connsiteY317" fmla="*/ 222133 h 749789"/>
                <a:gd name="connsiteX318" fmla="*/ 334994 w 1000294"/>
                <a:gd name="connsiteY318" fmla="*/ 236535 h 749789"/>
                <a:gd name="connsiteX319" fmla="*/ 340252 w 1000294"/>
                <a:gd name="connsiteY319" fmla="*/ 322717 h 749789"/>
                <a:gd name="connsiteX320" fmla="*/ 333851 w 1000294"/>
                <a:gd name="connsiteY320" fmla="*/ 333918 h 749789"/>
                <a:gd name="connsiteX321" fmla="*/ 311906 w 1000294"/>
                <a:gd name="connsiteY321" fmla="*/ 345348 h 749789"/>
                <a:gd name="connsiteX322" fmla="*/ 296590 w 1000294"/>
                <a:gd name="connsiteY322" fmla="*/ 324089 h 749789"/>
                <a:gd name="connsiteX323" fmla="*/ 293161 w 1000294"/>
                <a:gd name="connsiteY323" fmla="*/ 267853 h 749789"/>
                <a:gd name="connsiteX324" fmla="*/ 279902 w 1000294"/>
                <a:gd name="connsiteY324" fmla="*/ 230134 h 749789"/>
                <a:gd name="connsiteX325" fmla="*/ 227552 w 1000294"/>
                <a:gd name="connsiteY325" fmla="*/ 228077 h 749789"/>
                <a:gd name="connsiteX326" fmla="*/ 220923 w 1000294"/>
                <a:gd name="connsiteY326" fmla="*/ 247965 h 749789"/>
                <a:gd name="connsiteX327" fmla="*/ 222295 w 1000294"/>
                <a:gd name="connsiteY327" fmla="*/ 343291 h 749789"/>
                <a:gd name="connsiteX328" fmla="*/ 221152 w 1000294"/>
                <a:gd name="connsiteY328" fmla="*/ 364779 h 749789"/>
                <a:gd name="connsiteX329" fmla="*/ 208807 w 1000294"/>
                <a:gd name="connsiteY329" fmla="*/ 370723 h 749789"/>
                <a:gd name="connsiteX330" fmla="*/ 90392 w 1000294"/>
                <a:gd name="connsiteY330" fmla="*/ 370494 h 749789"/>
                <a:gd name="connsiteX331" fmla="*/ 84677 w 1000294"/>
                <a:gd name="connsiteY331" fmla="*/ 373238 h 749789"/>
                <a:gd name="connsiteX332" fmla="*/ 61132 w 1000294"/>
                <a:gd name="connsiteY332" fmla="*/ 388782 h 749789"/>
                <a:gd name="connsiteX333" fmla="*/ 61360 w 1000294"/>
                <a:gd name="connsiteY333" fmla="*/ 420329 h 749789"/>
                <a:gd name="connsiteX334" fmla="*/ 94507 w 1000294"/>
                <a:gd name="connsiteY334" fmla="*/ 463077 h 749789"/>
                <a:gd name="connsiteX335" fmla="*/ 100451 w 1000294"/>
                <a:gd name="connsiteY335" fmla="*/ 488223 h 749789"/>
                <a:gd name="connsiteX336" fmla="*/ 70733 w 1000294"/>
                <a:gd name="connsiteY336" fmla="*/ 489138 h 749789"/>
                <a:gd name="connsiteX337" fmla="*/ 26613 w 1000294"/>
                <a:gd name="connsiteY337" fmla="*/ 447990 h 749789"/>
                <a:gd name="connsiteX338" fmla="*/ 22498 w 1000294"/>
                <a:gd name="connsiteY338" fmla="*/ 389925 h 749789"/>
                <a:gd name="connsiteX339" fmla="*/ 37586 w 1000294"/>
                <a:gd name="connsiteY339" fmla="*/ 363636 h 749789"/>
                <a:gd name="connsiteX340" fmla="*/ 93364 w 1000294"/>
                <a:gd name="connsiteY340" fmla="*/ 271053 h 74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000294" h="749789">
                  <a:moveTo>
                    <a:pt x="12668" y="374152"/>
                  </a:moveTo>
                  <a:cubicBezTo>
                    <a:pt x="-6077" y="404327"/>
                    <a:pt x="-4019" y="437474"/>
                    <a:pt x="18841" y="464449"/>
                  </a:cubicBezTo>
                  <a:cubicBezTo>
                    <a:pt x="30956" y="478622"/>
                    <a:pt x="38729" y="493938"/>
                    <a:pt x="43987" y="511541"/>
                  </a:cubicBezTo>
                  <a:cubicBezTo>
                    <a:pt x="49016" y="528457"/>
                    <a:pt x="54731" y="536687"/>
                    <a:pt x="73705" y="552231"/>
                  </a:cubicBezTo>
                  <a:cubicBezTo>
                    <a:pt x="101822" y="569148"/>
                    <a:pt x="103423" y="580121"/>
                    <a:pt x="100451" y="603438"/>
                  </a:cubicBezTo>
                  <a:cubicBezTo>
                    <a:pt x="99765" y="608467"/>
                    <a:pt x="100222" y="613496"/>
                    <a:pt x="99765" y="618525"/>
                  </a:cubicBezTo>
                  <a:cubicBezTo>
                    <a:pt x="98165" y="647329"/>
                    <a:pt x="95879" y="676133"/>
                    <a:pt x="94964" y="705165"/>
                  </a:cubicBezTo>
                  <a:cubicBezTo>
                    <a:pt x="94279" y="723224"/>
                    <a:pt x="101365" y="731225"/>
                    <a:pt x="118739" y="736026"/>
                  </a:cubicBezTo>
                  <a:cubicBezTo>
                    <a:pt x="129483" y="738769"/>
                    <a:pt x="140227" y="737626"/>
                    <a:pt x="151200" y="737397"/>
                  </a:cubicBezTo>
                  <a:cubicBezTo>
                    <a:pt x="163544" y="737397"/>
                    <a:pt x="171317" y="731225"/>
                    <a:pt x="176346" y="720252"/>
                  </a:cubicBezTo>
                  <a:cubicBezTo>
                    <a:pt x="182747" y="706308"/>
                    <a:pt x="185947" y="691449"/>
                    <a:pt x="188233" y="676590"/>
                  </a:cubicBezTo>
                  <a:cubicBezTo>
                    <a:pt x="193262" y="645272"/>
                    <a:pt x="197377" y="613725"/>
                    <a:pt x="201949" y="582178"/>
                  </a:cubicBezTo>
                  <a:cubicBezTo>
                    <a:pt x="202635" y="578063"/>
                    <a:pt x="201721" y="572348"/>
                    <a:pt x="207664" y="572348"/>
                  </a:cubicBezTo>
                  <a:cubicBezTo>
                    <a:pt x="212236" y="572348"/>
                    <a:pt x="216122" y="575777"/>
                    <a:pt x="216808" y="580349"/>
                  </a:cubicBezTo>
                  <a:cubicBezTo>
                    <a:pt x="218180" y="590408"/>
                    <a:pt x="221837" y="599780"/>
                    <a:pt x="221837" y="610067"/>
                  </a:cubicBezTo>
                  <a:cubicBezTo>
                    <a:pt x="222066" y="636128"/>
                    <a:pt x="222066" y="662188"/>
                    <a:pt x="224581" y="688020"/>
                  </a:cubicBezTo>
                  <a:cubicBezTo>
                    <a:pt x="228010" y="724596"/>
                    <a:pt x="244012" y="743570"/>
                    <a:pt x="266872" y="744941"/>
                  </a:cubicBezTo>
                  <a:cubicBezTo>
                    <a:pt x="308020" y="747227"/>
                    <a:pt x="693439" y="750199"/>
                    <a:pt x="720871" y="749742"/>
                  </a:cubicBezTo>
                  <a:cubicBezTo>
                    <a:pt x="764305" y="749056"/>
                    <a:pt x="780764" y="733283"/>
                    <a:pt x="788537" y="695106"/>
                  </a:cubicBezTo>
                  <a:cubicBezTo>
                    <a:pt x="796309" y="657845"/>
                    <a:pt x="796309" y="620583"/>
                    <a:pt x="799738" y="583321"/>
                  </a:cubicBezTo>
                  <a:cubicBezTo>
                    <a:pt x="802024" y="557946"/>
                    <a:pt x="806825" y="553374"/>
                    <a:pt x="832199" y="555889"/>
                  </a:cubicBezTo>
                  <a:cubicBezTo>
                    <a:pt x="837229" y="556346"/>
                    <a:pt x="902151" y="588122"/>
                    <a:pt x="954500" y="556118"/>
                  </a:cubicBezTo>
                  <a:cubicBezTo>
                    <a:pt x="994505" y="531657"/>
                    <a:pt x="1003192" y="489595"/>
                    <a:pt x="999535" y="442961"/>
                  </a:cubicBezTo>
                  <a:cubicBezTo>
                    <a:pt x="996563" y="405927"/>
                    <a:pt x="970731" y="372323"/>
                    <a:pt x="941013" y="363865"/>
                  </a:cubicBezTo>
                  <a:cubicBezTo>
                    <a:pt x="906494" y="354035"/>
                    <a:pt x="873576" y="358379"/>
                    <a:pt x="843629" y="378267"/>
                  </a:cubicBezTo>
                  <a:cubicBezTo>
                    <a:pt x="834943" y="383982"/>
                    <a:pt x="825341" y="386954"/>
                    <a:pt x="816197" y="391068"/>
                  </a:cubicBezTo>
                  <a:cubicBezTo>
                    <a:pt x="807968" y="394497"/>
                    <a:pt x="803396" y="390383"/>
                    <a:pt x="801567" y="383296"/>
                  </a:cubicBezTo>
                  <a:cubicBezTo>
                    <a:pt x="800195" y="378495"/>
                    <a:pt x="800881" y="373238"/>
                    <a:pt x="800653" y="368208"/>
                  </a:cubicBezTo>
                  <a:cubicBezTo>
                    <a:pt x="800424" y="339405"/>
                    <a:pt x="799738" y="310373"/>
                    <a:pt x="799967" y="281569"/>
                  </a:cubicBezTo>
                  <a:cubicBezTo>
                    <a:pt x="800195" y="244536"/>
                    <a:pt x="783050" y="226248"/>
                    <a:pt x="744188" y="215046"/>
                  </a:cubicBezTo>
                  <a:cubicBezTo>
                    <a:pt x="718814" y="207731"/>
                    <a:pt x="692525" y="210474"/>
                    <a:pt x="666693" y="209331"/>
                  </a:cubicBezTo>
                  <a:cubicBezTo>
                    <a:pt x="658692" y="209331"/>
                    <a:pt x="650691" y="209103"/>
                    <a:pt x="642919" y="209331"/>
                  </a:cubicBezTo>
                  <a:cubicBezTo>
                    <a:pt x="634232" y="209789"/>
                    <a:pt x="625545" y="211389"/>
                    <a:pt x="617087" y="211617"/>
                  </a:cubicBezTo>
                  <a:cubicBezTo>
                    <a:pt x="598113" y="212075"/>
                    <a:pt x="590798" y="204302"/>
                    <a:pt x="591484" y="185557"/>
                  </a:cubicBezTo>
                  <a:cubicBezTo>
                    <a:pt x="591941" y="173898"/>
                    <a:pt x="595598" y="162926"/>
                    <a:pt x="598570" y="151724"/>
                  </a:cubicBezTo>
                  <a:cubicBezTo>
                    <a:pt x="603599" y="132750"/>
                    <a:pt x="606343" y="113548"/>
                    <a:pt x="605200" y="93888"/>
                  </a:cubicBezTo>
                  <a:cubicBezTo>
                    <a:pt x="602685" y="49997"/>
                    <a:pt x="579139" y="20965"/>
                    <a:pt x="537305" y="9078"/>
                  </a:cubicBezTo>
                  <a:cubicBezTo>
                    <a:pt x="503930" y="-523"/>
                    <a:pt x="435121" y="-16068"/>
                    <a:pt x="391459" y="45654"/>
                  </a:cubicBezTo>
                  <a:cubicBezTo>
                    <a:pt x="376142" y="76058"/>
                    <a:pt x="369284" y="107833"/>
                    <a:pt x="379114" y="142123"/>
                  </a:cubicBezTo>
                  <a:cubicBezTo>
                    <a:pt x="383915" y="158811"/>
                    <a:pt x="391687" y="174356"/>
                    <a:pt x="396259" y="191272"/>
                  </a:cubicBezTo>
                  <a:cubicBezTo>
                    <a:pt x="399460" y="202702"/>
                    <a:pt x="395345" y="208417"/>
                    <a:pt x="383915" y="208188"/>
                  </a:cubicBezTo>
                  <a:cubicBezTo>
                    <a:pt x="358540" y="207274"/>
                    <a:pt x="332023" y="214589"/>
                    <a:pt x="309620" y="195844"/>
                  </a:cubicBezTo>
                  <a:cubicBezTo>
                    <a:pt x="308020" y="194472"/>
                    <a:pt x="305505" y="194472"/>
                    <a:pt x="303448" y="193787"/>
                  </a:cubicBezTo>
                  <a:cubicBezTo>
                    <a:pt x="279902" y="186700"/>
                    <a:pt x="256585" y="179156"/>
                    <a:pt x="232810" y="173213"/>
                  </a:cubicBezTo>
                  <a:cubicBezTo>
                    <a:pt x="221380" y="170241"/>
                    <a:pt x="213836" y="166812"/>
                    <a:pt x="211779" y="153096"/>
                  </a:cubicBezTo>
                  <a:cubicBezTo>
                    <a:pt x="209036" y="132750"/>
                    <a:pt x="198749" y="114691"/>
                    <a:pt x="186404" y="98460"/>
                  </a:cubicBezTo>
                  <a:cubicBezTo>
                    <a:pt x="147542" y="47483"/>
                    <a:pt x="83306" y="44739"/>
                    <a:pt x="41243" y="83144"/>
                  </a:cubicBezTo>
                  <a:cubicBezTo>
                    <a:pt x="-11335" y="131150"/>
                    <a:pt x="1010" y="218704"/>
                    <a:pt x="57703" y="245907"/>
                  </a:cubicBezTo>
                  <a:cubicBezTo>
                    <a:pt x="61589" y="247736"/>
                    <a:pt x="65246" y="250022"/>
                    <a:pt x="69133" y="252080"/>
                  </a:cubicBezTo>
                  <a:cubicBezTo>
                    <a:pt x="84220" y="260538"/>
                    <a:pt x="83992" y="260309"/>
                    <a:pt x="75305" y="276083"/>
                  </a:cubicBezTo>
                  <a:cubicBezTo>
                    <a:pt x="56788" y="309915"/>
                    <a:pt x="33014" y="341005"/>
                    <a:pt x="12668" y="374152"/>
                  </a:cubicBezTo>
                  <a:close/>
                  <a:moveTo>
                    <a:pt x="186404" y="578520"/>
                  </a:moveTo>
                  <a:cubicBezTo>
                    <a:pt x="185033" y="594980"/>
                    <a:pt x="184118" y="611667"/>
                    <a:pt x="181375" y="627898"/>
                  </a:cubicBezTo>
                  <a:cubicBezTo>
                    <a:pt x="177260" y="654187"/>
                    <a:pt x="174060" y="680705"/>
                    <a:pt x="165145" y="706079"/>
                  </a:cubicBezTo>
                  <a:cubicBezTo>
                    <a:pt x="159201" y="722996"/>
                    <a:pt x="154858" y="725053"/>
                    <a:pt x="131312" y="722310"/>
                  </a:cubicBezTo>
                  <a:cubicBezTo>
                    <a:pt x="117139" y="720710"/>
                    <a:pt x="112338" y="715909"/>
                    <a:pt x="110738" y="699678"/>
                  </a:cubicBezTo>
                  <a:cubicBezTo>
                    <a:pt x="110052" y="693278"/>
                    <a:pt x="109823" y="686648"/>
                    <a:pt x="110738" y="680247"/>
                  </a:cubicBezTo>
                  <a:cubicBezTo>
                    <a:pt x="115081" y="650758"/>
                    <a:pt x="113710" y="621269"/>
                    <a:pt x="114853" y="591779"/>
                  </a:cubicBezTo>
                  <a:cubicBezTo>
                    <a:pt x="115538" y="571434"/>
                    <a:pt x="115081" y="571434"/>
                    <a:pt x="135427" y="572577"/>
                  </a:cubicBezTo>
                  <a:cubicBezTo>
                    <a:pt x="138398" y="572805"/>
                    <a:pt x="141142" y="573034"/>
                    <a:pt x="144342" y="573263"/>
                  </a:cubicBezTo>
                  <a:cubicBezTo>
                    <a:pt x="154858" y="572348"/>
                    <a:pt x="165602" y="574406"/>
                    <a:pt x="176117" y="570062"/>
                  </a:cubicBezTo>
                  <a:cubicBezTo>
                    <a:pt x="183433" y="566862"/>
                    <a:pt x="187090" y="571205"/>
                    <a:pt x="186404" y="578520"/>
                  </a:cubicBezTo>
                  <a:close/>
                  <a:moveTo>
                    <a:pt x="377514" y="223733"/>
                  </a:moveTo>
                  <a:cubicBezTo>
                    <a:pt x="385058" y="224876"/>
                    <a:pt x="391687" y="223276"/>
                    <a:pt x="398317" y="219847"/>
                  </a:cubicBezTo>
                  <a:cubicBezTo>
                    <a:pt x="415919" y="210932"/>
                    <a:pt x="420034" y="200873"/>
                    <a:pt x="412261" y="182814"/>
                  </a:cubicBezTo>
                  <a:cubicBezTo>
                    <a:pt x="404717" y="165669"/>
                    <a:pt x="396031" y="148981"/>
                    <a:pt x="393516" y="130007"/>
                  </a:cubicBezTo>
                  <a:cubicBezTo>
                    <a:pt x="391230" y="114005"/>
                    <a:pt x="391230" y="98460"/>
                    <a:pt x="395345" y="82687"/>
                  </a:cubicBezTo>
                  <a:cubicBezTo>
                    <a:pt x="406546" y="39024"/>
                    <a:pt x="439007" y="15707"/>
                    <a:pt x="484499" y="17079"/>
                  </a:cubicBezTo>
                  <a:cubicBezTo>
                    <a:pt x="500501" y="17536"/>
                    <a:pt x="516046" y="19136"/>
                    <a:pt x="531362" y="23708"/>
                  </a:cubicBezTo>
                  <a:cubicBezTo>
                    <a:pt x="534562" y="24623"/>
                    <a:pt x="537534" y="25766"/>
                    <a:pt x="540506" y="26680"/>
                  </a:cubicBezTo>
                  <a:lnTo>
                    <a:pt x="540506" y="26680"/>
                  </a:lnTo>
                  <a:cubicBezTo>
                    <a:pt x="541420" y="27137"/>
                    <a:pt x="542335" y="27366"/>
                    <a:pt x="543249" y="27823"/>
                  </a:cubicBezTo>
                  <a:cubicBezTo>
                    <a:pt x="543249" y="27823"/>
                    <a:pt x="543249" y="27823"/>
                    <a:pt x="543478" y="27823"/>
                  </a:cubicBezTo>
                  <a:cubicBezTo>
                    <a:pt x="544392" y="28280"/>
                    <a:pt x="545306" y="28509"/>
                    <a:pt x="545992" y="28966"/>
                  </a:cubicBezTo>
                  <a:cubicBezTo>
                    <a:pt x="545992" y="28966"/>
                    <a:pt x="546221" y="28966"/>
                    <a:pt x="546221" y="28966"/>
                  </a:cubicBezTo>
                  <a:cubicBezTo>
                    <a:pt x="547135" y="29423"/>
                    <a:pt x="547821" y="29880"/>
                    <a:pt x="548735" y="30109"/>
                  </a:cubicBezTo>
                  <a:cubicBezTo>
                    <a:pt x="548735" y="30109"/>
                    <a:pt x="548964" y="30109"/>
                    <a:pt x="548964" y="30109"/>
                  </a:cubicBezTo>
                  <a:cubicBezTo>
                    <a:pt x="549878" y="30566"/>
                    <a:pt x="550564" y="31023"/>
                    <a:pt x="551479" y="31481"/>
                  </a:cubicBezTo>
                  <a:cubicBezTo>
                    <a:pt x="551479" y="31481"/>
                    <a:pt x="551479" y="31481"/>
                    <a:pt x="551479" y="31481"/>
                  </a:cubicBezTo>
                  <a:cubicBezTo>
                    <a:pt x="557422" y="34681"/>
                    <a:pt x="562451" y="38567"/>
                    <a:pt x="566795" y="42911"/>
                  </a:cubicBezTo>
                  <a:cubicBezTo>
                    <a:pt x="566795" y="42911"/>
                    <a:pt x="566795" y="42911"/>
                    <a:pt x="566795" y="42911"/>
                  </a:cubicBezTo>
                  <a:cubicBezTo>
                    <a:pt x="567252" y="43368"/>
                    <a:pt x="567938" y="44054"/>
                    <a:pt x="568395" y="44739"/>
                  </a:cubicBezTo>
                  <a:cubicBezTo>
                    <a:pt x="568395" y="44739"/>
                    <a:pt x="568624" y="44968"/>
                    <a:pt x="568624" y="44968"/>
                  </a:cubicBezTo>
                  <a:cubicBezTo>
                    <a:pt x="569081" y="45425"/>
                    <a:pt x="569538" y="46111"/>
                    <a:pt x="569995" y="46568"/>
                  </a:cubicBezTo>
                  <a:cubicBezTo>
                    <a:pt x="570224" y="46797"/>
                    <a:pt x="570224" y="46797"/>
                    <a:pt x="570452" y="47025"/>
                  </a:cubicBezTo>
                  <a:cubicBezTo>
                    <a:pt x="570910" y="47483"/>
                    <a:pt x="571367" y="48168"/>
                    <a:pt x="571824" y="48626"/>
                  </a:cubicBezTo>
                  <a:cubicBezTo>
                    <a:pt x="572053" y="48854"/>
                    <a:pt x="572053" y="48854"/>
                    <a:pt x="572281" y="49083"/>
                  </a:cubicBezTo>
                  <a:cubicBezTo>
                    <a:pt x="572738" y="49540"/>
                    <a:pt x="573196" y="50226"/>
                    <a:pt x="573424" y="50683"/>
                  </a:cubicBezTo>
                  <a:cubicBezTo>
                    <a:pt x="573653" y="50912"/>
                    <a:pt x="573653" y="51140"/>
                    <a:pt x="573881" y="51140"/>
                  </a:cubicBezTo>
                  <a:cubicBezTo>
                    <a:pt x="574339" y="51597"/>
                    <a:pt x="574567" y="52283"/>
                    <a:pt x="575024" y="52969"/>
                  </a:cubicBezTo>
                  <a:cubicBezTo>
                    <a:pt x="575253" y="53198"/>
                    <a:pt x="575253" y="53426"/>
                    <a:pt x="575482" y="53655"/>
                  </a:cubicBezTo>
                  <a:cubicBezTo>
                    <a:pt x="575939" y="54341"/>
                    <a:pt x="576167" y="54798"/>
                    <a:pt x="576625" y="55484"/>
                  </a:cubicBezTo>
                  <a:cubicBezTo>
                    <a:pt x="576625" y="55712"/>
                    <a:pt x="576853" y="55941"/>
                    <a:pt x="576853" y="55941"/>
                  </a:cubicBezTo>
                  <a:cubicBezTo>
                    <a:pt x="577310" y="56627"/>
                    <a:pt x="577539" y="57312"/>
                    <a:pt x="577996" y="57770"/>
                  </a:cubicBezTo>
                  <a:cubicBezTo>
                    <a:pt x="577996" y="57998"/>
                    <a:pt x="578225" y="57998"/>
                    <a:pt x="578225" y="58227"/>
                  </a:cubicBezTo>
                  <a:cubicBezTo>
                    <a:pt x="579825" y="61199"/>
                    <a:pt x="581197" y="64170"/>
                    <a:pt x="582340" y="67599"/>
                  </a:cubicBezTo>
                  <a:cubicBezTo>
                    <a:pt x="582340" y="67828"/>
                    <a:pt x="582568" y="68285"/>
                    <a:pt x="582568" y="68514"/>
                  </a:cubicBezTo>
                  <a:cubicBezTo>
                    <a:pt x="582797" y="69200"/>
                    <a:pt x="583025" y="69657"/>
                    <a:pt x="583254" y="70343"/>
                  </a:cubicBezTo>
                  <a:cubicBezTo>
                    <a:pt x="583483" y="70800"/>
                    <a:pt x="583483" y="71028"/>
                    <a:pt x="583711" y="71486"/>
                  </a:cubicBezTo>
                  <a:cubicBezTo>
                    <a:pt x="583940" y="71943"/>
                    <a:pt x="584168" y="72629"/>
                    <a:pt x="584168" y="73086"/>
                  </a:cubicBezTo>
                  <a:cubicBezTo>
                    <a:pt x="584397" y="73543"/>
                    <a:pt x="584397" y="74000"/>
                    <a:pt x="584626" y="74457"/>
                  </a:cubicBezTo>
                  <a:cubicBezTo>
                    <a:pt x="584854" y="74915"/>
                    <a:pt x="584854" y="75600"/>
                    <a:pt x="585083" y="76058"/>
                  </a:cubicBezTo>
                  <a:cubicBezTo>
                    <a:pt x="585311" y="76515"/>
                    <a:pt x="585311" y="76972"/>
                    <a:pt x="585540" y="77429"/>
                  </a:cubicBezTo>
                  <a:cubicBezTo>
                    <a:pt x="585769" y="77886"/>
                    <a:pt x="585769" y="78572"/>
                    <a:pt x="585997" y="79029"/>
                  </a:cubicBezTo>
                  <a:cubicBezTo>
                    <a:pt x="586226" y="79487"/>
                    <a:pt x="586226" y="80172"/>
                    <a:pt x="586454" y="80630"/>
                  </a:cubicBezTo>
                  <a:cubicBezTo>
                    <a:pt x="586683" y="81087"/>
                    <a:pt x="586683" y="81773"/>
                    <a:pt x="586912" y="82230"/>
                  </a:cubicBezTo>
                  <a:cubicBezTo>
                    <a:pt x="587140" y="82687"/>
                    <a:pt x="587140" y="83373"/>
                    <a:pt x="587369" y="84059"/>
                  </a:cubicBezTo>
                  <a:cubicBezTo>
                    <a:pt x="587597" y="84516"/>
                    <a:pt x="587597" y="85202"/>
                    <a:pt x="587826" y="85659"/>
                  </a:cubicBezTo>
                  <a:cubicBezTo>
                    <a:pt x="588055" y="86345"/>
                    <a:pt x="588055" y="86802"/>
                    <a:pt x="588283" y="87488"/>
                  </a:cubicBezTo>
                  <a:cubicBezTo>
                    <a:pt x="588283" y="87945"/>
                    <a:pt x="588512" y="88631"/>
                    <a:pt x="588512" y="89088"/>
                  </a:cubicBezTo>
                  <a:cubicBezTo>
                    <a:pt x="588740" y="89774"/>
                    <a:pt x="588740" y="90459"/>
                    <a:pt x="588969" y="91145"/>
                  </a:cubicBezTo>
                  <a:cubicBezTo>
                    <a:pt x="588969" y="91602"/>
                    <a:pt x="589198" y="92060"/>
                    <a:pt x="589198" y="92517"/>
                  </a:cubicBezTo>
                  <a:cubicBezTo>
                    <a:pt x="589426" y="93203"/>
                    <a:pt x="589426" y="94117"/>
                    <a:pt x="589655" y="94803"/>
                  </a:cubicBezTo>
                  <a:cubicBezTo>
                    <a:pt x="589655" y="95260"/>
                    <a:pt x="589883" y="95717"/>
                    <a:pt x="589883" y="95946"/>
                  </a:cubicBezTo>
                  <a:cubicBezTo>
                    <a:pt x="590112" y="97089"/>
                    <a:pt x="590341" y="98460"/>
                    <a:pt x="590341" y="99603"/>
                  </a:cubicBezTo>
                  <a:cubicBezTo>
                    <a:pt x="592398" y="116291"/>
                    <a:pt x="588055" y="132522"/>
                    <a:pt x="583025" y="148524"/>
                  </a:cubicBezTo>
                  <a:cubicBezTo>
                    <a:pt x="581197" y="154467"/>
                    <a:pt x="579139" y="160182"/>
                    <a:pt x="577310" y="166126"/>
                  </a:cubicBezTo>
                  <a:cubicBezTo>
                    <a:pt x="575482" y="172070"/>
                    <a:pt x="573653" y="177785"/>
                    <a:pt x="572053" y="183728"/>
                  </a:cubicBezTo>
                  <a:cubicBezTo>
                    <a:pt x="572053" y="183728"/>
                    <a:pt x="572053" y="183728"/>
                    <a:pt x="572053" y="183728"/>
                  </a:cubicBezTo>
                  <a:cubicBezTo>
                    <a:pt x="571824" y="184643"/>
                    <a:pt x="571595" y="185557"/>
                    <a:pt x="571367" y="186471"/>
                  </a:cubicBezTo>
                  <a:cubicBezTo>
                    <a:pt x="571367" y="186700"/>
                    <a:pt x="571367" y="186700"/>
                    <a:pt x="571367" y="186929"/>
                  </a:cubicBezTo>
                  <a:cubicBezTo>
                    <a:pt x="571138" y="187843"/>
                    <a:pt x="571138" y="188529"/>
                    <a:pt x="570910" y="189443"/>
                  </a:cubicBezTo>
                  <a:cubicBezTo>
                    <a:pt x="570910" y="189443"/>
                    <a:pt x="570910" y="189672"/>
                    <a:pt x="570910" y="189672"/>
                  </a:cubicBezTo>
                  <a:cubicBezTo>
                    <a:pt x="570910" y="190586"/>
                    <a:pt x="570681" y="191501"/>
                    <a:pt x="570681" y="192186"/>
                  </a:cubicBezTo>
                  <a:cubicBezTo>
                    <a:pt x="570681" y="192186"/>
                    <a:pt x="570681" y="192186"/>
                    <a:pt x="570681" y="192186"/>
                  </a:cubicBezTo>
                  <a:cubicBezTo>
                    <a:pt x="570681" y="193101"/>
                    <a:pt x="570681" y="194015"/>
                    <a:pt x="570681" y="194701"/>
                  </a:cubicBezTo>
                  <a:cubicBezTo>
                    <a:pt x="570910" y="203845"/>
                    <a:pt x="575710" y="211160"/>
                    <a:pt x="584854" y="216875"/>
                  </a:cubicBezTo>
                  <a:cubicBezTo>
                    <a:pt x="596056" y="223733"/>
                    <a:pt x="607943" y="227619"/>
                    <a:pt x="621887" y="226019"/>
                  </a:cubicBezTo>
                  <a:cubicBezTo>
                    <a:pt x="652063" y="222133"/>
                    <a:pt x="682238" y="222590"/>
                    <a:pt x="712184" y="226019"/>
                  </a:cubicBezTo>
                  <a:cubicBezTo>
                    <a:pt x="712870" y="226019"/>
                    <a:pt x="713556" y="226248"/>
                    <a:pt x="714242" y="226248"/>
                  </a:cubicBezTo>
                  <a:cubicBezTo>
                    <a:pt x="716528" y="226476"/>
                    <a:pt x="718585" y="226705"/>
                    <a:pt x="720871" y="226934"/>
                  </a:cubicBezTo>
                  <a:cubicBezTo>
                    <a:pt x="721786" y="226934"/>
                    <a:pt x="722700" y="227162"/>
                    <a:pt x="723614" y="227162"/>
                  </a:cubicBezTo>
                  <a:cubicBezTo>
                    <a:pt x="725672" y="227391"/>
                    <a:pt x="727729" y="227619"/>
                    <a:pt x="729787" y="228077"/>
                  </a:cubicBezTo>
                  <a:cubicBezTo>
                    <a:pt x="730701" y="228305"/>
                    <a:pt x="731387" y="228305"/>
                    <a:pt x="732301" y="228534"/>
                  </a:cubicBezTo>
                  <a:cubicBezTo>
                    <a:pt x="735044" y="228991"/>
                    <a:pt x="738016" y="229448"/>
                    <a:pt x="740759" y="229905"/>
                  </a:cubicBezTo>
                  <a:cubicBezTo>
                    <a:pt x="746017" y="230820"/>
                    <a:pt x="751046" y="231963"/>
                    <a:pt x="755390" y="233563"/>
                  </a:cubicBezTo>
                  <a:cubicBezTo>
                    <a:pt x="759733" y="235163"/>
                    <a:pt x="763619" y="236992"/>
                    <a:pt x="767048" y="239278"/>
                  </a:cubicBezTo>
                  <a:cubicBezTo>
                    <a:pt x="772763" y="243164"/>
                    <a:pt x="777107" y="248193"/>
                    <a:pt x="780079" y="254366"/>
                  </a:cubicBezTo>
                  <a:cubicBezTo>
                    <a:pt x="781222" y="256880"/>
                    <a:pt x="782365" y="259623"/>
                    <a:pt x="783279" y="262367"/>
                  </a:cubicBezTo>
                  <a:cubicBezTo>
                    <a:pt x="783736" y="263738"/>
                    <a:pt x="783965" y="265338"/>
                    <a:pt x="784422" y="266939"/>
                  </a:cubicBezTo>
                  <a:cubicBezTo>
                    <a:pt x="785108" y="270139"/>
                    <a:pt x="785565" y="273339"/>
                    <a:pt x="785794" y="276997"/>
                  </a:cubicBezTo>
                  <a:cubicBezTo>
                    <a:pt x="786022" y="281112"/>
                    <a:pt x="786251" y="285227"/>
                    <a:pt x="786479" y="289341"/>
                  </a:cubicBezTo>
                  <a:cubicBezTo>
                    <a:pt x="786708" y="293456"/>
                    <a:pt x="786937" y="297571"/>
                    <a:pt x="786937" y="301686"/>
                  </a:cubicBezTo>
                  <a:cubicBezTo>
                    <a:pt x="787165" y="307858"/>
                    <a:pt x="787165" y="314030"/>
                    <a:pt x="787165" y="320431"/>
                  </a:cubicBezTo>
                  <a:cubicBezTo>
                    <a:pt x="787165" y="324546"/>
                    <a:pt x="787165" y="328661"/>
                    <a:pt x="786937" y="332775"/>
                  </a:cubicBezTo>
                  <a:cubicBezTo>
                    <a:pt x="786708" y="338948"/>
                    <a:pt x="786479" y="345120"/>
                    <a:pt x="786022" y="351521"/>
                  </a:cubicBezTo>
                  <a:cubicBezTo>
                    <a:pt x="785565" y="357693"/>
                    <a:pt x="785108" y="363865"/>
                    <a:pt x="784422" y="370037"/>
                  </a:cubicBezTo>
                  <a:cubicBezTo>
                    <a:pt x="784193" y="372095"/>
                    <a:pt x="783965" y="374152"/>
                    <a:pt x="783736" y="376209"/>
                  </a:cubicBezTo>
                  <a:cubicBezTo>
                    <a:pt x="783279" y="379867"/>
                    <a:pt x="783279" y="383525"/>
                    <a:pt x="783736" y="386725"/>
                  </a:cubicBezTo>
                  <a:cubicBezTo>
                    <a:pt x="784651" y="393812"/>
                    <a:pt x="787851" y="399755"/>
                    <a:pt x="792423" y="403641"/>
                  </a:cubicBezTo>
                  <a:cubicBezTo>
                    <a:pt x="793337" y="404327"/>
                    <a:pt x="794252" y="405013"/>
                    <a:pt x="795166" y="405470"/>
                  </a:cubicBezTo>
                  <a:cubicBezTo>
                    <a:pt x="801796" y="409585"/>
                    <a:pt x="810482" y="410271"/>
                    <a:pt x="820312" y="406156"/>
                  </a:cubicBezTo>
                  <a:cubicBezTo>
                    <a:pt x="824198" y="404556"/>
                    <a:pt x="828313" y="402956"/>
                    <a:pt x="832199" y="401127"/>
                  </a:cubicBezTo>
                  <a:cubicBezTo>
                    <a:pt x="838829" y="398155"/>
                    <a:pt x="845230" y="394955"/>
                    <a:pt x="851173" y="390840"/>
                  </a:cubicBezTo>
                  <a:cubicBezTo>
                    <a:pt x="854374" y="388782"/>
                    <a:pt x="857574" y="386725"/>
                    <a:pt x="860774" y="384896"/>
                  </a:cubicBezTo>
                  <a:cubicBezTo>
                    <a:pt x="867404" y="381467"/>
                    <a:pt x="874033" y="378724"/>
                    <a:pt x="880891" y="376895"/>
                  </a:cubicBezTo>
                  <a:cubicBezTo>
                    <a:pt x="885920" y="375524"/>
                    <a:pt x="891178" y="374609"/>
                    <a:pt x="896436" y="374152"/>
                  </a:cubicBezTo>
                  <a:cubicBezTo>
                    <a:pt x="899865" y="373923"/>
                    <a:pt x="903523" y="373695"/>
                    <a:pt x="906952" y="373695"/>
                  </a:cubicBezTo>
                  <a:cubicBezTo>
                    <a:pt x="912209" y="373695"/>
                    <a:pt x="917696" y="374381"/>
                    <a:pt x="923182" y="375295"/>
                  </a:cubicBezTo>
                  <a:cubicBezTo>
                    <a:pt x="926840" y="375981"/>
                    <a:pt x="930497" y="376667"/>
                    <a:pt x="934155" y="377810"/>
                  </a:cubicBezTo>
                  <a:cubicBezTo>
                    <a:pt x="942613" y="380096"/>
                    <a:pt x="950386" y="383982"/>
                    <a:pt x="957472" y="389468"/>
                  </a:cubicBezTo>
                  <a:cubicBezTo>
                    <a:pt x="959530" y="391068"/>
                    <a:pt x="961587" y="392897"/>
                    <a:pt x="963416" y="394726"/>
                  </a:cubicBezTo>
                  <a:cubicBezTo>
                    <a:pt x="965930" y="397241"/>
                    <a:pt x="968445" y="399984"/>
                    <a:pt x="970502" y="403184"/>
                  </a:cubicBezTo>
                  <a:cubicBezTo>
                    <a:pt x="972103" y="405470"/>
                    <a:pt x="973703" y="407985"/>
                    <a:pt x="975074" y="410499"/>
                  </a:cubicBezTo>
                  <a:cubicBezTo>
                    <a:pt x="975532" y="411414"/>
                    <a:pt x="975989" y="412328"/>
                    <a:pt x="976446" y="413014"/>
                  </a:cubicBezTo>
                  <a:cubicBezTo>
                    <a:pt x="977360" y="414843"/>
                    <a:pt x="978275" y="416672"/>
                    <a:pt x="978961" y="418500"/>
                  </a:cubicBezTo>
                  <a:cubicBezTo>
                    <a:pt x="979646" y="420329"/>
                    <a:pt x="980561" y="422387"/>
                    <a:pt x="981018" y="424444"/>
                  </a:cubicBezTo>
                  <a:cubicBezTo>
                    <a:pt x="981247" y="425358"/>
                    <a:pt x="981704" y="426501"/>
                    <a:pt x="981932" y="427644"/>
                  </a:cubicBezTo>
                  <a:cubicBezTo>
                    <a:pt x="983075" y="431759"/>
                    <a:pt x="983990" y="436331"/>
                    <a:pt x="984676" y="440903"/>
                  </a:cubicBezTo>
                  <a:cubicBezTo>
                    <a:pt x="984904" y="443189"/>
                    <a:pt x="985361" y="445704"/>
                    <a:pt x="985361" y="448218"/>
                  </a:cubicBezTo>
                  <a:cubicBezTo>
                    <a:pt x="985590" y="451647"/>
                    <a:pt x="985819" y="455305"/>
                    <a:pt x="985819" y="458963"/>
                  </a:cubicBezTo>
                  <a:cubicBezTo>
                    <a:pt x="985819" y="460563"/>
                    <a:pt x="985819" y="462163"/>
                    <a:pt x="985819" y="463763"/>
                  </a:cubicBezTo>
                  <a:cubicBezTo>
                    <a:pt x="985819" y="464678"/>
                    <a:pt x="985819" y="465363"/>
                    <a:pt x="985819" y="466278"/>
                  </a:cubicBezTo>
                  <a:cubicBezTo>
                    <a:pt x="985590" y="469478"/>
                    <a:pt x="985361" y="472907"/>
                    <a:pt x="984904" y="476336"/>
                  </a:cubicBezTo>
                  <a:cubicBezTo>
                    <a:pt x="984904" y="477251"/>
                    <a:pt x="984676" y="477936"/>
                    <a:pt x="984676" y="478851"/>
                  </a:cubicBezTo>
                  <a:cubicBezTo>
                    <a:pt x="980104" y="512455"/>
                    <a:pt x="962730" y="550631"/>
                    <a:pt x="912209" y="552917"/>
                  </a:cubicBezTo>
                  <a:cubicBezTo>
                    <a:pt x="896665" y="553603"/>
                    <a:pt x="878148" y="551088"/>
                    <a:pt x="855745" y="543773"/>
                  </a:cubicBezTo>
                  <a:cubicBezTo>
                    <a:pt x="852316" y="541944"/>
                    <a:pt x="848659" y="540573"/>
                    <a:pt x="845230" y="539430"/>
                  </a:cubicBezTo>
                  <a:cubicBezTo>
                    <a:pt x="843401" y="538973"/>
                    <a:pt x="841572" y="538515"/>
                    <a:pt x="839743" y="538058"/>
                  </a:cubicBezTo>
                  <a:cubicBezTo>
                    <a:pt x="837914" y="537601"/>
                    <a:pt x="836086" y="537372"/>
                    <a:pt x="834257" y="537144"/>
                  </a:cubicBezTo>
                  <a:cubicBezTo>
                    <a:pt x="828770" y="536458"/>
                    <a:pt x="823055" y="536458"/>
                    <a:pt x="817340" y="537144"/>
                  </a:cubicBezTo>
                  <a:cubicBezTo>
                    <a:pt x="815512" y="537372"/>
                    <a:pt x="813454" y="537601"/>
                    <a:pt x="811625" y="537830"/>
                  </a:cubicBezTo>
                  <a:cubicBezTo>
                    <a:pt x="804082" y="538973"/>
                    <a:pt x="798595" y="541030"/>
                    <a:pt x="794938" y="544688"/>
                  </a:cubicBezTo>
                  <a:cubicBezTo>
                    <a:pt x="794023" y="545602"/>
                    <a:pt x="793109" y="546516"/>
                    <a:pt x="792423" y="547659"/>
                  </a:cubicBezTo>
                  <a:cubicBezTo>
                    <a:pt x="790137" y="551088"/>
                    <a:pt x="788765" y="555432"/>
                    <a:pt x="787851" y="561147"/>
                  </a:cubicBezTo>
                  <a:cubicBezTo>
                    <a:pt x="787622" y="562976"/>
                    <a:pt x="787394" y="564804"/>
                    <a:pt x="787165" y="566405"/>
                  </a:cubicBezTo>
                  <a:cubicBezTo>
                    <a:pt x="786708" y="570062"/>
                    <a:pt x="786251" y="573491"/>
                    <a:pt x="785794" y="577149"/>
                  </a:cubicBezTo>
                  <a:cubicBezTo>
                    <a:pt x="785336" y="580806"/>
                    <a:pt x="785108" y="584235"/>
                    <a:pt x="784651" y="587893"/>
                  </a:cubicBezTo>
                  <a:cubicBezTo>
                    <a:pt x="784422" y="591551"/>
                    <a:pt x="784193" y="594980"/>
                    <a:pt x="784193" y="598637"/>
                  </a:cubicBezTo>
                  <a:cubicBezTo>
                    <a:pt x="784193" y="600466"/>
                    <a:pt x="784193" y="602295"/>
                    <a:pt x="784193" y="604124"/>
                  </a:cubicBezTo>
                  <a:cubicBezTo>
                    <a:pt x="784422" y="609839"/>
                    <a:pt x="784193" y="615554"/>
                    <a:pt x="783965" y="621269"/>
                  </a:cubicBezTo>
                  <a:cubicBezTo>
                    <a:pt x="783736" y="626984"/>
                    <a:pt x="783050" y="632699"/>
                    <a:pt x="782365" y="638185"/>
                  </a:cubicBezTo>
                  <a:cubicBezTo>
                    <a:pt x="781679" y="643900"/>
                    <a:pt x="780764" y="649386"/>
                    <a:pt x="779850" y="655101"/>
                  </a:cubicBezTo>
                  <a:cubicBezTo>
                    <a:pt x="778936" y="660588"/>
                    <a:pt x="777793" y="666303"/>
                    <a:pt x="776878" y="671789"/>
                  </a:cubicBezTo>
                  <a:cubicBezTo>
                    <a:pt x="776192" y="675447"/>
                    <a:pt x="775507" y="679333"/>
                    <a:pt x="774592" y="682991"/>
                  </a:cubicBezTo>
                  <a:cubicBezTo>
                    <a:pt x="773906" y="686648"/>
                    <a:pt x="773221" y="690534"/>
                    <a:pt x="772535" y="694192"/>
                  </a:cubicBezTo>
                  <a:cubicBezTo>
                    <a:pt x="772306" y="696021"/>
                    <a:pt x="771849" y="697621"/>
                    <a:pt x="771392" y="699450"/>
                  </a:cubicBezTo>
                  <a:cubicBezTo>
                    <a:pt x="770935" y="701279"/>
                    <a:pt x="770477" y="702879"/>
                    <a:pt x="770020" y="704708"/>
                  </a:cubicBezTo>
                  <a:cubicBezTo>
                    <a:pt x="769563" y="706308"/>
                    <a:pt x="768877" y="708137"/>
                    <a:pt x="767963" y="709737"/>
                  </a:cubicBezTo>
                  <a:cubicBezTo>
                    <a:pt x="767277" y="711337"/>
                    <a:pt x="766363" y="712937"/>
                    <a:pt x="765220" y="714537"/>
                  </a:cubicBezTo>
                  <a:cubicBezTo>
                    <a:pt x="763619" y="716823"/>
                    <a:pt x="762019" y="719109"/>
                    <a:pt x="760190" y="720938"/>
                  </a:cubicBezTo>
                  <a:cubicBezTo>
                    <a:pt x="754933" y="726653"/>
                    <a:pt x="748532" y="729854"/>
                    <a:pt x="738931" y="730082"/>
                  </a:cubicBezTo>
                  <a:cubicBezTo>
                    <a:pt x="735959" y="730082"/>
                    <a:pt x="732301" y="730082"/>
                    <a:pt x="727958" y="730311"/>
                  </a:cubicBezTo>
                  <a:cubicBezTo>
                    <a:pt x="726586" y="730311"/>
                    <a:pt x="724986" y="730311"/>
                    <a:pt x="723386" y="730311"/>
                  </a:cubicBezTo>
                  <a:cubicBezTo>
                    <a:pt x="722700" y="730311"/>
                    <a:pt x="721786" y="730311"/>
                    <a:pt x="721100" y="730311"/>
                  </a:cubicBezTo>
                  <a:cubicBezTo>
                    <a:pt x="719500" y="730311"/>
                    <a:pt x="717899" y="730311"/>
                    <a:pt x="716071" y="730311"/>
                  </a:cubicBezTo>
                  <a:cubicBezTo>
                    <a:pt x="715156" y="730311"/>
                    <a:pt x="714242" y="730311"/>
                    <a:pt x="713327" y="730311"/>
                  </a:cubicBezTo>
                  <a:cubicBezTo>
                    <a:pt x="711499" y="730311"/>
                    <a:pt x="709670" y="730311"/>
                    <a:pt x="707612" y="730311"/>
                  </a:cubicBezTo>
                  <a:cubicBezTo>
                    <a:pt x="704641" y="730311"/>
                    <a:pt x="701669" y="730311"/>
                    <a:pt x="698468" y="730539"/>
                  </a:cubicBezTo>
                  <a:cubicBezTo>
                    <a:pt x="696411" y="730539"/>
                    <a:pt x="694125" y="730539"/>
                    <a:pt x="692068" y="730539"/>
                  </a:cubicBezTo>
                  <a:cubicBezTo>
                    <a:pt x="690925" y="730539"/>
                    <a:pt x="689782" y="730539"/>
                    <a:pt x="688639" y="730539"/>
                  </a:cubicBezTo>
                  <a:cubicBezTo>
                    <a:pt x="685210" y="730539"/>
                    <a:pt x="681781" y="730539"/>
                    <a:pt x="678123" y="730768"/>
                  </a:cubicBezTo>
                  <a:cubicBezTo>
                    <a:pt x="673322" y="730768"/>
                    <a:pt x="668293" y="730997"/>
                    <a:pt x="663264" y="730997"/>
                  </a:cubicBezTo>
                  <a:cubicBezTo>
                    <a:pt x="654349" y="731225"/>
                    <a:pt x="644747" y="731225"/>
                    <a:pt x="634689" y="731454"/>
                  </a:cubicBezTo>
                  <a:cubicBezTo>
                    <a:pt x="631946" y="731454"/>
                    <a:pt x="628974" y="731454"/>
                    <a:pt x="626002" y="731454"/>
                  </a:cubicBezTo>
                  <a:cubicBezTo>
                    <a:pt x="589655" y="731911"/>
                    <a:pt x="548507" y="732140"/>
                    <a:pt x="507130" y="732368"/>
                  </a:cubicBezTo>
                  <a:cubicBezTo>
                    <a:pt x="505530" y="732368"/>
                    <a:pt x="503930" y="732368"/>
                    <a:pt x="502101" y="732368"/>
                  </a:cubicBezTo>
                  <a:cubicBezTo>
                    <a:pt x="498901" y="732368"/>
                    <a:pt x="495472" y="732368"/>
                    <a:pt x="492271" y="732368"/>
                  </a:cubicBezTo>
                  <a:cubicBezTo>
                    <a:pt x="490671" y="732368"/>
                    <a:pt x="489071" y="732368"/>
                    <a:pt x="487242" y="732368"/>
                  </a:cubicBezTo>
                  <a:cubicBezTo>
                    <a:pt x="477412" y="732368"/>
                    <a:pt x="467582" y="732368"/>
                    <a:pt x="457753" y="732368"/>
                  </a:cubicBezTo>
                  <a:cubicBezTo>
                    <a:pt x="457753" y="732368"/>
                    <a:pt x="457753" y="732368"/>
                    <a:pt x="457753" y="732368"/>
                  </a:cubicBezTo>
                  <a:cubicBezTo>
                    <a:pt x="435121" y="732368"/>
                    <a:pt x="412947" y="732368"/>
                    <a:pt x="392373" y="732140"/>
                  </a:cubicBezTo>
                  <a:cubicBezTo>
                    <a:pt x="386429" y="732140"/>
                    <a:pt x="380714" y="732140"/>
                    <a:pt x="374999" y="731911"/>
                  </a:cubicBezTo>
                  <a:cubicBezTo>
                    <a:pt x="367913" y="731911"/>
                    <a:pt x="361055" y="731682"/>
                    <a:pt x="354425" y="731682"/>
                  </a:cubicBezTo>
                  <a:cubicBezTo>
                    <a:pt x="353054" y="731682"/>
                    <a:pt x="351911" y="731682"/>
                    <a:pt x="350539" y="731682"/>
                  </a:cubicBezTo>
                  <a:cubicBezTo>
                    <a:pt x="345281" y="731682"/>
                    <a:pt x="340252" y="731454"/>
                    <a:pt x="335452" y="731454"/>
                  </a:cubicBezTo>
                  <a:cubicBezTo>
                    <a:pt x="334309" y="731454"/>
                    <a:pt x="332937" y="731454"/>
                    <a:pt x="331794" y="731454"/>
                  </a:cubicBezTo>
                  <a:cubicBezTo>
                    <a:pt x="330651" y="731454"/>
                    <a:pt x="329279" y="731454"/>
                    <a:pt x="328136" y="731454"/>
                  </a:cubicBezTo>
                  <a:cubicBezTo>
                    <a:pt x="325850" y="731454"/>
                    <a:pt x="323564" y="731225"/>
                    <a:pt x="321507" y="731225"/>
                  </a:cubicBezTo>
                  <a:cubicBezTo>
                    <a:pt x="319221" y="731225"/>
                    <a:pt x="317164" y="730997"/>
                    <a:pt x="315106" y="730997"/>
                  </a:cubicBezTo>
                  <a:cubicBezTo>
                    <a:pt x="313049" y="730997"/>
                    <a:pt x="310991" y="730768"/>
                    <a:pt x="308934" y="730768"/>
                  </a:cubicBezTo>
                  <a:cubicBezTo>
                    <a:pt x="306877" y="730768"/>
                    <a:pt x="305048" y="730539"/>
                    <a:pt x="303219" y="730539"/>
                  </a:cubicBezTo>
                  <a:cubicBezTo>
                    <a:pt x="302305" y="730539"/>
                    <a:pt x="301162" y="730539"/>
                    <a:pt x="300247" y="730311"/>
                  </a:cubicBezTo>
                  <a:cubicBezTo>
                    <a:pt x="298418" y="730311"/>
                    <a:pt x="296590" y="730082"/>
                    <a:pt x="294989" y="730082"/>
                  </a:cubicBezTo>
                  <a:cubicBezTo>
                    <a:pt x="294075" y="730082"/>
                    <a:pt x="293389" y="730082"/>
                    <a:pt x="292475" y="729854"/>
                  </a:cubicBezTo>
                  <a:cubicBezTo>
                    <a:pt x="291560" y="729854"/>
                    <a:pt x="290646" y="729854"/>
                    <a:pt x="289960" y="729625"/>
                  </a:cubicBezTo>
                  <a:cubicBezTo>
                    <a:pt x="288589" y="729625"/>
                    <a:pt x="286988" y="729396"/>
                    <a:pt x="285845" y="729396"/>
                  </a:cubicBezTo>
                  <a:cubicBezTo>
                    <a:pt x="284931" y="729396"/>
                    <a:pt x="284245" y="729168"/>
                    <a:pt x="283331" y="729168"/>
                  </a:cubicBezTo>
                  <a:cubicBezTo>
                    <a:pt x="281959" y="729168"/>
                    <a:pt x="280816" y="728939"/>
                    <a:pt x="279673" y="728939"/>
                  </a:cubicBezTo>
                  <a:cubicBezTo>
                    <a:pt x="278302" y="728711"/>
                    <a:pt x="277159" y="728711"/>
                    <a:pt x="276016" y="728482"/>
                  </a:cubicBezTo>
                  <a:cubicBezTo>
                    <a:pt x="275101" y="728482"/>
                    <a:pt x="274187" y="728253"/>
                    <a:pt x="273272" y="728253"/>
                  </a:cubicBezTo>
                  <a:cubicBezTo>
                    <a:pt x="272587" y="728253"/>
                    <a:pt x="272129" y="728025"/>
                    <a:pt x="271444" y="728025"/>
                  </a:cubicBezTo>
                  <a:cubicBezTo>
                    <a:pt x="270758" y="727796"/>
                    <a:pt x="269843" y="727796"/>
                    <a:pt x="269386" y="727568"/>
                  </a:cubicBezTo>
                  <a:cubicBezTo>
                    <a:pt x="268700" y="727339"/>
                    <a:pt x="268015" y="727339"/>
                    <a:pt x="267557" y="727110"/>
                  </a:cubicBezTo>
                  <a:lnTo>
                    <a:pt x="267557" y="727110"/>
                  </a:lnTo>
                  <a:cubicBezTo>
                    <a:pt x="267329" y="727110"/>
                    <a:pt x="267100" y="727110"/>
                    <a:pt x="266872" y="727110"/>
                  </a:cubicBezTo>
                  <a:cubicBezTo>
                    <a:pt x="266414" y="727110"/>
                    <a:pt x="265957" y="727110"/>
                    <a:pt x="265500" y="726882"/>
                  </a:cubicBezTo>
                  <a:cubicBezTo>
                    <a:pt x="265271" y="726882"/>
                    <a:pt x="265043" y="726653"/>
                    <a:pt x="264814" y="726653"/>
                  </a:cubicBezTo>
                  <a:cubicBezTo>
                    <a:pt x="264357" y="726425"/>
                    <a:pt x="263900" y="726196"/>
                    <a:pt x="263443" y="725967"/>
                  </a:cubicBezTo>
                  <a:cubicBezTo>
                    <a:pt x="262300" y="725282"/>
                    <a:pt x="261157" y="724139"/>
                    <a:pt x="260014" y="722996"/>
                  </a:cubicBezTo>
                  <a:cubicBezTo>
                    <a:pt x="259785" y="722538"/>
                    <a:pt x="259328" y="722310"/>
                    <a:pt x="259099" y="721853"/>
                  </a:cubicBezTo>
                  <a:cubicBezTo>
                    <a:pt x="258871" y="721624"/>
                    <a:pt x="258642" y="721167"/>
                    <a:pt x="258413" y="720938"/>
                  </a:cubicBezTo>
                  <a:cubicBezTo>
                    <a:pt x="258185" y="720481"/>
                    <a:pt x="257728" y="720024"/>
                    <a:pt x="257499" y="719795"/>
                  </a:cubicBezTo>
                  <a:cubicBezTo>
                    <a:pt x="256813" y="718881"/>
                    <a:pt x="256127" y="717966"/>
                    <a:pt x="255442" y="717052"/>
                  </a:cubicBezTo>
                  <a:cubicBezTo>
                    <a:pt x="255213" y="716595"/>
                    <a:pt x="254756" y="716138"/>
                    <a:pt x="254527" y="715680"/>
                  </a:cubicBezTo>
                  <a:cubicBezTo>
                    <a:pt x="253156" y="713623"/>
                    <a:pt x="252013" y="711566"/>
                    <a:pt x="250870" y="709737"/>
                  </a:cubicBezTo>
                  <a:cubicBezTo>
                    <a:pt x="250641" y="709508"/>
                    <a:pt x="250641" y="709280"/>
                    <a:pt x="250412" y="708822"/>
                  </a:cubicBezTo>
                  <a:cubicBezTo>
                    <a:pt x="249727" y="707451"/>
                    <a:pt x="249041" y="706308"/>
                    <a:pt x="248584" y="705393"/>
                  </a:cubicBezTo>
                  <a:cubicBezTo>
                    <a:pt x="240125" y="690306"/>
                    <a:pt x="239440" y="674075"/>
                    <a:pt x="238297" y="657616"/>
                  </a:cubicBezTo>
                  <a:cubicBezTo>
                    <a:pt x="238068" y="655330"/>
                    <a:pt x="238068" y="653044"/>
                    <a:pt x="237839" y="650529"/>
                  </a:cubicBezTo>
                  <a:cubicBezTo>
                    <a:pt x="237611" y="647558"/>
                    <a:pt x="237382" y="644814"/>
                    <a:pt x="237382" y="641843"/>
                  </a:cubicBezTo>
                  <a:cubicBezTo>
                    <a:pt x="237382" y="638871"/>
                    <a:pt x="237154" y="636128"/>
                    <a:pt x="237154" y="633156"/>
                  </a:cubicBezTo>
                  <a:cubicBezTo>
                    <a:pt x="237154" y="630184"/>
                    <a:pt x="237154" y="627441"/>
                    <a:pt x="237154" y="624469"/>
                  </a:cubicBezTo>
                  <a:cubicBezTo>
                    <a:pt x="237154" y="623097"/>
                    <a:pt x="237154" y="621497"/>
                    <a:pt x="237154" y="620126"/>
                  </a:cubicBezTo>
                  <a:cubicBezTo>
                    <a:pt x="237154" y="617154"/>
                    <a:pt x="237154" y="614411"/>
                    <a:pt x="236925" y="611439"/>
                  </a:cubicBezTo>
                  <a:cubicBezTo>
                    <a:pt x="236696" y="605724"/>
                    <a:pt x="236468" y="600009"/>
                    <a:pt x="235782" y="594065"/>
                  </a:cubicBezTo>
                  <a:cubicBezTo>
                    <a:pt x="235325" y="589722"/>
                    <a:pt x="234639" y="585378"/>
                    <a:pt x="233725" y="581264"/>
                  </a:cubicBezTo>
                  <a:cubicBezTo>
                    <a:pt x="232582" y="576463"/>
                    <a:pt x="231210" y="572120"/>
                    <a:pt x="229381" y="568462"/>
                  </a:cubicBezTo>
                  <a:cubicBezTo>
                    <a:pt x="228695" y="567090"/>
                    <a:pt x="228010" y="565947"/>
                    <a:pt x="227324" y="564804"/>
                  </a:cubicBezTo>
                  <a:cubicBezTo>
                    <a:pt x="226638" y="563661"/>
                    <a:pt x="225952" y="562518"/>
                    <a:pt x="225038" y="561604"/>
                  </a:cubicBezTo>
                  <a:cubicBezTo>
                    <a:pt x="224581" y="561147"/>
                    <a:pt x="224123" y="560690"/>
                    <a:pt x="223895" y="560004"/>
                  </a:cubicBezTo>
                  <a:cubicBezTo>
                    <a:pt x="222980" y="559089"/>
                    <a:pt x="222066" y="558175"/>
                    <a:pt x="221152" y="557261"/>
                  </a:cubicBezTo>
                  <a:cubicBezTo>
                    <a:pt x="220694" y="556803"/>
                    <a:pt x="220237" y="556346"/>
                    <a:pt x="219780" y="556118"/>
                  </a:cubicBezTo>
                  <a:cubicBezTo>
                    <a:pt x="219094" y="555432"/>
                    <a:pt x="218180" y="554975"/>
                    <a:pt x="217494" y="554289"/>
                  </a:cubicBezTo>
                  <a:cubicBezTo>
                    <a:pt x="216808" y="553832"/>
                    <a:pt x="216122" y="553374"/>
                    <a:pt x="215208" y="552917"/>
                  </a:cubicBezTo>
                  <a:cubicBezTo>
                    <a:pt x="214751" y="552689"/>
                    <a:pt x="214065" y="552231"/>
                    <a:pt x="213608" y="552003"/>
                  </a:cubicBezTo>
                  <a:cubicBezTo>
                    <a:pt x="212465" y="551546"/>
                    <a:pt x="211322" y="551088"/>
                    <a:pt x="210179" y="550631"/>
                  </a:cubicBezTo>
                  <a:cubicBezTo>
                    <a:pt x="208807" y="550174"/>
                    <a:pt x="207664" y="549945"/>
                    <a:pt x="206293" y="549488"/>
                  </a:cubicBezTo>
                  <a:cubicBezTo>
                    <a:pt x="203778" y="549031"/>
                    <a:pt x="201263" y="548802"/>
                    <a:pt x="198520" y="548802"/>
                  </a:cubicBezTo>
                  <a:cubicBezTo>
                    <a:pt x="198520" y="548802"/>
                    <a:pt x="198520" y="548802"/>
                    <a:pt x="198520" y="548802"/>
                  </a:cubicBezTo>
                  <a:cubicBezTo>
                    <a:pt x="194177" y="548802"/>
                    <a:pt x="189833" y="549488"/>
                    <a:pt x="184804" y="550860"/>
                  </a:cubicBezTo>
                  <a:cubicBezTo>
                    <a:pt x="169259" y="554975"/>
                    <a:pt x="153715" y="557261"/>
                    <a:pt x="137713" y="556118"/>
                  </a:cubicBezTo>
                  <a:cubicBezTo>
                    <a:pt x="118510" y="554746"/>
                    <a:pt x="100908" y="549031"/>
                    <a:pt x="84677" y="538973"/>
                  </a:cubicBezTo>
                  <a:cubicBezTo>
                    <a:pt x="81706" y="537144"/>
                    <a:pt x="78962" y="535086"/>
                    <a:pt x="76448" y="532800"/>
                  </a:cubicBezTo>
                  <a:cubicBezTo>
                    <a:pt x="72790" y="529371"/>
                    <a:pt x="69590" y="525485"/>
                    <a:pt x="67075" y="520685"/>
                  </a:cubicBezTo>
                  <a:cubicBezTo>
                    <a:pt x="65475" y="517484"/>
                    <a:pt x="64332" y="514284"/>
                    <a:pt x="63418" y="510398"/>
                  </a:cubicBezTo>
                  <a:cubicBezTo>
                    <a:pt x="62960" y="508569"/>
                    <a:pt x="62732" y="506511"/>
                    <a:pt x="62503" y="504454"/>
                  </a:cubicBezTo>
                  <a:lnTo>
                    <a:pt x="62503" y="504454"/>
                  </a:lnTo>
                  <a:cubicBezTo>
                    <a:pt x="67075" y="504911"/>
                    <a:pt x="71419" y="505368"/>
                    <a:pt x="75762" y="505826"/>
                  </a:cubicBezTo>
                  <a:cubicBezTo>
                    <a:pt x="79191" y="506054"/>
                    <a:pt x="82391" y="506511"/>
                    <a:pt x="85592" y="506740"/>
                  </a:cubicBezTo>
                  <a:cubicBezTo>
                    <a:pt x="97708" y="507654"/>
                    <a:pt x="108909" y="505368"/>
                    <a:pt x="115310" y="493481"/>
                  </a:cubicBezTo>
                  <a:cubicBezTo>
                    <a:pt x="121711" y="481594"/>
                    <a:pt x="120339" y="469478"/>
                    <a:pt x="112567" y="458734"/>
                  </a:cubicBezTo>
                  <a:cubicBezTo>
                    <a:pt x="104108" y="447075"/>
                    <a:pt x="94279" y="436331"/>
                    <a:pt x="85592" y="424901"/>
                  </a:cubicBezTo>
                  <a:cubicBezTo>
                    <a:pt x="75076" y="411185"/>
                    <a:pt x="75305" y="410957"/>
                    <a:pt x="85363" y="396783"/>
                  </a:cubicBezTo>
                  <a:cubicBezTo>
                    <a:pt x="100908" y="374838"/>
                    <a:pt x="145485" y="348549"/>
                    <a:pt x="203549" y="381010"/>
                  </a:cubicBezTo>
                  <a:cubicBezTo>
                    <a:pt x="215208" y="389697"/>
                    <a:pt x="226867" y="388782"/>
                    <a:pt x="234410" y="375981"/>
                  </a:cubicBezTo>
                  <a:cubicBezTo>
                    <a:pt x="238982" y="368208"/>
                    <a:pt x="240811" y="359750"/>
                    <a:pt x="239897" y="351063"/>
                  </a:cubicBezTo>
                  <a:cubicBezTo>
                    <a:pt x="236468" y="320888"/>
                    <a:pt x="239440" y="290484"/>
                    <a:pt x="238068" y="260081"/>
                  </a:cubicBezTo>
                  <a:cubicBezTo>
                    <a:pt x="237839" y="255737"/>
                    <a:pt x="238068" y="251165"/>
                    <a:pt x="239440" y="247279"/>
                  </a:cubicBezTo>
                  <a:cubicBezTo>
                    <a:pt x="244240" y="232649"/>
                    <a:pt x="259785" y="229448"/>
                    <a:pt x="270301" y="240650"/>
                  </a:cubicBezTo>
                  <a:cubicBezTo>
                    <a:pt x="277844" y="248651"/>
                    <a:pt x="278987" y="258480"/>
                    <a:pt x="279216" y="268767"/>
                  </a:cubicBezTo>
                  <a:cubicBezTo>
                    <a:pt x="279445" y="288884"/>
                    <a:pt x="278530" y="309001"/>
                    <a:pt x="282416" y="329118"/>
                  </a:cubicBezTo>
                  <a:cubicBezTo>
                    <a:pt x="285160" y="343520"/>
                    <a:pt x="292018" y="352664"/>
                    <a:pt x="305734" y="357236"/>
                  </a:cubicBezTo>
                  <a:cubicBezTo>
                    <a:pt x="320135" y="362036"/>
                    <a:pt x="331337" y="356550"/>
                    <a:pt x="340709" y="346491"/>
                  </a:cubicBezTo>
                  <a:cubicBezTo>
                    <a:pt x="361512" y="323860"/>
                    <a:pt x="364712" y="296199"/>
                    <a:pt x="361283" y="267624"/>
                  </a:cubicBezTo>
                  <a:cubicBezTo>
                    <a:pt x="359455" y="253680"/>
                    <a:pt x="354425" y="239964"/>
                    <a:pt x="350768" y="226019"/>
                  </a:cubicBezTo>
                  <a:cubicBezTo>
                    <a:pt x="358997" y="222819"/>
                    <a:pt x="368141" y="222362"/>
                    <a:pt x="377514" y="223733"/>
                  </a:cubicBezTo>
                  <a:close/>
                  <a:moveTo>
                    <a:pt x="24784" y="159268"/>
                  </a:moveTo>
                  <a:cubicBezTo>
                    <a:pt x="24784" y="109890"/>
                    <a:pt x="58160" y="71486"/>
                    <a:pt x="107080" y="72857"/>
                  </a:cubicBezTo>
                  <a:cubicBezTo>
                    <a:pt x="157144" y="69200"/>
                    <a:pt x="197149" y="126350"/>
                    <a:pt x="197149" y="163611"/>
                  </a:cubicBezTo>
                  <a:cubicBezTo>
                    <a:pt x="197149" y="202016"/>
                    <a:pt x="156458" y="249108"/>
                    <a:pt x="112795" y="246593"/>
                  </a:cubicBezTo>
                  <a:cubicBezTo>
                    <a:pt x="61360" y="243621"/>
                    <a:pt x="25013" y="212989"/>
                    <a:pt x="24784" y="159268"/>
                  </a:cubicBezTo>
                  <a:close/>
                  <a:moveTo>
                    <a:pt x="93364" y="271053"/>
                  </a:moveTo>
                  <a:cubicBezTo>
                    <a:pt x="95879" y="266024"/>
                    <a:pt x="97479" y="260309"/>
                    <a:pt x="105480" y="260995"/>
                  </a:cubicBezTo>
                  <a:cubicBezTo>
                    <a:pt x="153943" y="264195"/>
                    <a:pt x="183433" y="236992"/>
                    <a:pt x="204921" y="197444"/>
                  </a:cubicBezTo>
                  <a:cubicBezTo>
                    <a:pt x="206064" y="195615"/>
                    <a:pt x="206978" y="193558"/>
                    <a:pt x="207893" y="191729"/>
                  </a:cubicBezTo>
                  <a:cubicBezTo>
                    <a:pt x="210407" y="185557"/>
                    <a:pt x="214294" y="183042"/>
                    <a:pt x="221380" y="184643"/>
                  </a:cubicBezTo>
                  <a:cubicBezTo>
                    <a:pt x="257042" y="191729"/>
                    <a:pt x="290646" y="204074"/>
                    <a:pt x="322193" y="222133"/>
                  </a:cubicBezTo>
                  <a:cubicBezTo>
                    <a:pt x="327908" y="225333"/>
                    <a:pt x="332251" y="230134"/>
                    <a:pt x="334994" y="236535"/>
                  </a:cubicBezTo>
                  <a:cubicBezTo>
                    <a:pt x="347339" y="264653"/>
                    <a:pt x="351682" y="293228"/>
                    <a:pt x="340252" y="322717"/>
                  </a:cubicBezTo>
                  <a:cubicBezTo>
                    <a:pt x="338652" y="326603"/>
                    <a:pt x="336595" y="330718"/>
                    <a:pt x="333851" y="333918"/>
                  </a:cubicBezTo>
                  <a:cubicBezTo>
                    <a:pt x="328136" y="340776"/>
                    <a:pt x="321507" y="347177"/>
                    <a:pt x="311906" y="345348"/>
                  </a:cubicBezTo>
                  <a:cubicBezTo>
                    <a:pt x="300933" y="343291"/>
                    <a:pt x="298190" y="333461"/>
                    <a:pt x="296590" y="324089"/>
                  </a:cubicBezTo>
                  <a:cubicBezTo>
                    <a:pt x="293389" y="305572"/>
                    <a:pt x="292703" y="286827"/>
                    <a:pt x="293161" y="267853"/>
                  </a:cubicBezTo>
                  <a:cubicBezTo>
                    <a:pt x="293389" y="253680"/>
                    <a:pt x="290189" y="240650"/>
                    <a:pt x="279902" y="230134"/>
                  </a:cubicBezTo>
                  <a:cubicBezTo>
                    <a:pt x="270072" y="220076"/>
                    <a:pt x="237839" y="218704"/>
                    <a:pt x="227552" y="228077"/>
                  </a:cubicBezTo>
                  <a:cubicBezTo>
                    <a:pt x="221837" y="233563"/>
                    <a:pt x="220923" y="240650"/>
                    <a:pt x="220923" y="247965"/>
                  </a:cubicBezTo>
                  <a:cubicBezTo>
                    <a:pt x="220923" y="266024"/>
                    <a:pt x="222295" y="329575"/>
                    <a:pt x="222295" y="343291"/>
                  </a:cubicBezTo>
                  <a:cubicBezTo>
                    <a:pt x="222295" y="350606"/>
                    <a:pt x="222295" y="357921"/>
                    <a:pt x="221152" y="364779"/>
                  </a:cubicBezTo>
                  <a:cubicBezTo>
                    <a:pt x="220009" y="371409"/>
                    <a:pt x="216351" y="374838"/>
                    <a:pt x="208807" y="370723"/>
                  </a:cubicBezTo>
                  <a:cubicBezTo>
                    <a:pt x="198749" y="365008"/>
                    <a:pt x="148457" y="329346"/>
                    <a:pt x="90392" y="370494"/>
                  </a:cubicBezTo>
                  <a:cubicBezTo>
                    <a:pt x="88792" y="371866"/>
                    <a:pt x="86049" y="373923"/>
                    <a:pt x="84677" y="373238"/>
                  </a:cubicBezTo>
                  <a:cubicBezTo>
                    <a:pt x="69590" y="367751"/>
                    <a:pt x="66618" y="380096"/>
                    <a:pt x="61132" y="388782"/>
                  </a:cubicBezTo>
                  <a:cubicBezTo>
                    <a:pt x="50616" y="405013"/>
                    <a:pt x="50159" y="405013"/>
                    <a:pt x="61360" y="420329"/>
                  </a:cubicBezTo>
                  <a:cubicBezTo>
                    <a:pt x="72104" y="434960"/>
                    <a:pt x="83763" y="448676"/>
                    <a:pt x="94507" y="463077"/>
                  </a:cubicBezTo>
                  <a:cubicBezTo>
                    <a:pt x="99994" y="470393"/>
                    <a:pt x="107537" y="477936"/>
                    <a:pt x="100451" y="488223"/>
                  </a:cubicBezTo>
                  <a:cubicBezTo>
                    <a:pt x="95422" y="495539"/>
                    <a:pt x="82620" y="496453"/>
                    <a:pt x="70733" y="489138"/>
                  </a:cubicBezTo>
                  <a:cubicBezTo>
                    <a:pt x="53359" y="478394"/>
                    <a:pt x="37814" y="465135"/>
                    <a:pt x="26613" y="447990"/>
                  </a:cubicBezTo>
                  <a:cubicBezTo>
                    <a:pt x="14726" y="429702"/>
                    <a:pt x="14954" y="409814"/>
                    <a:pt x="22498" y="389925"/>
                  </a:cubicBezTo>
                  <a:cubicBezTo>
                    <a:pt x="26156" y="380324"/>
                    <a:pt x="31871" y="372095"/>
                    <a:pt x="37586" y="363636"/>
                  </a:cubicBezTo>
                  <a:cubicBezTo>
                    <a:pt x="58617" y="334147"/>
                    <a:pt x="77819" y="303743"/>
                    <a:pt x="93364" y="271053"/>
                  </a:cubicBezTo>
                  <a:close/>
                </a:path>
              </a:pathLst>
            </a:custGeom>
            <a:solidFill>
              <a:srgbClr val="000000"/>
            </a:solidFill>
            <a:ln w="2286" cap="flat">
              <a:noFill/>
              <a:prstDash val="solid"/>
              <a:miter/>
            </a:ln>
          </p:spPr>
          <p:txBody>
            <a:bodyPr rtlCol="0" anchor="ctr"/>
            <a:lstStyle/>
            <a:p>
              <a:endParaRPr lang="en-US"/>
            </a:p>
          </p:txBody>
        </p:sp>
        <p:sp>
          <p:nvSpPr>
            <p:cNvPr id="150" name="Freeform 1980">
              <a:extLst>
                <a:ext uri="{FF2B5EF4-FFF2-40B4-BE49-F238E27FC236}">
                  <a16:creationId xmlns:a16="http://schemas.microsoft.com/office/drawing/2014/main" id="{5CBD2889-4E84-43AE-F1C2-B1650ADDA56C}"/>
                </a:ext>
              </a:extLst>
            </p:cNvPr>
            <p:cNvSpPr/>
            <p:nvPr/>
          </p:nvSpPr>
          <p:spPr>
            <a:xfrm>
              <a:off x="2337036" y="6078337"/>
              <a:ext cx="51530" cy="135776"/>
            </a:xfrm>
            <a:custGeom>
              <a:avLst/>
              <a:gdLst>
                <a:gd name="connsiteX0" fmla="*/ 45943 w 51530"/>
                <a:gd name="connsiteY0" fmla="*/ 135697 h 135776"/>
                <a:gd name="connsiteX1" fmla="*/ 51200 w 51530"/>
                <a:gd name="connsiteY1" fmla="*/ 133182 h 135776"/>
                <a:gd name="connsiteX2" fmla="*/ 50515 w 51530"/>
                <a:gd name="connsiteY2" fmla="*/ 127239 h 135776"/>
                <a:gd name="connsiteX3" fmla="*/ 45943 w 51530"/>
                <a:gd name="connsiteY3" fmla="*/ 122667 h 135776"/>
                <a:gd name="connsiteX4" fmla="*/ 22625 w 51530"/>
                <a:gd name="connsiteY4" fmla="*/ 41285 h 135776"/>
                <a:gd name="connsiteX5" fmla="*/ 34055 w 51530"/>
                <a:gd name="connsiteY5" fmla="*/ 11110 h 135776"/>
                <a:gd name="connsiteX6" fmla="*/ 32912 w 51530"/>
                <a:gd name="connsiteY6" fmla="*/ 1509 h 135776"/>
                <a:gd name="connsiteX7" fmla="*/ 23311 w 51530"/>
                <a:gd name="connsiteY7" fmla="*/ 2652 h 135776"/>
                <a:gd name="connsiteX8" fmla="*/ 13253 w 51530"/>
                <a:gd name="connsiteY8" fmla="*/ 13853 h 135776"/>
                <a:gd name="connsiteX9" fmla="*/ 223 w 51530"/>
                <a:gd name="connsiteY9" fmla="*/ 74661 h 135776"/>
                <a:gd name="connsiteX10" fmla="*/ 23083 w 51530"/>
                <a:gd name="connsiteY10" fmla="*/ 124038 h 135776"/>
                <a:gd name="connsiteX11" fmla="*/ 45943 w 51530"/>
                <a:gd name="connsiteY11" fmla="*/ 135697 h 13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530" h="135776">
                  <a:moveTo>
                    <a:pt x="45943" y="135697"/>
                  </a:moveTo>
                  <a:cubicBezTo>
                    <a:pt x="47543" y="136154"/>
                    <a:pt x="50286" y="134554"/>
                    <a:pt x="51200" y="133182"/>
                  </a:cubicBezTo>
                  <a:cubicBezTo>
                    <a:pt x="51886" y="131811"/>
                    <a:pt x="51429" y="129067"/>
                    <a:pt x="50515" y="127239"/>
                  </a:cubicBezTo>
                  <a:cubicBezTo>
                    <a:pt x="49600" y="125410"/>
                    <a:pt x="47771" y="124038"/>
                    <a:pt x="45943" y="122667"/>
                  </a:cubicBezTo>
                  <a:cubicBezTo>
                    <a:pt x="18739" y="101178"/>
                    <a:pt x="13939" y="73289"/>
                    <a:pt x="22625" y="41285"/>
                  </a:cubicBezTo>
                  <a:cubicBezTo>
                    <a:pt x="25369" y="30769"/>
                    <a:pt x="28569" y="20711"/>
                    <a:pt x="34055" y="11110"/>
                  </a:cubicBezTo>
                  <a:cubicBezTo>
                    <a:pt x="35884" y="7909"/>
                    <a:pt x="36570" y="4252"/>
                    <a:pt x="32912" y="1509"/>
                  </a:cubicBezTo>
                  <a:cubicBezTo>
                    <a:pt x="29483" y="-1235"/>
                    <a:pt x="25826" y="137"/>
                    <a:pt x="23311" y="2652"/>
                  </a:cubicBezTo>
                  <a:cubicBezTo>
                    <a:pt x="19654" y="6081"/>
                    <a:pt x="15539" y="9510"/>
                    <a:pt x="13253" y="13853"/>
                  </a:cubicBezTo>
                  <a:cubicBezTo>
                    <a:pt x="4337" y="30769"/>
                    <a:pt x="908" y="48829"/>
                    <a:pt x="223" y="74661"/>
                  </a:cubicBezTo>
                  <a:cubicBezTo>
                    <a:pt x="-1606" y="90434"/>
                    <a:pt x="7995" y="108265"/>
                    <a:pt x="23083" y="124038"/>
                  </a:cubicBezTo>
                  <a:cubicBezTo>
                    <a:pt x="29483" y="130439"/>
                    <a:pt x="37713" y="133411"/>
                    <a:pt x="45943" y="135697"/>
                  </a:cubicBezTo>
                  <a:close/>
                </a:path>
              </a:pathLst>
            </a:custGeom>
            <a:solidFill>
              <a:srgbClr val="000000"/>
            </a:solidFill>
            <a:ln w="2286" cap="flat">
              <a:noFill/>
              <a:prstDash val="solid"/>
              <a:miter/>
            </a:ln>
          </p:spPr>
          <p:txBody>
            <a:bodyPr rtlCol="0" anchor="ctr"/>
            <a:lstStyle/>
            <a:p>
              <a:endParaRPr lang="en-US"/>
            </a:p>
          </p:txBody>
        </p:sp>
        <p:sp>
          <p:nvSpPr>
            <p:cNvPr id="151" name="Freeform 1981">
              <a:extLst>
                <a:ext uri="{FF2B5EF4-FFF2-40B4-BE49-F238E27FC236}">
                  <a16:creationId xmlns:a16="http://schemas.microsoft.com/office/drawing/2014/main" id="{16F99CCA-43EF-212C-8F6B-723DCACC6413}"/>
                </a:ext>
              </a:extLst>
            </p:cNvPr>
            <p:cNvSpPr/>
            <p:nvPr/>
          </p:nvSpPr>
          <p:spPr>
            <a:xfrm>
              <a:off x="3367558" y="6281417"/>
              <a:ext cx="109171" cy="100654"/>
            </a:xfrm>
            <a:custGeom>
              <a:avLst/>
              <a:gdLst>
                <a:gd name="connsiteX0" fmla="*/ 105156 w 109171"/>
                <a:gd name="connsiteY0" fmla="*/ 739 h 100654"/>
                <a:gd name="connsiteX1" fmla="*/ 93269 w 109171"/>
                <a:gd name="connsiteY1" fmla="*/ 7140 h 100654"/>
                <a:gd name="connsiteX2" fmla="*/ 92126 w 109171"/>
                <a:gd name="connsiteY2" fmla="*/ 11254 h 100654"/>
                <a:gd name="connsiteX3" fmla="*/ 10973 w 109171"/>
                <a:gd name="connsiteY3" fmla="*/ 89436 h 100654"/>
                <a:gd name="connsiteX4" fmla="*/ 0 w 109171"/>
                <a:gd name="connsiteY4" fmla="*/ 96751 h 100654"/>
                <a:gd name="connsiteX5" fmla="*/ 2057 w 109171"/>
                <a:gd name="connsiteY5" fmla="*/ 99494 h 100654"/>
                <a:gd name="connsiteX6" fmla="*/ 8230 w 109171"/>
                <a:gd name="connsiteY6" fmla="*/ 100637 h 100654"/>
                <a:gd name="connsiteX7" fmla="*/ 83896 w 109171"/>
                <a:gd name="connsiteY7" fmla="*/ 59718 h 100654"/>
                <a:gd name="connsiteX8" fmla="*/ 108585 w 109171"/>
                <a:gd name="connsiteY8" fmla="*/ 11940 h 100654"/>
                <a:gd name="connsiteX9" fmla="*/ 105156 w 109171"/>
                <a:gd name="connsiteY9" fmla="*/ 739 h 100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171" h="100654">
                  <a:moveTo>
                    <a:pt x="105156" y="739"/>
                  </a:moveTo>
                  <a:cubicBezTo>
                    <a:pt x="99441" y="-1776"/>
                    <a:pt x="95783" y="2568"/>
                    <a:pt x="93269" y="7140"/>
                  </a:cubicBezTo>
                  <a:cubicBezTo>
                    <a:pt x="92583" y="8283"/>
                    <a:pt x="92354" y="9883"/>
                    <a:pt x="92126" y="11254"/>
                  </a:cubicBezTo>
                  <a:cubicBezTo>
                    <a:pt x="80924" y="53774"/>
                    <a:pt x="52807" y="78691"/>
                    <a:pt x="10973" y="89436"/>
                  </a:cubicBezTo>
                  <a:cubicBezTo>
                    <a:pt x="6858" y="90579"/>
                    <a:pt x="2515" y="91493"/>
                    <a:pt x="0" y="96751"/>
                  </a:cubicBezTo>
                  <a:cubicBezTo>
                    <a:pt x="1372" y="98580"/>
                    <a:pt x="1600" y="99265"/>
                    <a:pt x="2057" y="99494"/>
                  </a:cubicBezTo>
                  <a:cubicBezTo>
                    <a:pt x="4115" y="99951"/>
                    <a:pt x="6172" y="100637"/>
                    <a:pt x="8230" y="100637"/>
                  </a:cubicBezTo>
                  <a:cubicBezTo>
                    <a:pt x="41148" y="101323"/>
                    <a:pt x="63551" y="81663"/>
                    <a:pt x="83896" y="59718"/>
                  </a:cubicBezTo>
                  <a:cubicBezTo>
                    <a:pt x="96241" y="46459"/>
                    <a:pt x="104242" y="30000"/>
                    <a:pt x="108585" y="11940"/>
                  </a:cubicBezTo>
                  <a:cubicBezTo>
                    <a:pt x="109499" y="7825"/>
                    <a:pt x="109957" y="2568"/>
                    <a:pt x="105156" y="739"/>
                  </a:cubicBezTo>
                  <a:close/>
                </a:path>
              </a:pathLst>
            </a:custGeom>
            <a:solidFill>
              <a:srgbClr val="000000"/>
            </a:solidFill>
            <a:ln w="2286" cap="flat">
              <a:noFill/>
              <a:prstDash val="solid"/>
              <a:miter/>
            </a:ln>
          </p:spPr>
          <p:txBody>
            <a:bodyPr rtlCol="0" anchor="ctr"/>
            <a:lstStyle/>
            <a:p>
              <a:endParaRPr lang="en-US"/>
            </a:p>
          </p:txBody>
        </p:sp>
        <p:sp>
          <p:nvSpPr>
            <p:cNvPr id="152" name="Freeform 1982">
              <a:extLst>
                <a:ext uri="{FF2B5EF4-FFF2-40B4-BE49-F238E27FC236}">
                  <a16:creationId xmlns:a16="http://schemas.microsoft.com/office/drawing/2014/main" id="{DA3BE369-D610-19CB-A539-4A9EC8F0EE85}"/>
                </a:ext>
              </a:extLst>
            </p:cNvPr>
            <p:cNvSpPr/>
            <p:nvPr/>
          </p:nvSpPr>
          <p:spPr>
            <a:xfrm>
              <a:off x="3222345" y="6483324"/>
              <a:ext cx="127839" cy="14306"/>
            </a:xfrm>
            <a:custGeom>
              <a:avLst/>
              <a:gdLst>
                <a:gd name="connsiteX0" fmla="*/ 127840 w 127839"/>
                <a:gd name="connsiteY0" fmla="*/ 9144 h 14306"/>
                <a:gd name="connsiteX1" fmla="*/ 86006 w 127839"/>
                <a:gd name="connsiteY1" fmla="*/ 685 h 14306"/>
                <a:gd name="connsiteX2" fmla="*/ 10340 w 127839"/>
                <a:gd name="connsiteY2" fmla="*/ 0 h 14306"/>
                <a:gd name="connsiteX3" fmla="*/ 53 w 127839"/>
                <a:gd name="connsiteY3" fmla="*/ 5715 h 14306"/>
                <a:gd name="connsiteX4" fmla="*/ 10340 w 127839"/>
                <a:gd name="connsiteY4" fmla="*/ 13944 h 14306"/>
                <a:gd name="connsiteX5" fmla="*/ 21084 w 127839"/>
                <a:gd name="connsiteY5" fmla="*/ 13944 h 14306"/>
                <a:gd name="connsiteX6" fmla="*/ 68633 w 127839"/>
                <a:gd name="connsiteY6" fmla="*/ 13944 h 14306"/>
                <a:gd name="connsiteX7" fmla="*/ 127840 w 127839"/>
                <a:gd name="connsiteY7" fmla="*/ 9144 h 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39" h="14306">
                  <a:moveTo>
                    <a:pt x="127840" y="9144"/>
                  </a:moveTo>
                  <a:cubicBezTo>
                    <a:pt x="111838" y="228"/>
                    <a:pt x="98808" y="914"/>
                    <a:pt x="86006" y="685"/>
                  </a:cubicBezTo>
                  <a:cubicBezTo>
                    <a:pt x="60860" y="228"/>
                    <a:pt x="35486" y="0"/>
                    <a:pt x="10340" y="0"/>
                  </a:cubicBezTo>
                  <a:cubicBezTo>
                    <a:pt x="5996" y="0"/>
                    <a:pt x="510" y="457"/>
                    <a:pt x="53" y="5715"/>
                  </a:cubicBezTo>
                  <a:cubicBezTo>
                    <a:pt x="-633" y="12573"/>
                    <a:pt x="5539" y="13030"/>
                    <a:pt x="10340" y="13944"/>
                  </a:cubicBezTo>
                  <a:cubicBezTo>
                    <a:pt x="13769" y="14630"/>
                    <a:pt x="17426" y="14173"/>
                    <a:pt x="21084" y="13944"/>
                  </a:cubicBezTo>
                  <a:cubicBezTo>
                    <a:pt x="36857" y="13030"/>
                    <a:pt x="52631" y="13258"/>
                    <a:pt x="68633" y="13944"/>
                  </a:cubicBezTo>
                  <a:cubicBezTo>
                    <a:pt x="86921" y="14630"/>
                    <a:pt x="105437" y="14859"/>
                    <a:pt x="127840" y="9144"/>
                  </a:cubicBezTo>
                  <a:close/>
                </a:path>
              </a:pathLst>
            </a:custGeom>
            <a:solidFill>
              <a:srgbClr val="000000"/>
            </a:solidFill>
            <a:ln w="2286" cap="flat">
              <a:noFill/>
              <a:prstDash val="solid"/>
              <a:miter/>
            </a:ln>
          </p:spPr>
          <p:txBody>
            <a:bodyPr rtlCol="0" anchor="ctr"/>
            <a:lstStyle/>
            <a:p>
              <a:endParaRPr lang="en-US"/>
            </a:p>
          </p:txBody>
        </p:sp>
        <p:sp>
          <p:nvSpPr>
            <p:cNvPr id="153" name="Freeform 1983">
              <a:extLst>
                <a:ext uri="{FF2B5EF4-FFF2-40B4-BE49-F238E27FC236}">
                  <a16:creationId xmlns:a16="http://schemas.microsoft.com/office/drawing/2014/main" id="{13F89869-8574-10D4-568E-CF7012546140}"/>
                </a:ext>
              </a:extLst>
            </p:cNvPr>
            <p:cNvSpPr/>
            <p:nvPr/>
          </p:nvSpPr>
          <p:spPr>
            <a:xfrm>
              <a:off x="2334507" y="6478962"/>
              <a:ext cx="101506" cy="16477"/>
            </a:xfrm>
            <a:custGeom>
              <a:avLst/>
              <a:gdLst>
                <a:gd name="connsiteX0" fmla="*/ 9381 w 101506"/>
                <a:gd name="connsiteY0" fmla="*/ 14191 h 16477"/>
                <a:gd name="connsiteX1" fmla="*/ 101507 w 101506"/>
                <a:gd name="connsiteY1" fmla="*/ 16477 h 16477"/>
                <a:gd name="connsiteX2" fmla="*/ 73617 w 101506"/>
                <a:gd name="connsiteY2" fmla="*/ 475 h 16477"/>
                <a:gd name="connsiteX3" fmla="*/ 8924 w 101506"/>
                <a:gd name="connsiteY3" fmla="*/ 247 h 16477"/>
                <a:gd name="connsiteX4" fmla="*/ 8 w 101506"/>
                <a:gd name="connsiteY4" fmla="*/ 7562 h 16477"/>
                <a:gd name="connsiteX5" fmla="*/ 9381 w 101506"/>
                <a:gd name="connsiteY5" fmla="*/ 14191 h 1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506" h="16477">
                  <a:moveTo>
                    <a:pt x="9381" y="14191"/>
                  </a:moveTo>
                  <a:cubicBezTo>
                    <a:pt x="40013" y="16706"/>
                    <a:pt x="70646" y="13963"/>
                    <a:pt x="101507" y="16477"/>
                  </a:cubicBezTo>
                  <a:cubicBezTo>
                    <a:pt x="93963" y="5733"/>
                    <a:pt x="84362" y="933"/>
                    <a:pt x="73617" y="475"/>
                  </a:cubicBezTo>
                  <a:cubicBezTo>
                    <a:pt x="52129" y="-439"/>
                    <a:pt x="30412" y="247"/>
                    <a:pt x="8924" y="247"/>
                  </a:cubicBezTo>
                  <a:cubicBezTo>
                    <a:pt x="4352" y="247"/>
                    <a:pt x="-220" y="2533"/>
                    <a:pt x="8" y="7562"/>
                  </a:cubicBezTo>
                  <a:cubicBezTo>
                    <a:pt x="8" y="12820"/>
                    <a:pt x="5037" y="13734"/>
                    <a:pt x="9381" y="14191"/>
                  </a:cubicBezTo>
                  <a:close/>
                </a:path>
              </a:pathLst>
            </a:custGeom>
            <a:solidFill>
              <a:srgbClr val="000000"/>
            </a:solidFill>
            <a:ln w="2286" cap="flat">
              <a:noFill/>
              <a:prstDash val="solid"/>
              <a:miter/>
            </a:ln>
          </p:spPr>
          <p:txBody>
            <a:bodyPr rtlCol="0" anchor="ctr"/>
            <a:lstStyle/>
            <a:p>
              <a:endParaRPr lang="en-US"/>
            </a:p>
          </p:txBody>
        </p:sp>
      </p:grpSp>
      <p:sp>
        <p:nvSpPr>
          <p:cNvPr id="2" name="Round Diagonal Corner Rectangle 9">
            <a:extLst>
              <a:ext uri="{FF2B5EF4-FFF2-40B4-BE49-F238E27FC236}">
                <a16:creationId xmlns:a16="http://schemas.microsoft.com/office/drawing/2014/main" id="{61EC9F0B-4111-EA86-BCEB-54092E43D183}"/>
              </a:ext>
            </a:extLst>
          </p:cNvPr>
          <p:cNvSpPr/>
          <p:nvPr/>
        </p:nvSpPr>
        <p:spPr>
          <a:xfrm rot="16200000">
            <a:off x="835870" y="-69384"/>
            <a:ext cx="1105664" cy="2034452"/>
          </a:xfrm>
          <a:prstGeom prst="round2DiagRect">
            <a:avLst/>
          </a:prstGeom>
          <a:solidFill>
            <a:srgbClr val="DEA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sp>
        <p:nvSpPr>
          <p:cNvPr id="4" name="TextBox 3">
            <a:extLst>
              <a:ext uri="{FF2B5EF4-FFF2-40B4-BE49-F238E27FC236}">
                <a16:creationId xmlns:a16="http://schemas.microsoft.com/office/drawing/2014/main" id="{8B349335-6C79-3135-5901-AC2C8687DD4E}"/>
              </a:ext>
            </a:extLst>
          </p:cNvPr>
          <p:cNvSpPr txBox="1"/>
          <p:nvPr/>
        </p:nvSpPr>
        <p:spPr>
          <a:xfrm>
            <a:off x="3795623" y="6320247"/>
            <a:ext cx="5132717" cy="646331"/>
          </a:xfrm>
          <a:prstGeom prst="rect">
            <a:avLst/>
          </a:prstGeom>
          <a:noFill/>
        </p:spPr>
        <p:txBody>
          <a:bodyPr wrap="square" rtlCol="0">
            <a:spAutoFit/>
          </a:bodyPr>
          <a:lstStyle/>
          <a:p>
            <a:pPr algn="l"/>
            <a:r>
              <a:rPr lang="en-IE" sz="1200" dirty="0">
                <a:solidFill>
                  <a:schemeClr val="bg1"/>
                </a:solidFill>
              </a:rPr>
              <a:t>Source </a:t>
            </a:r>
            <a:r>
              <a:rPr lang="en-US" sz="1200" dirty="0">
                <a:solidFill>
                  <a:schemeClr val="bg1"/>
                </a:solidFill>
                <a:hlinkClick r:id="rId4">
                  <a:extLst>
                    <a:ext uri="{A12FA001-AC4F-418D-AE19-62706E023703}">
                      <ahyp:hlinkClr xmlns:ahyp="http://schemas.microsoft.com/office/drawing/2018/hyperlinkcolor" val="tx"/>
                    </a:ext>
                  </a:extLst>
                </a:hlinkClick>
              </a:rPr>
              <a:t>5 L&amp;D Strategies to Boost Diversity &amp; Inclusion in Workplace</a:t>
            </a:r>
          </a:p>
          <a:p>
            <a:r>
              <a:rPr lang="en-IE" sz="1200" dirty="0">
                <a:solidFill>
                  <a:schemeClr val="bg1"/>
                </a:solidFill>
              </a:rPr>
              <a:t>Source </a:t>
            </a:r>
            <a:r>
              <a:rPr lang="en-US" sz="1200" dirty="0">
                <a:solidFill>
                  <a:schemeClr val="bg1"/>
                </a:solidFill>
                <a:hlinkClick r:id="rId5">
                  <a:extLst>
                    <a:ext uri="{A12FA001-AC4F-418D-AE19-62706E023703}">
                      <ahyp:hlinkClr xmlns:ahyp="http://schemas.microsoft.com/office/drawing/2018/hyperlinkcolor" val="tx"/>
                    </a:ext>
                  </a:extLst>
                </a:hlinkClick>
              </a:rPr>
              <a:t>Creating a workplace diversity and inclusion strategy</a:t>
            </a:r>
          </a:p>
          <a:p>
            <a:endParaRPr lang="en-IE" sz="1200" dirty="0">
              <a:solidFill>
                <a:schemeClr val="bg1"/>
              </a:solidFill>
            </a:endParaRPr>
          </a:p>
        </p:txBody>
      </p:sp>
    </p:spTree>
    <p:extLst>
      <p:ext uri="{BB962C8B-B14F-4D97-AF65-F5344CB8AC3E}">
        <p14:creationId xmlns:p14="http://schemas.microsoft.com/office/powerpoint/2010/main" val="356220147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759125" y="442440"/>
            <a:ext cx="10938294"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800" b="1" kern="100" dirty="0">
                <a:solidFill>
                  <a:srgbClr val="DEA900"/>
                </a:solidFill>
                <a:effectLst/>
                <a:ea typeface="Aptos" panose="020B0004020202020204" pitchFamily="34" charset="0"/>
                <a:cs typeface="Aharoni" panose="02010803020104030203" pitchFamily="2" charset="-79"/>
              </a:rPr>
              <a:t>Why Assessing the Landscape is Important</a:t>
            </a:r>
          </a:p>
          <a:p>
            <a:pPr marL="0" indent="0" algn="l"/>
            <a:r>
              <a:rPr lang="en-US" sz="2000" dirty="0">
                <a:highlight>
                  <a:srgbClr val="FFFFFF"/>
                </a:highlight>
              </a:rPr>
              <a:t>Companies must consider the broader picture to help them understand their D&amp;I and make better decisions. They need to tap into all employee’s profiles, knowledge and perspectives so they can formulate informed </a:t>
            </a:r>
            <a:r>
              <a:rPr lang="en-US" sz="2000" b="0" i="0" dirty="0">
                <a:effectLst/>
                <a:highlight>
                  <a:srgbClr val="FFFFFF"/>
                </a:highlight>
              </a:rPr>
              <a:t>targeted D&amp;I strategies, identify gaps and benchmark progress. There are five areas where action needs to be taken:</a:t>
            </a:r>
          </a:p>
          <a:p>
            <a:pPr marL="457200" indent="-457200">
              <a:lnSpc>
                <a:spcPct val="100000"/>
              </a:lnSpc>
              <a:spcBef>
                <a:spcPts val="0"/>
              </a:spcBef>
              <a:buFont typeface="+mj-lt"/>
              <a:buAutoNum type="arabicPeriod"/>
            </a:pPr>
            <a:r>
              <a:rPr lang="en-US" sz="2000" b="0" i="0" dirty="0">
                <a:effectLst/>
                <a:highlight>
                  <a:srgbClr val="FFFFFF"/>
                </a:highlight>
              </a:rPr>
              <a:t>Company, culture, climate and values.</a:t>
            </a:r>
          </a:p>
          <a:p>
            <a:pPr marL="457200" indent="-457200" algn="l">
              <a:lnSpc>
                <a:spcPct val="100000"/>
              </a:lnSpc>
              <a:spcBef>
                <a:spcPts val="0"/>
              </a:spcBef>
              <a:buFont typeface="+mj-lt"/>
              <a:buAutoNum type="arabicPeriod"/>
            </a:pPr>
            <a:r>
              <a:rPr lang="en-US" sz="2000" b="0" i="0" dirty="0">
                <a:effectLst/>
                <a:highlight>
                  <a:srgbClr val="FFFFFF"/>
                </a:highlight>
              </a:rPr>
              <a:t>Employee </a:t>
            </a:r>
            <a:r>
              <a:rPr lang="en-US" sz="2000" b="0" i="0" dirty="0" err="1">
                <a:effectLst/>
                <a:highlight>
                  <a:srgbClr val="FFFFFF"/>
                </a:highlight>
              </a:rPr>
              <a:t>behaviour</a:t>
            </a:r>
            <a:endParaRPr lang="en-US" sz="2000" b="0" i="0" dirty="0">
              <a:effectLst/>
              <a:highlight>
                <a:srgbClr val="FFFFFF"/>
              </a:highlight>
            </a:endParaRPr>
          </a:p>
          <a:p>
            <a:pPr marL="457200" indent="-457200" algn="l">
              <a:lnSpc>
                <a:spcPct val="100000"/>
              </a:lnSpc>
              <a:spcBef>
                <a:spcPts val="0"/>
              </a:spcBef>
              <a:buFont typeface="+mj-lt"/>
              <a:buAutoNum type="arabicPeriod"/>
            </a:pPr>
            <a:r>
              <a:rPr lang="en-US" sz="2000" b="0" i="0" dirty="0">
                <a:effectLst/>
                <a:highlight>
                  <a:srgbClr val="FFFFFF"/>
                </a:highlight>
              </a:rPr>
              <a:t>Leaders, manager’s capability</a:t>
            </a:r>
          </a:p>
          <a:p>
            <a:pPr marL="457200" indent="-457200" algn="l">
              <a:lnSpc>
                <a:spcPct val="100000"/>
              </a:lnSpc>
              <a:spcBef>
                <a:spcPts val="0"/>
              </a:spcBef>
              <a:buFont typeface="+mj-lt"/>
              <a:buAutoNum type="arabicPeriod"/>
            </a:pPr>
            <a:r>
              <a:rPr lang="en-US" sz="2000" b="0" i="0" dirty="0">
                <a:effectLst/>
                <a:highlight>
                  <a:srgbClr val="FFFFFF"/>
                </a:highlight>
              </a:rPr>
              <a:t>Senior leadership</a:t>
            </a:r>
          </a:p>
          <a:p>
            <a:pPr marL="457200" indent="-457200" algn="l">
              <a:lnSpc>
                <a:spcPct val="100000"/>
              </a:lnSpc>
              <a:spcBef>
                <a:spcPts val="0"/>
              </a:spcBef>
              <a:buFont typeface="+mj-lt"/>
              <a:buAutoNum type="arabicPeriod"/>
            </a:pPr>
            <a:r>
              <a:rPr lang="en-US" sz="2000" b="0" i="0" dirty="0">
                <a:effectLst/>
                <a:highlight>
                  <a:srgbClr val="FFFFFF"/>
                </a:highlight>
              </a:rPr>
              <a:t>Policies and wider people management practices</a:t>
            </a:r>
          </a:p>
          <a:p>
            <a:pPr marL="0" indent="0"/>
            <a:r>
              <a:rPr lang="en-US" sz="2000" b="1" dirty="0">
                <a:solidFill>
                  <a:schemeClr val="bg1"/>
                </a:solidFill>
                <a:highlight>
                  <a:srgbClr val="DEA900"/>
                </a:highlight>
              </a:rPr>
              <a:t>Informs Strategy: </a:t>
            </a:r>
            <a:r>
              <a:rPr lang="en-US" sz="2000" dirty="0"/>
              <a:t>You can’t improve what you don’t measure. Understanding where your company currently stands allows you to set realistic goals and create targeted D&amp;I initiatives, actions and KPIs where you want to get.</a:t>
            </a:r>
          </a:p>
          <a:p>
            <a:pPr marL="0" indent="0"/>
            <a:r>
              <a:rPr lang="en-US" sz="2000" b="1" dirty="0">
                <a:solidFill>
                  <a:schemeClr val="bg1"/>
                </a:solidFill>
                <a:highlight>
                  <a:srgbClr val="DEA900"/>
                </a:highlight>
              </a:rPr>
              <a:t>Identifies Gaps: </a:t>
            </a:r>
            <a:r>
              <a:rPr lang="en-US" sz="2000" dirty="0"/>
              <a:t>It highlights areas where your company may be lacking in diversity or inclusivity, allowing you to focus your efforts effectively.</a:t>
            </a:r>
          </a:p>
          <a:p>
            <a:pPr marL="0" indent="0"/>
            <a:r>
              <a:rPr lang="en-US" sz="2000" b="1" dirty="0">
                <a:solidFill>
                  <a:schemeClr val="bg1"/>
                </a:solidFill>
                <a:highlight>
                  <a:srgbClr val="DEA900"/>
                </a:highlight>
              </a:rPr>
              <a:t>Benchmarks Progress: </a:t>
            </a:r>
            <a:r>
              <a:rPr lang="en-US" sz="2000" dirty="0"/>
              <a:t>By understanding your current state, you establish a baseline from which you can measure future progress and set up schedules, tasks, activities and targets to achieve this progress. </a:t>
            </a:r>
          </a:p>
          <a:p>
            <a:pPr marL="0" indent="0"/>
            <a:endParaRPr lang="en-US" sz="2000" dirty="0"/>
          </a:p>
        </p:txBody>
      </p:sp>
      <p:sp>
        <p:nvSpPr>
          <p:cNvPr id="2" name="TextBox 1">
            <a:extLst>
              <a:ext uri="{FF2B5EF4-FFF2-40B4-BE49-F238E27FC236}">
                <a16:creationId xmlns:a16="http://schemas.microsoft.com/office/drawing/2014/main" id="{4AB754BF-79AA-7CF0-D9BB-13E4C3486289}"/>
              </a:ext>
            </a:extLst>
          </p:cNvPr>
          <p:cNvSpPr txBox="1"/>
          <p:nvPr/>
        </p:nvSpPr>
        <p:spPr>
          <a:xfrm>
            <a:off x="7644955" y="5900294"/>
            <a:ext cx="4399472" cy="369332"/>
          </a:xfrm>
          <a:prstGeom prst="rect">
            <a:avLst/>
          </a:prstGeom>
          <a:noFill/>
        </p:spPr>
        <p:txBody>
          <a:bodyPr wrap="square" rtlCol="0">
            <a:spAutoFit/>
          </a:bodyPr>
          <a:lstStyle/>
          <a:p>
            <a:r>
              <a:rPr lang="en-IE" dirty="0"/>
              <a:t>Source </a:t>
            </a:r>
            <a:r>
              <a:rPr lang="en-IE" dirty="0">
                <a:hlinkClick r:id="rId2"/>
              </a:rPr>
              <a:t>CIPD Report Inclusion at Work 2023</a:t>
            </a:r>
            <a:endParaRPr lang="en-IE" dirty="0"/>
          </a:p>
        </p:txBody>
      </p:sp>
    </p:spTree>
    <p:extLst>
      <p:ext uri="{BB962C8B-B14F-4D97-AF65-F5344CB8AC3E}">
        <p14:creationId xmlns:p14="http://schemas.microsoft.com/office/powerpoint/2010/main" val="38539162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241CBF-B86C-C747-1D5E-D6C1AE212B37}"/>
            </a:ext>
          </a:extLst>
        </p:cNvPr>
        <p:cNvGrpSpPr/>
        <p:nvPr/>
      </p:nvGrpSpPr>
      <p:grpSpPr>
        <a:xfrm>
          <a:off x="0" y="0"/>
          <a:ext cx="0" cy="0"/>
          <a:chOff x="0" y="0"/>
          <a:chExt cx="0" cy="0"/>
        </a:xfrm>
      </p:grpSpPr>
      <p:sp>
        <p:nvSpPr>
          <p:cNvPr id="21" name="Text Placeholder 20">
            <a:extLst>
              <a:ext uri="{FF2B5EF4-FFF2-40B4-BE49-F238E27FC236}">
                <a16:creationId xmlns:a16="http://schemas.microsoft.com/office/drawing/2014/main" id="{DB0ADA91-63F2-992C-381C-84262DF4EB0D}"/>
              </a:ext>
            </a:extLst>
          </p:cNvPr>
          <p:cNvSpPr>
            <a:spLocks noGrp="1"/>
          </p:cNvSpPr>
          <p:nvPr>
            <p:ph type="body" sz="quarter" idx="28"/>
          </p:nvPr>
        </p:nvSpPr>
        <p:spPr>
          <a:xfrm>
            <a:off x="253139" y="1229412"/>
            <a:ext cx="5188437" cy="5028641"/>
          </a:xfrm>
        </p:spPr>
        <p:txBody>
          <a:bodyPr/>
          <a:lstStyle/>
          <a:p>
            <a:pPr marL="0" indent="0"/>
            <a:r>
              <a:rPr lang="en-US" sz="1900" dirty="0"/>
              <a:t>These five key sections show leaders how they can embed D&amp;I into their management practices.</a:t>
            </a:r>
          </a:p>
          <a:p>
            <a:pPr marL="0" indent="0"/>
            <a:r>
              <a:rPr lang="en-US" sz="1900" b="1" dirty="0"/>
              <a:t>SECTION 1 </a:t>
            </a:r>
            <a:r>
              <a:rPr lang="en-US" sz="1900" dirty="0"/>
              <a:t>highlights the role of top leadership in creating a competitive advantage through D&amp;I. Use the DARE Assessment to inform your D&amp;I strategy.</a:t>
            </a:r>
          </a:p>
          <a:p>
            <a:pPr marL="0" indent="0"/>
            <a:r>
              <a:rPr lang="en-US" sz="1900" b="1" dirty="0"/>
              <a:t>SECTION 2 </a:t>
            </a:r>
            <a:r>
              <a:rPr lang="en-US" sz="1900" dirty="0"/>
              <a:t>focuses on creating a proactive, purpose-driven D&amp;I strategy by setting measurable goals and ensuring company-wide buy-in.</a:t>
            </a:r>
          </a:p>
          <a:p>
            <a:pPr marL="0" indent="0"/>
            <a:r>
              <a:rPr lang="en-US" sz="1900" b="1" dirty="0"/>
              <a:t>SECTION 3 </a:t>
            </a:r>
            <a:r>
              <a:rPr lang="en-US" sz="1900" dirty="0"/>
              <a:t>equips leaders with the skills to build inclusive teams by managing biases and embracing neurodiversity to drive team success.</a:t>
            </a:r>
          </a:p>
          <a:p>
            <a:pPr marL="0" indent="0"/>
            <a:r>
              <a:rPr lang="en-US" sz="1900" b="1" dirty="0"/>
              <a:t>SECTION 4 </a:t>
            </a:r>
            <a:r>
              <a:rPr lang="en-US" sz="1900" dirty="0"/>
              <a:t>teaches you how to measure leadership impact on D&amp;I using the SMART framework and develop crisis management strategies.</a:t>
            </a:r>
          </a:p>
          <a:p>
            <a:pPr marL="0" indent="0"/>
            <a:r>
              <a:rPr lang="en-US" sz="1900" b="1" dirty="0"/>
              <a:t>SECTION 5 </a:t>
            </a:r>
            <a:r>
              <a:rPr lang="en-US" sz="1900" dirty="0"/>
              <a:t>revisits measuring D&amp;I leadership impact and provides crisis management solutions to build SME resilience through inclusive leadership.</a:t>
            </a:r>
            <a:endParaRPr lang="en-IE" sz="1900" dirty="0">
              <a:highlight>
                <a:srgbClr val="FFFF00"/>
              </a:highlight>
            </a:endParaRPr>
          </a:p>
        </p:txBody>
      </p:sp>
      <p:sp>
        <p:nvSpPr>
          <p:cNvPr id="20" name="Text Placeholder 19">
            <a:extLst>
              <a:ext uri="{FF2B5EF4-FFF2-40B4-BE49-F238E27FC236}">
                <a16:creationId xmlns:a16="http://schemas.microsoft.com/office/drawing/2014/main" id="{6EE13FC7-0B30-036C-9040-F097B88A26CF}"/>
              </a:ext>
            </a:extLst>
          </p:cNvPr>
          <p:cNvSpPr>
            <a:spLocks noGrp="1"/>
          </p:cNvSpPr>
          <p:nvPr>
            <p:ph type="body" sz="quarter" idx="27"/>
          </p:nvPr>
        </p:nvSpPr>
        <p:spPr>
          <a:xfrm>
            <a:off x="0" y="363622"/>
            <a:ext cx="5553536" cy="720752"/>
          </a:xfrm>
        </p:spPr>
        <p:txBody>
          <a:bodyPr/>
          <a:lstStyle/>
          <a:p>
            <a:r>
              <a:rPr lang="en-IE" sz="3200" b="0" dirty="0"/>
              <a:t>Introduction DARE to Module 2</a:t>
            </a:r>
          </a:p>
        </p:txBody>
      </p:sp>
      <p:sp>
        <p:nvSpPr>
          <p:cNvPr id="22" name="Text Placeholder 14">
            <a:extLst>
              <a:ext uri="{FF2B5EF4-FFF2-40B4-BE49-F238E27FC236}">
                <a16:creationId xmlns:a16="http://schemas.microsoft.com/office/drawing/2014/main" id="{38E6CF5E-F1FB-2DC5-EE75-26B27EBE1B51}"/>
              </a:ext>
            </a:extLst>
          </p:cNvPr>
          <p:cNvSpPr>
            <a:spLocks noGrp="1"/>
          </p:cNvSpPr>
          <p:nvPr>
            <p:ph type="body" sz="quarter" idx="14"/>
          </p:nvPr>
        </p:nvSpPr>
        <p:spPr>
          <a:xfrm>
            <a:off x="7069423" y="2196583"/>
            <a:ext cx="4465067" cy="689519"/>
          </a:xfrm>
        </p:spPr>
        <p:txBody>
          <a:bodyPr/>
          <a:lstStyle/>
          <a:p>
            <a:pPr>
              <a:lnSpc>
                <a:spcPct val="100000"/>
              </a:lnSpc>
              <a:spcBef>
                <a:spcPts val="0"/>
              </a:spcBef>
            </a:pPr>
            <a:r>
              <a:rPr lang="en-US" sz="2000" b="1" dirty="0">
                <a:ea typeface="Calibri" panose="020F0502020204030204" pitchFamily="34" charset="0"/>
                <a:cs typeface="Times New Roman" panose="02020603050405020304" pitchFamily="18" charset="0"/>
              </a:rPr>
              <a:t>Develop A Purpose Driven High Impact D&amp;I Strategy </a:t>
            </a:r>
            <a:r>
              <a:rPr lang="en-US" sz="2000" dirty="0">
                <a:solidFill>
                  <a:srgbClr val="083F59"/>
                </a:solidFill>
                <a:effectLst/>
                <a:ea typeface="Calibri" panose="020F0502020204030204" pitchFamily="34" charset="0"/>
                <a:cs typeface="Times New Roman" panose="02020603050405020304" pitchFamily="18" charset="0"/>
              </a:rPr>
              <a:t>(Module 1: Part 1)</a:t>
            </a:r>
            <a:endParaRPr lang="en-US" sz="2000" b="1" dirty="0">
              <a:ea typeface="Calibri" panose="020F0502020204030204" pitchFamily="34" charset="0"/>
              <a:cs typeface="Times New Roman" panose="02020603050405020304" pitchFamily="18" charset="0"/>
            </a:endParaRPr>
          </a:p>
        </p:txBody>
      </p:sp>
      <p:sp>
        <p:nvSpPr>
          <p:cNvPr id="25" name="Text Placeholder 21">
            <a:extLst>
              <a:ext uri="{FF2B5EF4-FFF2-40B4-BE49-F238E27FC236}">
                <a16:creationId xmlns:a16="http://schemas.microsoft.com/office/drawing/2014/main" id="{225AE504-F5C5-5939-F828-699B2994E373}"/>
              </a:ext>
            </a:extLst>
          </p:cNvPr>
          <p:cNvSpPr txBox="1">
            <a:spLocks/>
          </p:cNvSpPr>
          <p:nvPr/>
        </p:nvSpPr>
        <p:spPr>
          <a:xfrm>
            <a:off x="7100786" y="4032894"/>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ea typeface="Calibri" panose="020F0502020204030204" pitchFamily="34" charset="0"/>
                <a:cs typeface="Times New Roman" panose="02020603050405020304" pitchFamily="18" charset="0"/>
              </a:rPr>
              <a:t>Measuring Leadership Impact on D&amp;I </a:t>
            </a:r>
            <a:r>
              <a:rPr lang="en-US" sz="2000" dirty="0">
                <a:solidFill>
                  <a:srgbClr val="083F59"/>
                </a:solidFill>
                <a:effectLst/>
                <a:ea typeface="Calibri" panose="020F0502020204030204" pitchFamily="34" charset="0"/>
                <a:cs typeface="Times New Roman" panose="02020603050405020304" pitchFamily="18" charset="0"/>
              </a:rPr>
              <a:t>(Module 1: Part 3)</a:t>
            </a:r>
            <a:endParaRPr lang="en-IE" sz="2000" b="1" dirty="0">
              <a:ea typeface="Calibri" panose="020F0502020204030204" pitchFamily="34" charset="0"/>
              <a:cs typeface="Times New Roman" panose="02020603050405020304" pitchFamily="18" charset="0"/>
            </a:endParaRPr>
          </a:p>
        </p:txBody>
      </p:sp>
      <p:sp>
        <p:nvSpPr>
          <p:cNvPr id="29" name="Text Placeholder 25">
            <a:extLst>
              <a:ext uri="{FF2B5EF4-FFF2-40B4-BE49-F238E27FC236}">
                <a16:creationId xmlns:a16="http://schemas.microsoft.com/office/drawing/2014/main" id="{6D52E10A-3536-4B50-1249-CCD7948C878E}"/>
              </a:ext>
            </a:extLst>
          </p:cNvPr>
          <p:cNvSpPr txBox="1">
            <a:spLocks/>
          </p:cNvSpPr>
          <p:nvPr/>
        </p:nvSpPr>
        <p:spPr>
          <a:xfrm>
            <a:off x="7100787" y="4937164"/>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kern="0" dirty="0">
                <a:solidFill>
                  <a:srgbClr val="083F59"/>
                </a:solidFill>
                <a:effectLst/>
                <a:ea typeface="Calibri" panose="020F0502020204030204" pitchFamily="34" charset="0"/>
              </a:rPr>
              <a:t>D&amp;I Crisis Management &amp; Resilience Strategies </a:t>
            </a:r>
            <a:r>
              <a:rPr lang="en-US" sz="2000" dirty="0">
                <a:solidFill>
                  <a:srgbClr val="083F59"/>
                </a:solidFill>
                <a:effectLst/>
                <a:ea typeface="Calibri" panose="020F0502020204030204" pitchFamily="34" charset="0"/>
                <a:cs typeface="Times New Roman" panose="02020603050405020304" pitchFamily="18" charset="0"/>
              </a:rPr>
              <a:t>(Module 1: Part 3)</a:t>
            </a:r>
            <a:endParaRPr lang="en-US" sz="2000" b="1" kern="0" dirty="0">
              <a:solidFill>
                <a:srgbClr val="083F59"/>
              </a:solidFill>
              <a:effectLst/>
              <a:ea typeface="Calibri" panose="020F0502020204030204" pitchFamily="34" charset="0"/>
            </a:endParaRPr>
          </a:p>
        </p:txBody>
      </p:sp>
      <p:sp>
        <p:nvSpPr>
          <p:cNvPr id="30" name="TextBox 29">
            <a:extLst>
              <a:ext uri="{FF2B5EF4-FFF2-40B4-BE49-F238E27FC236}">
                <a16:creationId xmlns:a16="http://schemas.microsoft.com/office/drawing/2014/main" id="{6F8E1954-4FE4-015C-69F5-317AA05759B8}"/>
              </a:ext>
            </a:extLst>
          </p:cNvPr>
          <p:cNvSpPr txBox="1"/>
          <p:nvPr/>
        </p:nvSpPr>
        <p:spPr>
          <a:xfrm>
            <a:off x="7100786" y="3044611"/>
            <a:ext cx="3979590" cy="954107"/>
          </a:xfrm>
          <a:prstGeom prst="rect">
            <a:avLst/>
          </a:prstGeom>
          <a:noFill/>
        </p:spPr>
        <p:txBody>
          <a:bodyPr wrap="square" rtlCol="0">
            <a:spAutoFit/>
          </a:bodyPr>
          <a:lstStyle/>
          <a:p>
            <a:pPr>
              <a:lnSpc>
                <a:spcPct val="100000"/>
              </a:lnSpc>
              <a:spcBef>
                <a:spcPts val="0"/>
              </a:spcBef>
            </a:pPr>
            <a:r>
              <a:rPr lang="en-US" b="1" dirty="0">
                <a:solidFill>
                  <a:srgbClr val="083F59"/>
                </a:solidFill>
                <a:ea typeface="Calibri" panose="020F0502020204030204" pitchFamily="34" charset="0"/>
                <a:cs typeface="Times New Roman" panose="02020603050405020304" pitchFamily="18" charset="0"/>
              </a:rPr>
              <a:t>Unlock Your Inclusive Leadership and Tap Into the Power of Neurodiversity. </a:t>
            </a:r>
            <a:r>
              <a:rPr lang="en-US" sz="2000" dirty="0">
                <a:solidFill>
                  <a:srgbClr val="083F59"/>
                </a:solidFill>
                <a:effectLst/>
                <a:ea typeface="Calibri" panose="020F0502020204030204" pitchFamily="34" charset="0"/>
                <a:cs typeface="Times New Roman" panose="02020603050405020304" pitchFamily="18" charset="0"/>
              </a:rPr>
              <a:t>(Module 1: Part 2)</a:t>
            </a:r>
            <a:endParaRPr lang="en-US" sz="2000" b="1" dirty="0">
              <a:solidFill>
                <a:srgbClr val="083F59"/>
              </a:solidFill>
              <a:ea typeface="Calibri" panose="020F0502020204030204" pitchFamily="34" charset="0"/>
              <a:cs typeface="Times New Roman" panose="02020603050405020304" pitchFamily="18" charset="0"/>
            </a:endParaRPr>
          </a:p>
        </p:txBody>
      </p:sp>
      <p:sp>
        <p:nvSpPr>
          <p:cNvPr id="31" name="Text Placeholder 14">
            <a:extLst>
              <a:ext uri="{FF2B5EF4-FFF2-40B4-BE49-F238E27FC236}">
                <a16:creationId xmlns:a16="http://schemas.microsoft.com/office/drawing/2014/main" id="{0FE9817B-03C4-62DB-C440-68C6031D3DAE}"/>
              </a:ext>
            </a:extLst>
          </p:cNvPr>
          <p:cNvSpPr txBox="1">
            <a:spLocks/>
          </p:cNvSpPr>
          <p:nvPr/>
        </p:nvSpPr>
        <p:spPr>
          <a:xfrm>
            <a:off x="7069422" y="1335429"/>
            <a:ext cx="4948400"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000" b="1" dirty="0">
                <a:solidFill>
                  <a:srgbClr val="083F59"/>
                </a:solidFill>
                <a:effectLst/>
                <a:ea typeface="Calibri" panose="020F0502020204030204" pitchFamily="34" charset="0"/>
                <a:cs typeface="Times New Roman" panose="02020603050405020304" pitchFamily="18" charset="0"/>
              </a:rPr>
              <a:t>Prepare for Real Inclusive Change Through Top Level Leadership </a:t>
            </a:r>
            <a:r>
              <a:rPr lang="en-US" sz="2000" dirty="0">
                <a:solidFill>
                  <a:srgbClr val="083F59"/>
                </a:solidFill>
                <a:effectLst/>
                <a:ea typeface="Calibri" panose="020F0502020204030204" pitchFamily="34" charset="0"/>
                <a:cs typeface="Times New Roman" panose="02020603050405020304" pitchFamily="18" charset="0"/>
              </a:rPr>
              <a:t>(Module 1: Part 1)</a:t>
            </a:r>
          </a:p>
        </p:txBody>
      </p:sp>
      <p:sp>
        <p:nvSpPr>
          <p:cNvPr id="6" name="Text Placeholder 20">
            <a:extLst>
              <a:ext uri="{FF2B5EF4-FFF2-40B4-BE49-F238E27FC236}">
                <a16:creationId xmlns:a16="http://schemas.microsoft.com/office/drawing/2014/main" id="{28591609-C172-5E50-AC5E-C49B5D38C4E1}"/>
              </a:ext>
            </a:extLst>
          </p:cNvPr>
          <p:cNvSpPr txBox="1">
            <a:spLocks/>
          </p:cNvSpPr>
          <p:nvPr/>
        </p:nvSpPr>
        <p:spPr>
          <a:xfrm>
            <a:off x="5173210" y="143767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1</a:t>
            </a:r>
          </a:p>
        </p:txBody>
      </p:sp>
      <p:sp>
        <p:nvSpPr>
          <p:cNvPr id="2" name="Text Placeholder 20">
            <a:extLst>
              <a:ext uri="{FF2B5EF4-FFF2-40B4-BE49-F238E27FC236}">
                <a16:creationId xmlns:a16="http://schemas.microsoft.com/office/drawing/2014/main" id="{68F7C254-E73D-2AEF-FBE3-18EA8F5D06C9}"/>
              </a:ext>
            </a:extLst>
          </p:cNvPr>
          <p:cNvSpPr txBox="1">
            <a:spLocks/>
          </p:cNvSpPr>
          <p:nvPr/>
        </p:nvSpPr>
        <p:spPr>
          <a:xfrm>
            <a:off x="5173212" y="2262668"/>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2</a:t>
            </a:r>
          </a:p>
        </p:txBody>
      </p:sp>
      <p:sp>
        <p:nvSpPr>
          <p:cNvPr id="3" name="Text Placeholder 20">
            <a:extLst>
              <a:ext uri="{FF2B5EF4-FFF2-40B4-BE49-F238E27FC236}">
                <a16:creationId xmlns:a16="http://schemas.microsoft.com/office/drawing/2014/main" id="{48ACFD24-3A37-03B0-B1CD-21D4C49ED5D4}"/>
              </a:ext>
            </a:extLst>
          </p:cNvPr>
          <p:cNvSpPr txBox="1">
            <a:spLocks/>
          </p:cNvSpPr>
          <p:nvPr/>
        </p:nvSpPr>
        <p:spPr>
          <a:xfrm>
            <a:off x="5173212" y="3145764"/>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3</a:t>
            </a:r>
          </a:p>
        </p:txBody>
      </p:sp>
      <p:sp>
        <p:nvSpPr>
          <p:cNvPr id="4" name="Text Placeholder 20">
            <a:extLst>
              <a:ext uri="{FF2B5EF4-FFF2-40B4-BE49-F238E27FC236}">
                <a16:creationId xmlns:a16="http://schemas.microsoft.com/office/drawing/2014/main" id="{00538BCF-B53C-9311-E382-8D2185AE474C}"/>
              </a:ext>
            </a:extLst>
          </p:cNvPr>
          <p:cNvSpPr txBox="1">
            <a:spLocks/>
          </p:cNvSpPr>
          <p:nvPr/>
        </p:nvSpPr>
        <p:spPr>
          <a:xfrm>
            <a:off x="5173211" y="4094145"/>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4</a:t>
            </a:r>
          </a:p>
        </p:txBody>
      </p:sp>
      <p:sp>
        <p:nvSpPr>
          <p:cNvPr id="5" name="Text Placeholder 20">
            <a:extLst>
              <a:ext uri="{FF2B5EF4-FFF2-40B4-BE49-F238E27FC236}">
                <a16:creationId xmlns:a16="http://schemas.microsoft.com/office/drawing/2014/main" id="{C2721D75-0F40-372D-D788-B5725CB47891}"/>
              </a:ext>
            </a:extLst>
          </p:cNvPr>
          <p:cNvSpPr txBox="1">
            <a:spLocks/>
          </p:cNvSpPr>
          <p:nvPr/>
        </p:nvSpPr>
        <p:spPr>
          <a:xfrm>
            <a:off x="5173212" y="4972342"/>
            <a:ext cx="18455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400" dirty="0"/>
              <a:t>Section 5</a:t>
            </a:r>
          </a:p>
        </p:txBody>
      </p:sp>
      <p:sp>
        <p:nvSpPr>
          <p:cNvPr id="8" name="TextBox 7">
            <a:extLst>
              <a:ext uri="{FF2B5EF4-FFF2-40B4-BE49-F238E27FC236}">
                <a16:creationId xmlns:a16="http://schemas.microsoft.com/office/drawing/2014/main" id="{A11F78C8-E8DB-F4E4-3A0B-9347B340B4E0}"/>
              </a:ext>
            </a:extLst>
          </p:cNvPr>
          <p:cNvSpPr txBox="1"/>
          <p:nvPr/>
        </p:nvSpPr>
        <p:spPr>
          <a:xfrm>
            <a:off x="6188962" y="545994"/>
            <a:ext cx="6225988" cy="523220"/>
          </a:xfrm>
          <a:prstGeom prst="rect">
            <a:avLst/>
          </a:prstGeom>
          <a:noFill/>
        </p:spPr>
        <p:txBody>
          <a:bodyPr wrap="square">
            <a:spAutoFit/>
          </a:bodyPr>
          <a:lstStyle/>
          <a:p>
            <a:pPr algn="ctr"/>
            <a:r>
              <a:rPr lang="en-US" sz="2800" b="1" dirty="0">
                <a:solidFill>
                  <a:srgbClr val="DF4625"/>
                </a:solidFill>
              </a:rPr>
              <a:t>Inclusive Leadership Skills</a:t>
            </a:r>
          </a:p>
        </p:txBody>
      </p:sp>
      <p:sp>
        <p:nvSpPr>
          <p:cNvPr id="7" name="TextBox 6">
            <a:extLst>
              <a:ext uri="{FF2B5EF4-FFF2-40B4-BE49-F238E27FC236}">
                <a16:creationId xmlns:a16="http://schemas.microsoft.com/office/drawing/2014/main" id="{1C8A6B01-F691-1D59-0062-110148742D10}"/>
              </a:ext>
            </a:extLst>
          </p:cNvPr>
          <p:cNvSpPr txBox="1"/>
          <p:nvPr/>
        </p:nvSpPr>
        <p:spPr>
          <a:xfrm rot="16200000">
            <a:off x="10852537" y="1772417"/>
            <a:ext cx="2051944" cy="492443"/>
          </a:xfrm>
          <a:prstGeom prst="rect">
            <a:avLst/>
          </a:prstGeom>
          <a:solidFill>
            <a:srgbClr val="DF4625"/>
          </a:solidFill>
        </p:spPr>
        <p:txBody>
          <a:bodyPr wrap="square" rtlCol="0">
            <a:spAutoFit/>
          </a:bodyPr>
          <a:lstStyle/>
          <a:p>
            <a:pPr algn="ctr"/>
            <a:r>
              <a:rPr lang="en-IE" sz="2600" dirty="0">
                <a:solidFill>
                  <a:schemeClr val="bg1"/>
                </a:solidFill>
              </a:rPr>
              <a:t>Part 1</a:t>
            </a:r>
          </a:p>
        </p:txBody>
      </p:sp>
      <p:sp>
        <p:nvSpPr>
          <p:cNvPr id="9" name="TextBox 8">
            <a:extLst>
              <a:ext uri="{FF2B5EF4-FFF2-40B4-BE49-F238E27FC236}">
                <a16:creationId xmlns:a16="http://schemas.microsoft.com/office/drawing/2014/main" id="{8F51BEF4-36EC-09CD-0482-FC7DE522D65F}"/>
              </a:ext>
            </a:extLst>
          </p:cNvPr>
          <p:cNvSpPr txBox="1"/>
          <p:nvPr/>
        </p:nvSpPr>
        <p:spPr>
          <a:xfrm rot="16200000">
            <a:off x="11351434" y="3292531"/>
            <a:ext cx="1053867" cy="492443"/>
          </a:xfrm>
          <a:prstGeom prst="rect">
            <a:avLst/>
          </a:prstGeom>
          <a:solidFill>
            <a:srgbClr val="05AAA3"/>
          </a:solidFill>
        </p:spPr>
        <p:txBody>
          <a:bodyPr wrap="square" rtlCol="0">
            <a:spAutoFit/>
          </a:bodyPr>
          <a:lstStyle/>
          <a:p>
            <a:pPr algn="ctr"/>
            <a:r>
              <a:rPr lang="en-IE" sz="2600" dirty="0">
                <a:solidFill>
                  <a:schemeClr val="bg1"/>
                </a:solidFill>
              </a:rPr>
              <a:t>Part 2</a:t>
            </a:r>
          </a:p>
        </p:txBody>
      </p:sp>
      <p:sp>
        <p:nvSpPr>
          <p:cNvPr id="10" name="TextBox 9">
            <a:extLst>
              <a:ext uri="{FF2B5EF4-FFF2-40B4-BE49-F238E27FC236}">
                <a16:creationId xmlns:a16="http://schemas.microsoft.com/office/drawing/2014/main" id="{69D6F168-5F16-057F-AD4B-781F561CA868}"/>
              </a:ext>
            </a:extLst>
          </p:cNvPr>
          <p:cNvSpPr txBox="1"/>
          <p:nvPr/>
        </p:nvSpPr>
        <p:spPr>
          <a:xfrm rot="16200000">
            <a:off x="10855936" y="4812644"/>
            <a:ext cx="2051944" cy="492443"/>
          </a:xfrm>
          <a:prstGeom prst="rect">
            <a:avLst/>
          </a:prstGeom>
          <a:solidFill>
            <a:srgbClr val="EE1765"/>
          </a:solidFill>
        </p:spPr>
        <p:txBody>
          <a:bodyPr wrap="square" rtlCol="0">
            <a:spAutoFit/>
          </a:bodyPr>
          <a:lstStyle/>
          <a:p>
            <a:pPr algn="ctr"/>
            <a:r>
              <a:rPr lang="en-IE" sz="2600" dirty="0">
                <a:solidFill>
                  <a:schemeClr val="bg1"/>
                </a:solidFill>
              </a:rPr>
              <a:t>Part 3</a:t>
            </a:r>
          </a:p>
        </p:txBody>
      </p:sp>
      <p:grpSp>
        <p:nvGrpSpPr>
          <p:cNvPr id="11" name="Group 10">
            <a:extLst>
              <a:ext uri="{FF2B5EF4-FFF2-40B4-BE49-F238E27FC236}">
                <a16:creationId xmlns:a16="http://schemas.microsoft.com/office/drawing/2014/main" id="{B2054644-5B7F-6B98-B1C9-4C9E8D1D3E78}"/>
              </a:ext>
            </a:extLst>
          </p:cNvPr>
          <p:cNvGrpSpPr/>
          <p:nvPr/>
        </p:nvGrpSpPr>
        <p:grpSpPr>
          <a:xfrm rot="19159346">
            <a:off x="5782177" y="849735"/>
            <a:ext cx="1170562" cy="727881"/>
            <a:chOff x="4975654" y="3674076"/>
            <a:chExt cx="1806206" cy="626075"/>
          </a:xfrm>
        </p:grpSpPr>
        <p:sp>
          <p:nvSpPr>
            <p:cNvPr id="12" name="Freeform 124">
              <a:extLst>
                <a:ext uri="{FF2B5EF4-FFF2-40B4-BE49-F238E27FC236}">
                  <a16:creationId xmlns:a16="http://schemas.microsoft.com/office/drawing/2014/main" id="{CE4A5802-2B1D-94CD-2038-D6F4EE8CD40B}"/>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3" name="TextBox 12">
              <a:extLst>
                <a:ext uri="{FF2B5EF4-FFF2-40B4-BE49-F238E27FC236}">
                  <a16:creationId xmlns:a16="http://schemas.microsoft.com/office/drawing/2014/main" id="{15E6E609-B28D-2AA1-BDA5-4365236D399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27349694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2667497" y="445019"/>
            <a:ext cx="8481431"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endParaRPr lang="en-GB" sz="3000" dirty="0">
              <a:solidFill>
                <a:srgbClr val="DEA900"/>
              </a:solidFill>
            </a:endParaRPr>
          </a:p>
        </p:txBody>
      </p:sp>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2584985" y="601671"/>
            <a:ext cx="8854540"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Clr>
                <a:srgbClr val="083F59"/>
              </a:buClr>
              <a:buFont typeface="+mj-lt"/>
              <a:buAutoNum type="arabicPeriod"/>
            </a:pPr>
            <a:r>
              <a:rPr lang="en-IE" sz="2100" b="1" kern="100" dirty="0">
                <a:solidFill>
                  <a:schemeClr val="bg1"/>
                </a:solidFill>
                <a:effectLst/>
                <a:highlight>
                  <a:srgbClr val="DEA900"/>
                </a:highlight>
                <a:ea typeface="Aptos" panose="020B0004020202020204" pitchFamily="34" charset="0"/>
                <a:cs typeface="Aharoni" panose="02010803020104030203" pitchFamily="2" charset="-79"/>
              </a:rPr>
              <a:t>Conduct a Demographic Analysis </a:t>
            </a:r>
            <a:r>
              <a:rPr lang="en-US" sz="2100" dirty="0"/>
              <a:t> Gather and </a:t>
            </a:r>
            <a:r>
              <a:rPr lang="en-US" sz="2100" dirty="0" err="1"/>
              <a:t>analyse</a:t>
            </a:r>
            <a:r>
              <a:rPr lang="en-US" sz="2100" dirty="0"/>
              <a:t> data on the demographic makeup of your workforce. Look at different levels, areas and departments within your company to see how diverse they are. This might include: gender distribution, racial and ethnic diversity, age range, representation of people with disabilities, LGBTQ+ representation across different levels and in different departments. This analysis helps you see if certain groups are underrepresented, particularly in leadership roles or specific areas. </a:t>
            </a:r>
          </a:p>
          <a:p>
            <a:pPr marL="457200" indent="-457200">
              <a:buClr>
                <a:srgbClr val="083F59"/>
              </a:buClr>
              <a:buFont typeface="+mj-lt"/>
              <a:buAutoNum type="arabicPeriod"/>
            </a:pPr>
            <a:r>
              <a:rPr lang="en-US" sz="2100" b="1" kern="100" dirty="0">
                <a:solidFill>
                  <a:schemeClr val="bg1"/>
                </a:solidFill>
                <a:highlight>
                  <a:srgbClr val="DEA900"/>
                </a:highlight>
                <a:cs typeface="Aharoni" panose="02010803020104030203" pitchFamily="2" charset="-79"/>
              </a:rPr>
              <a:t>Collect Employee Feedback. </a:t>
            </a:r>
            <a:r>
              <a:rPr lang="en-US" sz="2100" dirty="0"/>
              <a:t>Use a mix of anonymous surveys, interviews, and focus groups to gather feedback from employees about their experiences and perceptions of D&amp;I in the workplace. This feedback gives you valuable qualitative data that highlights how people really feel about working at your company, whether they feel included and supported, or if there are barriers to participation.</a:t>
            </a:r>
          </a:p>
          <a:p>
            <a:pPr marL="457200" indent="-457200">
              <a:lnSpc>
                <a:spcPct val="100000"/>
              </a:lnSpc>
              <a:spcBef>
                <a:spcPts val="0"/>
              </a:spcBef>
              <a:buClr>
                <a:srgbClr val="083F59"/>
              </a:buClr>
              <a:buFont typeface="Arial" panose="020B0604020202020204" pitchFamily="34" charset="0"/>
              <a:buChar char="•"/>
            </a:pPr>
            <a:r>
              <a:rPr lang="en-US" sz="2100" dirty="0"/>
              <a:t>Surveys</a:t>
            </a:r>
          </a:p>
          <a:p>
            <a:pPr marL="457200" indent="-457200">
              <a:lnSpc>
                <a:spcPct val="100000"/>
              </a:lnSpc>
              <a:spcBef>
                <a:spcPts val="0"/>
              </a:spcBef>
              <a:buClr>
                <a:srgbClr val="083F59"/>
              </a:buClr>
              <a:buFont typeface="Arial" panose="020B0604020202020204" pitchFamily="34" charset="0"/>
              <a:buChar char="•"/>
            </a:pPr>
            <a:r>
              <a:rPr lang="en-US" sz="2100" dirty="0"/>
              <a:t>Focus Groups</a:t>
            </a:r>
          </a:p>
          <a:p>
            <a:pPr marL="457200" indent="-457200">
              <a:lnSpc>
                <a:spcPct val="100000"/>
              </a:lnSpc>
              <a:spcBef>
                <a:spcPts val="0"/>
              </a:spcBef>
              <a:buClr>
                <a:srgbClr val="083F59"/>
              </a:buClr>
              <a:buFont typeface="Arial" panose="020B0604020202020204" pitchFamily="34" charset="0"/>
              <a:buChar char="•"/>
            </a:pPr>
            <a:r>
              <a:rPr lang="en-US" sz="2100" dirty="0"/>
              <a:t>Interviews</a:t>
            </a:r>
          </a:p>
        </p:txBody>
      </p:sp>
      <p:grpSp>
        <p:nvGrpSpPr>
          <p:cNvPr id="63" name="Graphic 2">
            <a:extLst>
              <a:ext uri="{FF2B5EF4-FFF2-40B4-BE49-F238E27FC236}">
                <a16:creationId xmlns:a16="http://schemas.microsoft.com/office/drawing/2014/main" id="{644BC290-5A91-BCE0-5F96-19A6F499E8B0}"/>
              </a:ext>
            </a:extLst>
          </p:cNvPr>
          <p:cNvGrpSpPr/>
          <p:nvPr/>
        </p:nvGrpSpPr>
        <p:grpSpPr>
          <a:xfrm>
            <a:off x="606221" y="2200382"/>
            <a:ext cx="1442962" cy="1105666"/>
            <a:chOff x="2334507" y="5755756"/>
            <a:chExt cx="1142222" cy="749789"/>
          </a:xfrm>
        </p:grpSpPr>
        <p:sp>
          <p:nvSpPr>
            <p:cNvPr id="64" name="Freeform 1894">
              <a:extLst>
                <a:ext uri="{FF2B5EF4-FFF2-40B4-BE49-F238E27FC236}">
                  <a16:creationId xmlns:a16="http://schemas.microsoft.com/office/drawing/2014/main" id="{81C711F0-01BF-DE89-C323-AD32CB169654}"/>
                </a:ext>
              </a:extLst>
            </p:cNvPr>
            <p:cNvSpPr/>
            <p:nvPr/>
          </p:nvSpPr>
          <p:spPr>
            <a:xfrm>
              <a:off x="3008885" y="5830671"/>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685"/>
                    <a:pt x="0" y="0"/>
                  </a:cubicBezTo>
                  <a:close/>
                </a:path>
              </a:pathLst>
            </a:custGeom>
            <a:solidFill>
              <a:srgbClr val="FFFFFF"/>
            </a:solidFill>
            <a:ln w="2286" cap="flat">
              <a:noFill/>
              <a:prstDash val="solid"/>
              <a:miter/>
            </a:ln>
          </p:spPr>
          <p:txBody>
            <a:bodyPr rtlCol="0" anchor="ctr"/>
            <a:lstStyle/>
            <a:p>
              <a:endParaRPr lang="en-US"/>
            </a:p>
          </p:txBody>
        </p:sp>
        <p:sp>
          <p:nvSpPr>
            <p:cNvPr id="65" name="Freeform 1895">
              <a:extLst>
                <a:ext uri="{FF2B5EF4-FFF2-40B4-BE49-F238E27FC236}">
                  <a16:creationId xmlns:a16="http://schemas.microsoft.com/office/drawing/2014/main" id="{771B5FE0-B3FC-5DB8-172B-0236472405EE}"/>
                </a:ext>
              </a:extLst>
            </p:cNvPr>
            <p:cNvSpPr/>
            <p:nvPr/>
          </p:nvSpPr>
          <p:spPr>
            <a:xfrm>
              <a:off x="3012085" y="5843930"/>
              <a:ext cx="228" cy="1600"/>
            </a:xfrm>
            <a:custGeom>
              <a:avLst/>
              <a:gdLst>
                <a:gd name="connsiteX0" fmla="*/ 0 w 228"/>
                <a:gd name="connsiteY0" fmla="*/ 0 h 1600"/>
                <a:gd name="connsiteX1" fmla="*/ 229 w 228"/>
                <a:gd name="connsiteY1" fmla="*/ 1601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8"/>
                    <a:pt x="229" y="1143"/>
                    <a:pt x="229"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6" name="Freeform 1896">
              <a:extLst>
                <a:ext uri="{FF2B5EF4-FFF2-40B4-BE49-F238E27FC236}">
                  <a16:creationId xmlns:a16="http://schemas.microsoft.com/office/drawing/2014/main" id="{DFB79B03-CA04-3866-7A66-1FCA4D43A18F}"/>
                </a:ext>
              </a:extLst>
            </p:cNvPr>
            <p:cNvSpPr/>
            <p:nvPr/>
          </p:nvSpPr>
          <p:spPr>
            <a:xfrm>
              <a:off x="3011400" y="5840501"/>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7" name="Freeform 1897">
              <a:extLst>
                <a:ext uri="{FF2B5EF4-FFF2-40B4-BE49-F238E27FC236}">
                  <a16:creationId xmlns:a16="http://schemas.microsoft.com/office/drawing/2014/main" id="{8A7F7D71-BF9B-ABC2-F4D6-C36C0BB18C68}"/>
                </a:ext>
              </a:extLst>
            </p:cNvPr>
            <p:cNvSpPr/>
            <p:nvPr/>
          </p:nvSpPr>
          <p:spPr>
            <a:xfrm>
              <a:off x="3010485" y="5837072"/>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68" name="Freeform 1898">
              <a:extLst>
                <a:ext uri="{FF2B5EF4-FFF2-40B4-BE49-F238E27FC236}">
                  <a16:creationId xmlns:a16="http://schemas.microsoft.com/office/drawing/2014/main" id="{EA3A9E7B-CB34-44C2-51EF-5E3F186659B9}"/>
                </a:ext>
              </a:extLst>
            </p:cNvPr>
            <p:cNvSpPr/>
            <p:nvPr/>
          </p:nvSpPr>
          <p:spPr>
            <a:xfrm>
              <a:off x="3009799" y="5833872"/>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69" name="Freeform 1899">
              <a:extLst>
                <a:ext uri="{FF2B5EF4-FFF2-40B4-BE49-F238E27FC236}">
                  <a16:creationId xmlns:a16="http://schemas.microsoft.com/office/drawing/2014/main" id="{C4655E6E-DF06-30DD-599F-7795C362DCAB}"/>
                </a:ext>
              </a:extLst>
            </p:cNvPr>
            <p:cNvSpPr/>
            <p:nvPr/>
          </p:nvSpPr>
          <p:spPr>
            <a:xfrm>
              <a:off x="2994483" y="5946114"/>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0" name="Freeform 1900">
              <a:extLst>
                <a:ext uri="{FF2B5EF4-FFF2-40B4-BE49-F238E27FC236}">
                  <a16:creationId xmlns:a16="http://schemas.microsoft.com/office/drawing/2014/main" id="{7685313A-F61C-CAC7-B8AD-B9D9ED2FC3F8}"/>
                </a:ext>
              </a:extLst>
            </p:cNvPr>
            <p:cNvSpPr/>
            <p:nvPr/>
          </p:nvSpPr>
          <p:spPr>
            <a:xfrm>
              <a:off x="2994940" y="594314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457"/>
                    <a:pt x="0" y="228"/>
                    <a:pt x="0" y="0"/>
                  </a:cubicBezTo>
                  <a:close/>
                </a:path>
              </a:pathLst>
            </a:custGeom>
            <a:solidFill>
              <a:srgbClr val="FFFFFF"/>
            </a:solidFill>
            <a:ln w="2286" cap="flat">
              <a:noFill/>
              <a:prstDash val="solid"/>
              <a:miter/>
            </a:ln>
          </p:spPr>
          <p:txBody>
            <a:bodyPr rtlCol="0" anchor="ctr"/>
            <a:lstStyle/>
            <a:p>
              <a:endParaRPr lang="en-US"/>
            </a:p>
          </p:txBody>
        </p:sp>
        <p:sp>
          <p:nvSpPr>
            <p:cNvPr id="71" name="Freeform 1901">
              <a:extLst>
                <a:ext uri="{FF2B5EF4-FFF2-40B4-BE49-F238E27FC236}">
                  <a16:creationId xmlns:a16="http://schemas.microsoft.com/office/drawing/2014/main" id="{9430DA00-4FC8-928E-AA98-E48CB04440B4}"/>
                </a:ext>
              </a:extLst>
            </p:cNvPr>
            <p:cNvSpPr/>
            <p:nvPr/>
          </p:nvSpPr>
          <p:spPr>
            <a:xfrm>
              <a:off x="3012771" y="584758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902">
              <a:extLst>
                <a:ext uri="{FF2B5EF4-FFF2-40B4-BE49-F238E27FC236}">
                  <a16:creationId xmlns:a16="http://schemas.microsoft.com/office/drawing/2014/main" id="{B4473147-89A0-060D-BDF4-CF5953FDBA7A}"/>
                </a:ext>
              </a:extLst>
            </p:cNvPr>
            <p:cNvSpPr/>
            <p:nvPr/>
          </p:nvSpPr>
          <p:spPr>
            <a:xfrm>
              <a:off x="3007971" y="5827699"/>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457"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903">
              <a:extLst>
                <a:ext uri="{FF2B5EF4-FFF2-40B4-BE49-F238E27FC236}">
                  <a16:creationId xmlns:a16="http://schemas.microsoft.com/office/drawing/2014/main" id="{28BF5E37-35FA-6A4C-EF0B-FB416840B5C9}"/>
                </a:ext>
              </a:extLst>
            </p:cNvPr>
            <p:cNvSpPr/>
            <p:nvPr/>
          </p:nvSpPr>
          <p:spPr>
            <a:xfrm>
              <a:off x="3000884" y="5905195"/>
              <a:ext cx="5715" cy="17602"/>
            </a:xfrm>
            <a:custGeom>
              <a:avLst/>
              <a:gdLst>
                <a:gd name="connsiteX0" fmla="*/ 5715 w 5715"/>
                <a:gd name="connsiteY0" fmla="*/ 0 h 17602"/>
                <a:gd name="connsiteX1" fmla="*/ 0 w 5715"/>
                <a:gd name="connsiteY1" fmla="*/ 17602 h 17602"/>
                <a:gd name="connsiteX2" fmla="*/ 5715 w 5715"/>
                <a:gd name="connsiteY2" fmla="*/ 0 h 17602"/>
              </a:gdLst>
              <a:ahLst/>
              <a:cxnLst>
                <a:cxn ang="0">
                  <a:pos x="connsiteX0" y="connsiteY0"/>
                </a:cxn>
                <a:cxn ang="0">
                  <a:pos x="connsiteX1" y="connsiteY1"/>
                </a:cxn>
                <a:cxn ang="0">
                  <a:pos x="connsiteX2" y="connsiteY2"/>
                </a:cxn>
              </a:cxnLst>
              <a:rect l="l" t="t" r="r" b="b"/>
              <a:pathLst>
                <a:path w="5715" h="17602">
                  <a:moveTo>
                    <a:pt x="5715" y="0"/>
                  </a:moveTo>
                  <a:cubicBezTo>
                    <a:pt x="3886" y="5944"/>
                    <a:pt x="1829" y="11659"/>
                    <a:pt x="0" y="17602"/>
                  </a:cubicBezTo>
                  <a:cubicBezTo>
                    <a:pt x="2057" y="11659"/>
                    <a:pt x="3886" y="5944"/>
                    <a:pt x="5715" y="0"/>
                  </a:cubicBezTo>
                  <a:close/>
                </a:path>
              </a:pathLst>
            </a:custGeom>
            <a:solidFill>
              <a:srgbClr val="FFFFFF"/>
            </a:solidFill>
            <a:ln w="2286" cap="flat">
              <a:noFill/>
              <a:prstDash val="solid"/>
              <a:miter/>
            </a:ln>
          </p:spPr>
          <p:txBody>
            <a:bodyPr rtlCol="0" anchor="ctr"/>
            <a:lstStyle/>
            <a:p>
              <a:endParaRPr lang="en-US"/>
            </a:p>
          </p:txBody>
        </p:sp>
        <p:sp>
          <p:nvSpPr>
            <p:cNvPr id="74" name="Freeform 1904">
              <a:extLst>
                <a:ext uri="{FF2B5EF4-FFF2-40B4-BE49-F238E27FC236}">
                  <a16:creationId xmlns:a16="http://schemas.microsoft.com/office/drawing/2014/main" id="{05A417D0-D84F-3B79-A126-9E434FBC0F52}"/>
                </a:ext>
              </a:extLst>
            </p:cNvPr>
            <p:cNvSpPr/>
            <p:nvPr/>
          </p:nvSpPr>
          <p:spPr>
            <a:xfrm>
              <a:off x="3013228" y="5851474"/>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915"/>
                    <a:pt x="229" y="1143"/>
                  </a:cubicBezTo>
                  <a:cubicBezTo>
                    <a:pt x="229" y="686"/>
                    <a:pt x="229" y="229"/>
                    <a:pt x="0" y="0"/>
                  </a:cubicBezTo>
                  <a:close/>
                </a:path>
              </a:pathLst>
            </a:custGeom>
            <a:solidFill>
              <a:srgbClr val="FFFFFF"/>
            </a:solidFill>
            <a:ln w="2286" cap="flat">
              <a:noFill/>
              <a:prstDash val="solid"/>
              <a:miter/>
            </a:ln>
          </p:spPr>
          <p:txBody>
            <a:bodyPr rtlCol="0" anchor="ctr"/>
            <a:lstStyle/>
            <a:p>
              <a:endParaRPr lang="en-US"/>
            </a:p>
          </p:txBody>
        </p:sp>
        <p:sp>
          <p:nvSpPr>
            <p:cNvPr id="75" name="Freeform 1905">
              <a:extLst>
                <a:ext uri="{FF2B5EF4-FFF2-40B4-BE49-F238E27FC236}">
                  <a16:creationId xmlns:a16="http://schemas.microsoft.com/office/drawing/2014/main" id="{EEAFD56F-8437-35CE-D7F8-21722A7E5851}"/>
                </a:ext>
              </a:extLst>
            </p:cNvPr>
            <p:cNvSpPr/>
            <p:nvPr/>
          </p:nvSpPr>
          <p:spPr>
            <a:xfrm>
              <a:off x="2991054" y="5799124"/>
              <a:ext cx="1600" cy="1828"/>
            </a:xfrm>
            <a:custGeom>
              <a:avLst/>
              <a:gdLst>
                <a:gd name="connsiteX0" fmla="*/ 0 w 1600"/>
                <a:gd name="connsiteY0" fmla="*/ 0 h 1828"/>
                <a:gd name="connsiteX1" fmla="*/ 1600 w 1600"/>
                <a:gd name="connsiteY1" fmla="*/ 1829 h 1828"/>
                <a:gd name="connsiteX2" fmla="*/ 0 w 1600"/>
                <a:gd name="connsiteY2" fmla="*/ 0 h 1828"/>
              </a:gdLst>
              <a:ahLst/>
              <a:cxnLst>
                <a:cxn ang="0">
                  <a:pos x="connsiteX0" y="connsiteY0"/>
                </a:cxn>
                <a:cxn ang="0">
                  <a:pos x="connsiteX1" y="connsiteY1"/>
                </a:cxn>
                <a:cxn ang="0">
                  <a:pos x="connsiteX2" y="connsiteY2"/>
                </a:cxn>
              </a:cxnLst>
              <a:rect l="l" t="t" r="r" b="b"/>
              <a:pathLst>
                <a:path w="1600" h="1828">
                  <a:moveTo>
                    <a:pt x="0" y="0"/>
                  </a:moveTo>
                  <a:cubicBezTo>
                    <a:pt x="457" y="457"/>
                    <a:pt x="1143" y="1143"/>
                    <a:pt x="1600" y="1829"/>
                  </a:cubicBezTo>
                  <a:cubicBezTo>
                    <a:pt x="1143" y="1143"/>
                    <a:pt x="686"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906">
              <a:extLst>
                <a:ext uri="{FF2B5EF4-FFF2-40B4-BE49-F238E27FC236}">
                  <a16:creationId xmlns:a16="http://schemas.microsoft.com/office/drawing/2014/main" id="{500EE930-22DE-C77B-DDDF-1BD4864FA2E3}"/>
                </a:ext>
              </a:extLst>
            </p:cNvPr>
            <p:cNvSpPr/>
            <p:nvPr/>
          </p:nvSpPr>
          <p:spPr>
            <a:xfrm>
              <a:off x="2973223" y="5786094"/>
              <a:ext cx="2514" cy="1371"/>
            </a:xfrm>
            <a:custGeom>
              <a:avLst/>
              <a:gdLst>
                <a:gd name="connsiteX0" fmla="*/ 0 w 2514"/>
                <a:gd name="connsiteY0" fmla="*/ 0 h 1371"/>
                <a:gd name="connsiteX1" fmla="*/ 2515 w 2514"/>
                <a:gd name="connsiteY1" fmla="*/ 1371 h 1371"/>
                <a:gd name="connsiteX2" fmla="*/ 0 w 2514"/>
                <a:gd name="connsiteY2" fmla="*/ 0 h 1371"/>
              </a:gdLst>
              <a:ahLst/>
              <a:cxnLst>
                <a:cxn ang="0">
                  <a:pos x="connsiteX0" y="connsiteY0"/>
                </a:cxn>
                <a:cxn ang="0">
                  <a:pos x="connsiteX1" y="connsiteY1"/>
                </a:cxn>
                <a:cxn ang="0">
                  <a:pos x="connsiteX2" y="connsiteY2"/>
                </a:cxn>
              </a:cxnLst>
              <a:rect l="l" t="t" r="r" b="b"/>
              <a:pathLst>
                <a:path w="2514" h="1371">
                  <a:moveTo>
                    <a:pt x="0" y="0"/>
                  </a:moveTo>
                  <a:cubicBezTo>
                    <a:pt x="914" y="457"/>
                    <a:pt x="1600" y="914"/>
                    <a:pt x="2515" y="1371"/>
                  </a:cubicBezTo>
                  <a:cubicBezTo>
                    <a:pt x="1829" y="914"/>
                    <a:pt x="914" y="457"/>
                    <a:pt x="0" y="0"/>
                  </a:cubicBezTo>
                  <a:close/>
                </a:path>
              </a:pathLst>
            </a:custGeom>
            <a:solidFill>
              <a:srgbClr val="FFFFFF"/>
            </a:solidFill>
            <a:ln w="2286" cap="flat">
              <a:noFill/>
              <a:prstDash val="solid"/>
              <a:miter/>
            </a:ln>
          </p:spPr>
          <p:txBody>
            <a:bodyPr rtlCol="0" anchor="ctr"/>
            <a:lstStyle/>
            <a:p>
              <a:endParaRPr lang="en-US"/>
            </a:p>
          </p:txBody>
        </p:sp>
        <p:sp>
          <p:nvSpPr>
            <p:cNvPr id="77" name="Freeform 1907">
              <a:extLst>
                <a:ext uri="{FF2B5EF4-FFF2-40B4-BE49-F238E27FC236}">
                  <a16:creationId xmlns:a16="http://schemas.microsoft.com/office/drawing/2014/main" id="{05CEAF6F-F578-5630-61CC-94742A106C6E}"/>
                </a:ext>
              </a:extLst>
            </p:cNvPr>
            <p:cNvSpPr/>
            <p:nvPr/>
          </p:nvSpPr>
          <p:spPr>
            <a:xfrm>
              <a:off x="2964765" y="5782437"/>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2057"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908">
              <a:extLst>
                <a:ext uri="{FF2B5EF4-FFF2-40B4-BE49-F238E27FC236}">
                  <a16:creationId xmlns:a16="http://schemas.microsoft.com/office/drawing/2014/main" id="{11A1B704-BADB-FA2C-4E46-CE0AB266E422}"/>
                </a:ext>
              </a:extLst>
            </p:cNvPr>
            <p:cNvSpPr/>
            <p:nvPr/>
          </p:nvSpPr>
          <p:spPr>
            <a:xfrm>
              <a:off x="3006828" y="5824728"/>
              <a:ext cx="685" cy="1828"/>
            </a:xfrm>
            <a:custGeom>
              <a:avLst/>
              <a:gdLst>
                <a:gd name="connsiteX0" fmla="*/ 0 w 685"/>
                <a:gd name="connsiteY0" fmla="*/ 0 h 1828"/>
                <a:gd name="connsiteX1" fmla="*/ 686 w 685"/>
                <a:gd name="connsiteY1" fmla="*/ 1829 h 1828"/>
                <a:gd name="connsiteX2" fmla="*/ 0 w 685"/>
                <a:gd name="connsiteY2" fmla="*/ 0 h 1828"/>
              </a:gdLst>
              <a:ahLst/>
              <a:cxnLst>
                <a:cxn ang="0">
                  <a:pos x="connsiteX0" y="connsiteY0"/>
                </a:cxn>
                <a:cxn ang="0">
                  <a:pos x="connsiteX1" y="connsiteY1"/>
                </a:cxn>
                <a:cxn ang="0">
                  <a:pos x="connsiteX2" y="connsiteY2"/>
                </a:cxn>
              </a:cxnLst>
              <a:rect l="l" t="t" r="r" b="b"/>
              <a:pathLst>
                <a:path w="685" h="1828">
                  <a:moveTo>
                    <a:pt x="0" y="0"/>
                  </a:moveTo>
                  <a:cubicBezTo>
                    <a:pt x="229" y="686"/>
                    <a:pt x="457" y="1143"/>
                    <a:pt x="686" y="1829"/>
                  </a:cubicBezTo>
                  <a:cubicBezTo>
                    <a:pt x="457"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1909">
              <a:extLst>
                <a:ext uri="{FF2B5EF4-FFF2-40B4-BE49-F238E27FC236}">
                  <a16:creationId xmlns:a16="http://schemas.microsoft.com/office/drawing/2014/main" id="{2D0A90E9-F641-4B01-2A44-DA8539B0C9C0}"/>
                </a:ext>
              </a:extLst>
            </p:cNvPr>
            <p:cNvSpPr/>
            <p:nvPr/>
          </p:nvSpPr>
          <p:spPr>
            <a:xfrm>
              <a:off x="2993112" y="5801182"/>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914" y="915"/>
                    <a:pt x="457"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910">
              <a:extLst>
                <a:ext uri="{FF2B5EF4-FFF2-40B4-BE49-F238E27FC236}">
                  <a16:creationId xmlns:a16="http://schemas.microsoft.com/office/drawing/2014/main" id="{C78C92B0-6D1C-E2BF-57E2-1D806294BB09}"/>
                </a:ext>
              </a:extLst>
            </p:cNvPr>
            <p:cNvSpPr/>
            <p:nvPr/>
          </p:nvSpPr>
          <p:spPr>
            <a:xfrm>
              <a:off x="2967737" y="5783580"/>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829" y="686"/>
                    <a:pt x="2515"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911">
              <a:extLst>
                <a:ext uri="{FF2B5EF4-FFF2-40B4-BE49-F238E27FC236}">
                  <a16:creationId xmlns:a16="http://schemas.microsoft.com/office/drawing/2014/main" id="{C29C99D7-1982-E519-A836-A3813D90EED9}"/>
                </a:ext>
              </a:extLst>
            </p:cNvPr>
            <p:cNvSpPr/>
            <p:nvPr/>
          </p:nvSpPr>
          <p:spPr>
            <a:xfrm>
              <a:off x="2970709" y="5784723"/>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600" y="914"/>
                    <a:pt x="2515" y="1143"/>
                  </a:cubicBezTo>
                  <a:cubicBezTo>
                    <a:pt x="1600"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912">
              <a:extLst>
                <a:ext uri="{FF2B5EF4-FFF2-40B4-BE49-F238E27FC236}">
                  <a16:creationId xmlns:a16="http://schemas.microsoft.com/office/drawing/2014/main" id="{98F48E2D-DE7E-3297-F725-11E27AB68262}"/>
                </a:ext>
              </a:extLst>
            </p:cNvPr>
            <p:cNvSpPr/>
            <p:nvPr/>
          </p:nvSpPr>
          <p:spPr>
            <a:xfrm>
              <a:off x="2498878" y="5771864"/>
              <a:ext cx="662596" cy="668745"/>
            </a:xfrm>
            <a:custGeom>
              <a:avLst/>
              <a:gdLst>
                <a:gd name="connsiteX0" fmla="*/ 264947 w 662596"/>
                <a:gd name="connsiteY0" fmla="*/ 331756 h 668745"/>
                <a:gd name="connsiteX1" fmla="*/ 229972 w 662596"/>
                <a:gd name="connsiteY1" fmla="*/ 342500 h 668745"/>
                <a:gd name="connsiteX2" fmla="*/ 206654 w 662596"/>
                <a:gd name="connsiteY2" fmla="*/ 314382 h 668745"/>
                <a:gd name="connsiteX3" fmla="*/ 203454 w 662596"/>
                <a:gd name="connsiteY3" fmla="*/ 254032 h 668745"/>
                <a:gd name="connsiteX4" fmla="*/ 194539 w 662596"/>
                <a:gd name="connsiteY4" fmla="*/ 225914 h 668745"/>
                <a:gd name="connsiteX5" fmla="*/ 163678 w 662596"/>
                <a:gd name="connsiteY5" fmla="*/ 232543 h 668745"/>
                <a:gd name="connsiteX6" fmla="*/ 162306 w 662596"/>
                <a:gd name="connsiteY6" fmla="*/ 245345 h 668745"/>
                <a:gd name="connsiteX7" fmla="*/ 164135 w 662596"/>
                <a:gd name="connsiteY7" fmla="*/ 336328 h 668745"/>
                <a:gd name="connsiteX8" fmla="*/ 158648 w 662596"/>
                <a:gd name="connsiteY8" fmla="*/ 361245 h 668745"/>
                <a:gd name="connsiteX9" fmla="*/ 127787 w 662596"/>
                <a:gd name="connsiteY9" fmla="*/ 366274 h 668745"/>
                <a:gd name="connsiteX10" fmla="*/ 9601 w 662596"/>
                <a:gd name="connsiteY10" fmla="*/ 382048 h 668745"/>
                <a:gd name="connsiteX11" fmla="*/ 9830 w 662596"/>
                <a:gd name="connsiteY11" fmla="*/ 410165 h 668745"/>
                <a:gd name="connsiteX12" fmla="*/ 36805 w 662596"/>
                <a:gd name="connsiteY12" fmla="*/ 443998 h 668745"/>
                <a:gd name="connsiteX13" fmla="*/ 39548 w 662596"/>
                <a:gd name="connsiteY13" fmla="*/ 478745 h 668745"/>
                <a:gd name="connsiteX14" fmla="*/ 9830 w 662596"/>
                <a:gd name="connsiteY14" fmla="*/ 492004 h 668745"/>
                <a:gd name="connsiteX15" fmla="*/ 0 w 662596"/>
                <a:gd name="connsiteY15" fmla="*/ 491090 h 668745"/>
                <a:gd name="connsiteX16" fmla="*/ 15316 w 662596"/>
                <a:gd name="connsiteY16" fmla="*/ 496348 h 668745"/>
                <a:gd name="connsiteX17" fmla="*/ 126416 w 662596"/>
                <a:gd name="connsiteY17" fmla="*/ 497491 h 668745"/>
                <a:gd name="connsiteX18" fmla="*/ 216484 w 662596"/>
                <a:gd name="connsiteY18" fmla="*/ 567442 h 668745"/>
                <a:gd name="connsiteX19" fmla="*/ 248717 w 662596"/>
                <a:gd name="connsiteY19" fmla="*/ 619334 h 668745"/>
                <a:gd name="connsiteX20" fmla="*/ 310896 w 662596"/>
                <a:gd name="connsiteY20" fmla="*/ 651110 h 668745"/>
                <a:gd name="connsiteX21" fmla="*/ 391135 w 662596"/>
                <a:gd name="connsiteY21" fmla="*/ 660711 h 668745"/>
                <a:gd name="connsiteX22" fmla="*/ 463144 w 662596"/>
                <a:gd name="connsiteY22" fmla="*/ 663454 h 668745"/>
                <a:gd name="connsiteX23" fmla="*/ 573557 w 662596"/>
                <a:gd name="connsiteY23" fmla="*/ 662083 h 668745"/>
                <a:gd name="connsiteX24" fmla="*/ 645566 w 662596"/>
                <a:gd name="connsiteY24" fmla="*/ 586645 h 668745"/>
                <a:gd name="connsiteX25" fmla="*/ 655168 w 662596"/>
                <a:gd name="connsiteY25" fmla="*/ 518065 h 668745"/>
                <a:gd name="connsiteX26" fmla="*/ 652882 w 662596"/>
                <a:gd name="connsiteY26" fmla="*/ 534752 h 668745"/>
                <a:gd name="connsiteX27" fmla="*/ 662254 w 662596"/>
                <a:gd name="connsiteY27" fmla="*/ 338614 h 668745"/>
                <a:gd name="connsiteX28" fmla="*/ 659282 w 662596"/>
                <a:gd name="connsiteY28" fmla="*/ 257003 h 668745"/>
                <a:gd name="connsiteX29" fmla="*/ 628421 w 662596"/>
                <a:gd name="connsiteY29" fmla="*/ 209226 h 668745"/>
                <a:gd name="connsiteX30" fmla="*/ 637337 w 662596"/>
                <a:gd name="connsiteY30" fmla="*/ 210140 h 668745"/>
                <a:gd name="connsiteX31" fmla="*/ 547040 w 662596"/>
                <a:gd name="connsiteY31" fmla="*/ 210140 h 668745"/>
                <a:gd name="connsiteX32" fmla="*/ 510007 w 662596"/>
                <a:gd name="connsiteY32" fmla="*/ 200996 h 668745"/>
                <a:gd name="connsiteX33" fmla="*/ 495833 w 662596"/>
                <a:gd name="connsiteY33" fmla="*/ 178822 h 668745"/>
                <a:gd name="connsiteX34" fmla="*/ 495833 w 662596"/>
                <a:gd name="connsiteY34" fmla="*/ 178822 h 668745"/>
                <a:gd name="connsiteX35" fmla="*/ 478460 w 662596"/>
                <a:gd name="connsiteY35" fmla="*/ 53778 h 668745"/>
                <a:gd name="connsiteX36" fmla="*/ 466344 w 662596"/>
                <a:gd name="connsiteY36" fmla="*/ 9658 h 668745"/>
                <a:gd name="connsiteX37" fmla="*/ 457200 w 662596"/>
                <a:gd name="connsiteY37" fmla="*/ 6686 h 668745"/>
                <a:gd name="connsiteX38" fmla="*/ 410337 w 662596"/>
                <a:gd name="connsiteY38" fmla="*/ 57 h 668745"/>
                <a:gd name="connsiteX39" fmla="*/ 321183 w 662596"/>
                <a:gd name="connsiteY39" fmla="*/ 65665 h 668745"/>
                <a:gd name="connsiteX40" fmla="*/ 319354 w 662596"/>
                <a:gd name="connsiteY40" fmla="*/ 112985 h 668745"/>
                <a:gd name="connsiteX41" fmla="*/ 338099 w 662596"/>
                <a:gd name="connsiteY41" fmla="*/ 165792 h 668745"/>
                <a:gd name="connsiteX42" fmla="*/ 324155 w 662596"/>
                <a:gd name="connsiteY42" fmla="*/ 202825 h 668745"/>
                <a:gd name="connsiteX43" fmla="*/ 303352 w 662596"/>
                <a:gd name="connsiteY43" fmla="*/ 206711 h 668745"/>
                <a:gd name="connsiteX44" fmla="*/ 275006 w 662596"/>
                <a:gd name="connsiteY44" fmla="*/ 210369 h 668745"/>
                <a:gd name="connsiteX45" fmla="*/ 285521 w 662596"/>
                <a:gd name="connsiteY45" fmla="*/ 251974 h 668745"/>
                <a:gd name="connsiteX46" fmla="*/ 264947 w 662596"/>
                <a:gd name="connsiteY46" fmla="*/ 331756 h 6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62596" h="668745">
                  <a:moveTo>
                    <a:pt x="264947" y="331756"/>
                  </a:moveTo>
                  <a:cubicBezTo>
                    <a:pt x="255575" y="341814"/>
                    <a:pt x="244373" y="347300"/>
                    <a:pt x="229972" y="342500"/>
                  </a:cubicBezTo>
                  <a:cubicBezTo>
                    <a:pt x="216256" y="337928"/>
                    <a:pt x="209169" y="328784"/>
                    <a:pt x="206654" y="314382"/>
                  </a:cubicBezTo>
                  <a:cubicBezTo>
                    <a:pt x="202768" y="294265"/>
                    <a:pt x="203911" y="274148"/>
                    <a:pt x="203454" y="254032"/>
                  </a:cubicBezTo>
                  <a:cubicBezTo>
                    <a:pt x="203225" y="243745"/>
                    <a:pt x="202082" y="233686"/>
                    <a:pt x="194539" y="225914"/>
                  </a:cubicBezTo>
                  <a:cubicBezTo>
                    <a:pt x="184023" y="214712"/>
                    <a:pt x="168478" y="217913"/>
                    <a:pt x="163678" y="232543"/>
                  </a:cubicBezTo>
                  <a:cubicBezTo>
                    <a:pt x="162306" y="236429"/>
                    <a:pt x="162077" y="241230"/>
                    <a:pt x="162306" y="245345"/>
                  </a:cubicBezTo>
                  <a:cubicBezTo>
                    <a:pt x="163678" y="275749"/>
                    <a:pt x="160477" y="305924"/>
                    <a:pt x="164135" y="336328"/>
                  </a:cubicBezTo>
                  <a:cubicBezTo>
                    <a:pt x="165049" y="345243"/>
                    <a:pt x="163220" y="353701"/>
                    <a:pt x="158648" y="361245"/>
                  </a:cubicBezTo>
                  <a:cubicBezTo>
                    <a:pt x="151105" y="374047"/>
                    <a:pt x="139446" y="375190"/>
                    <a:pt x="127787" y="366274"/>
                  </a:cubicBezTo>
                  <a:cubicBezTo>
                    <a:pt x="69952" y="333813"/>
                    <a:pt x="25146" y="360102"/>
                    <a:pt x="9601" y="382048"/>
                  </a:cubicBezTo>
                  <a:cubicBezTo>
                    <a:pt x="-457" y="396221"/>
                    <a:pt x="-686" y="396449"/>
                    <a:pt x="9830" y="410165"/>
                  </a:cubicBezTo>
                  <a:cubicBezTo>
                    <a:pt x="18517" y="421595"/>
                    <a:pt x="28346" y="432340"/>
                    <a:pt x="36805" y="443998"/>
                  </a:cubicBezTo>
                  <a:cubicBezTo>
                    <a:pt x="44577" y="454742"/>
                    <a:pt x="45949" y="466858"/>
                    <a:pt x="39548" y="478745"/>
                  </a:cubicBezTo>
                  <a:cubicBezTo>
                    <a:pt x="33147" y="490633"/>
                    <a:pt x="21946" y="492690"/>
                    <a:pt x="9830" y="492004"/>
                  </a:cubicBezTo>
                  <a:cubicBezTo>
                    <a:pt x="6629" y="491776"/>
                    <a:pt x="3200" y="491547"/>
                    <a:pt x="0" y="491090"/>
                  </a:cubicBezTo>
                  <a:cubicBezTo>
                    <a:pt x="5029" y="493147"/>
                    <a:pt x="10058" y="494976"/>
                    <a:pt x="15316" y="496348"/>
                  </a:cubicBezTo>
                  <a:cubicBezTo>
                    <a:pt x="52121" y="506406"/>
                    <a:pt x="89383" y="502977"/>
                    <a:pt x="126416" y="497491"/>
                  </a:cubicBezTo>
                  <a:cubicBezTo>
                    <a:pt x="134645" y="496348"/>
                    <a:pt x="183794" y="493604"/>
                    <a:pt x="216484" y="567442"/>
                  </a:cubicBezTo>
                  <a:cubicBezTo>
                    <a:pt x="224942" y="586416"/>
                    <a:pt x="232943" y="605390"/>
                    <a:pt x="248717" y="619334"/>
                  </a:cubicBezTo>
                  <a:cubicBezTo>
                    <a:pt x="266548" y="635108"/>
                    <a:pt x="287807" y="645852"/>
                    <a:pt x="310896" y="651110"/>
                  </a:cubicBezTo>
                  <a:cubicBezTo>
                    <a:pt x="336956" y="657053"/>
                    <a:pt x="364388" y="659111"/>
                    <a:pt x="391135" y="660711"/>
                  </a:cubicBezTo>
                  <a:cubicBezTo>
                    <a:pt x="415138" y="662083"/>
                    <a:pt x="439141" y="662768"/>
                    <a:pt x="463144" y="663454"/>
                  </a:cubicBezTo>
                  <a:cubicBezTo>
                    <a:pt x="500405" y="664597"/>
                    <a:pt x="536753" y="675570"/>
                    <a:pt x="573557" y="662083"/>
                  </a:cubicBezTo>
                  <a:cubicBezTo>
                    <a:pt x="609219" y="649052"/>
                    <a:pt x="634136" y="622992"/>
                    <a:pt x="645566" y="586645"/>
                  </a:cubicBezTo>
                  <a:cubicBezTo>
                    <a:pt x="652424" y="564699"/>
                    <a:pt x="652424" y="540925"/>
                    <a:pt x="655168" y="518065"/>
                  </a:cubicBezTo>
                  <a:lnTo>
                    <a:pt x="652882" y="534752"/>
                  </a:lnTo>
                  <a:cubicBezTo>
                    <a:pt x="661568" y="470059"/>
                    <a:pt x="662254" y="403765"/>
                    <a:pt x="662254" y="338614"/>
                  </a:cubicBezTo>
                  <a:cubicBezTo>
                    <a:pt x="662254" y="311410"/>
                    <a:pt x="664083" y="283750"/>
                    <a:pt x="659282" y="257003"/>
                  </a:cubicBezTo>
                  <a:cubicBezTo>
                    <a:pt x="655625" y="237344"/>
                    <a:pt x="643966" y="220885"/>
                    <a:pt x="628421" y="209226"/>
                  </a:cubicBezTo>
                  <a:cubicBezTo>
                    <a:pt x="631393" y="209455"/>
                    <a:pt x="634365" y="209683"/>
                    <a:pt x="637337" y="210140"/>
                  </a:cubicBezTo>
                  <a:cubicBezTo>
                    <a:pt x="607390" y="206940"/>
                    <a:pt x="577215" y="206254"/>
                    <a:pt x="547040" y="210140"/>
                  </a:cubicBezTo>
                  <a:cubicBezTo>
                    <a:pt x="533095" y="211969"/>
                    <a:pt x="521208" y="207854"/>
                    <a:pt x="510007" y="200996"/>
                  </a:cubicBezTo>
                  <a:cubicBezTo>
                    <a:pt x="500863" y="195510"/>
                    <a:pt x="496062" y="187966"/>
                    <a:pt x="495833" y="178822"/>
                  </a:cubicBezTo>
                  <a:cubicBezTo>
                    <a:pt x="495833" y="178822"/>
                    <a:pt x="495833" y="178822"/>
                    <a:pt x="495833" y="178822"/>
                  </a:cubicBezTo>
                  <a:cubicBezTo>
                    <a:pt x="463144" y="163049"/>
                    <a:pt x="482575" y="83267"/>
                    <a:pt x="478460" y="53778"/>
                  </a:cubicBezTo>
                  <a:cubicBezTo>
                    <a:pt x="476402" y="38919"/>
                    <a:pt x="472516" y="23831"/>
                    <a:pt x="466344" y="9658"/>
                  </a:cubicBezTo>
                  <a:cubicBezTo>
                    <a:pt x="463372" y="8515"/>
                    <a:pt x="460400" y="7601"/>
                    <a:pt x="457200" y="6686"/>
                  </a:cubicBezTo>
                  <a:cubicBezTo>
                    <a:pt x="441884" y="2343"/>
                    <a:pt x="426339" y="514"/>
                    <a:pt x="410337" y="57"/>
                  </a:cubicBezTo>
                  <a:cubicBezTo>
                    <a:pt x="364846" y="-1315"/>
                    <a:pt x="332384" y="22231"/>
                    <a:pt x="321183" y="65665"/>
                  </a:cubicBezTo>
                  <a:cubicBezTo>
                    <a:pt x="317297" y="81439"/>
                    <a:pt x="317297" y="96983"/>
                    <a:pt x="319354" y="112985"/>
                  </a:cubicBezTo>
                  <a:cubicBezTo>
                    <a:pt x="322097" y="131959"/>
                    <a:pt x="330784" y="148647"/>
                    <a:pt x="338099" y="165792"/>
                  </a:cubicBezTo>
                  <a:cubicBezTo>
                    <a:pt x="345872" y="183851"/>
                    <a:pt x="341757" y="193910"/>
                    <a:pt x="324155" y="202825"/>
                  </a:cubicBezTo>
                  <a:cubicBezTo>
                    <a:pt x="317525" y="206254"/>
                    <a:pt x="310667" y="207854"/>
                    <a:pt x="303352" y="206711"/>
                  </a:cubicBezTo>
                  <a:cubicBezTo>
                    <a:pt x="293980" y="205340"/>
                    <a:pt x="284836" y="205797"/>
                    <a:pt x="275006" y="210369"/>
                  </a:cubicBezTo>
                  <a:cubicBezTo>
                    <a:pt x="278663" y="224314"/>
                    <a:pt x="283693" y="238030"/>
                    <a:pt x="285521" y="251974"/>
                  </a:cubicBezTo>
                  <a:cubicBezTo>
                    <a:pt x="288950" y="281692"/>
                    <a:pt x="285750" y="309353"/>
                    <a:pt x="264947" y="331756"/>
                  </a:cubicBezTo>
                  <a:close/>
                </a:path>
              </a:pathLst>
            </a:custGeom>
            <a:solidFill>
              <a:srgbClr val="FFC611"/>
            </a:solidFill>
            <a:ln w="2286" cap="flat">
              <a:noFill/>
              <a:prstDash val="solid"/>
              <a:miter/>
            </a:ln>
          </p:spPr>
          <p:txBody>
            <a:bodyPr rtlCol="0" anchor="ctr"/>
            <a:lstStyle/>
            <a:p>
              <a:endParaRPr lang="en-US"/>
            </a:p>
          </p:txBody>
        </p:sp>
        <p:sp>
          <p:nvSpPr>
            <p:cNvPr id="83" name="Freeform 1913">
              <a:extLst>
                <a:ext uri="{FF2B5EF4-FFF2-40B4-BE49-F238E27FC236}">
                  <a16:creationId xmlns:a16="http://schemas.microsoft.com/office/drawing/2014/main" id="{555A2501-18C0-1F06-AABC-F0B97EA1711B}"/>
                </a:ext>
              </a:extLst>
            </p:cNvPr>
            <p:cNvSpPr/>
            <p:nvPr/>
          </p:nvSpPr>
          <p:spPr>
            <a:xfrm>
              <a:off x="2975967" y="5787466"/>
              <a:ext cx="15316" cy="11430"/>
            </a:xfrm>
            <a:custGeom>
              <a:avLst/>
              <a:gdLst>
                <a:gd name="connsiteX0" fmla="*/ 0 w 15316"/>
                <a:gd name="connsiteY0" fmla="*/ 0 h 11430"/>
                <a:gd name="connsiteX1" fmla="*/ 15316 w 15316"/>
                <a:gd name="connsiteY1" fmla="*/ 11430 h 11430"/>
                <a:gd name="connsiteX2" fmla="*/ 0 w 15316"/>
                <a:gd name="connsiteY2" fmla="*/ 0 h 11430"/>
              </a:gdLst>
              <a:ahLst/>
              <a:cxnLst>
                <a:cxn ang="0">
                  <a:pos x="connsiteX0" y="connsiteY0"/>
                </a:cxn>
                <a:cxn ang="0">
                  <a:pos x="connsiteX1" y="connsiteY1"/>
                </a:cxn>
                <a:cxn ang="0">
                  <a:pos x="connsiteX2" y="connsiteY2"/>
                </a:cxn>
              </a:cxnLst>
              <a:rect l="l" t="t" r="r" b="b"/>
              <a:pathLst>
                <a:path w="15316" h="11430">
                  <a:moveTo>
                    <a:pt x="0" y="0"/>
                  </a:moveTo>
                  <a:cubicBezTo>
                    <a:pt x="5944" y="3201"/>
                    <a:pt x="10973" y="7087"/>
                    <a:pt x="15316" y="11430"/>
                  </a:cubicBezTo>
                  <a:cubicBezTo>
                    <a:pt x="10744" y="7087"/>
                    <a:pt x="5715" y="3201"/>
                    <a:pt x="0" y="0"/>
                  </a:cubicBezTo>
                  <a:close/>
                </a:path>
              </a:pathLst>
            </a:custGeom>
            <a:solidFill>
              <a:srgbClr val="FFFFFF"/>
            </a:solidFill>
            <a:ln w="2286" cap="flat">
              <a:noFill/>
              <a:prstDash val="solid"/>
              <a:miter/>
            </a:ln>
          </p:spPr>
          <p:txBody>
            <a:bodyPr rtlCol="0" anchor="ctr"/>
            <a:lstStyle/>
            <a:p>
              <a:endParaRPr lang="en-US"/>
            </a:p>
          </p:txBody>
        </p:sp>
        <p:sp>
          <p:nvSpPr>
            <p:cNvPr id="84" name="Freeform 1914">
              <a:extLst>
                <a:ext uri="{FF2B5EF4-FFF2-40B4-BE49-F238E27FC236}">
                  <a16:creationId xmlns:a16="http://schemas.microsoft.com/office/drawing/2014/main" id="{DCD76D08-80D7-0ED4-2F78-5AF787F7F14C}"/>
                </a:ext>
              </a:extLst>
            </p:cNvPr>
            <p:cNvSpPr/>
            <p:nvPr/>
          </p:nvSpPr>
          <p:spPr>
            <a:xfrm>
              <a:off x="3001113" y="58121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372"/>
                    <a:pt x="1143" y="1829"/>
                  </a:cubicBezTo>
                  <a:cubicBezTo>
                    <a:pt x="686"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1915">
              <a:extLst>
                <a:ext uri="{FF2B5EF4-FFF2-40B4-BE49-F238E27FC236}">
                  <a16:creationId xmlns:a16="http://schemas.microsoft.com/office/drawing/2014/main" id="{29EADA81-9BA5-019F-1FB7-D701BA1396EF}"/>
                </a:ext>
              </a:extLst>
            </p:cNvPr>
            <p:cNvSpPr/>
            <p:nvPr/>
          </p:nvSpPr>
          <p:spPr>
            <a:xfrm>
              <a:off x="2999741" y="5809869"/>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686"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86" name="Freeform 1916">
              <a:extLst>
                <a:ext uri="{FF2B5EF4-FFF2-40B4-BE49-F238E27FC236}">
                  <a16:creationId xmlns:a16="http://schemas.microsoft.com/office/drawing/2014/main" id="{C7E27B35-8A52-9351-0546-1815A602D7D8}"/>
                </a:ext>
              </a:extLst>
            </p:cNvPr>
            <p:cNvSpPr/>
            <p:nvPr/>
          </p:nvSpPr>
          <p:spPr>
            <a:xfrm>
              <a:off x="3002256" y="5814441"/>
              <a:ext cx="4114" cy="9372"/>
            </a:xfrm>
            <a:custGeom>
              <a:avLst/>
              <a:gdLst>
                <a:gd name="connsiteX0" fmla="*/ 0 w 4114"/>
                <a:gd name="connsiteY0" fmla="*/ 0 h 9372"/>
                <a:gd name="connsiteX1" fmla="*/ 4115 w 4114"/>
                <a:gd name="connsiteY1" fmla="*/ 9373 h 9372"/>
                <a:gd name="connsiteX2" fmla="*/ 0 w 4114"/>
                <a:gd name="connsiteY2" fmla="*/ 0 h 9372"/>
              </a:gdLst>
              <a:ahLst/>
              <a:cxnLst>
                <a:cxn ang="0">
                  <a:pos x="connsiteX0" y="connsiteY0"/>
                </a:cxn>
                <a:cxn ang="0">
                  <a:pos x="connsiteX1" y="connsiteY1"/>
                </a:cxn>
                <a:cxn ang="0">
                  <a:pos x="connsiteX2" y="connsiteY2"/>
                </a:cxn>
              </a:cxnLst>
              <a:rect l="l" t="t" r="r" b="b"/>
              <a:pathLst>
                <a:path w="4114" h="9372">
                  <a:moveTo>
                    <a:pt x="0" y="0"/>
                  </a:moveTo>
                  <a:cubicBezTo>
                    <a:pt x="1600" y="2972"/>
                    <a:pt x="2972" y="5944"/>
                    <a:pt x="4115" y="9373"/>
                  </a:cubicBezTo>
                  <a:cubicBezTo>
                    <a:pt x="2972" y="6172"/>
                    <a:pt x="1600" y="29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1917">
              <a:extLst>
                <a:ext uri="{FF2B5EF4-FFF2-40B4-BE49-F238E27FC236}">
                  <a16:creationId xmlns:a16="http://schemas.microsoft.com/office/drawing/2014/main" id="{42E7CFFF-1A14-130D-C39B-BD84B25F710A}"/>
                </a:ext>
              </a:extLst>
            </p:cNvPr>
            <p:cNvSpPr/>
            <p:nvPr/>
          </p:nvSpPr>
          <p:spPr>
            <a:xfrm>
              <a:off x="2994940" y="5803239"/>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88" name="Freeform 1918">
              <a:extLst>
                <a:ext uri="{FF2B5EF4-FFF2-40B4-BE49-F238E27FC236}">
                  <a16:creationId xmlns:a16="http://schemas.microsoft.com/office/drawing/2014/main" id="{A0C5F302-91FF-C454-5E93-79C1DB156C93}"/>
                </a:ext>
              </a:extLst>
            </p:cNvPr>
            <p:cNvSpPr/>
            <p:nvPr/>
          </p:nvSpPr>
          <p:spPr>
            <a:xfrm>
              <a:off x="2998141" y="5807583"/>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457"/>
                    <a:pt x="686" y="1143"/>
                    <a:pt x="1143" y="1829"/>
                  </a:cubicBezTo>
                  <a:cubicBezTo>
                    <a:pt x="686"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89" name="Freeform 1919">
              <a:extLst>
                <a:ext uri="{FF2B5EF4-FFF2-40B4-BE49-F238E27FC236}">
                  <a16:creationId xmlns:a16="http://schemas.microsoft.com/office/drawing/2014/main" id="{3519AE01-8FFA-F2B5-0AD0-73E335EAA107}"/>
                </a:ext>
              </a:extLst>
            </p:cNvPr>
            <p:cNvSpPr/>
            <p:nvPr/>
          </p:nvSpPr>
          <p:spPr>
            <a:xfrm>
              <a:off x="2996541" y="5805297"/>
              <a:ext cx="1143" cy="1600"/>
            </a:xfrm>
            <a:custGeom>
              <a:avLst/>
              <a:gdLst>
                <a:gd name="connsiteX0" fmla="*/ 0 w 1143"/>
                <a:gd name="connsiteY0" fmla="*/ 0 h 1600"/>
                <a:gd name="connsiteX1" fmla="*/ 1143 w 1143"/>
                <a:gd name="connsiteY1" fmla="*/ 1600 h 1600"/>
                <a:gd name="connsiteX2" fmla="*/ 0 w 1143"/>
                <a:gd name="connsiteY2" fmla="*/ 0 h 1600"/>
              </a:gdLst>
              <a:ahLst/>
              <a:cxnLst>
                <a:cxn ang="0">
                  <a:pos x="connsiteX0" y="connsiteY0"/>
                </a:cxn>
                <a:cxn ang="0">
                  <a:pos x="connsiteX1" y="connsiteY1"/>
                </a:cxn>
                <a:cxn ang="0">
                  <a:pos x="connsiteX2" y="connsiteY2"/>
                </a:cxn>
              </a:cxnLst>
              <a:rect l="l" t="t" r="r" b="b"/>
              <a:pathLst>
                <a:path w="1143" h="1600">
                  <a:moveTo>
                    <a:pt x="0" y="0"/>
                  </a:moveTo>
                  <a:cubicBezTo>
                    <a:pt x="457" y="457"/>
                    <a:pt x="914" y="1143"/>
                    <a:pt x="1143" y="1600"/>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90" name="Freeform 1920">
              <a:extLst>
                <a:ext uri="{FF2B5EF4-FFF2-40B4-BE49-F238E27FC236}">
                  <a16:creationId xmlns:a16="http://schemas.microsoft.com/office/drawing/2014/main" id="{0AA1C5D2-4EC5-A1E1-2922-40266295439B}"/>
                </a:ext>
              </a:extLst>
            </p:cNvPr>
            <p:cNvSpPr/>
            <p:nvPr/>
          </p:nvSpPr>
          <p:spPr>
            <a:xfrm>
              <a:off x="3199766" y="6412230"/>
              <a:ext cx="2971" cy="16687"/>
            </a:xfrm>
            <a:custGeom>
              <a:avLst/>
              <a:gdLst>
                <a:gd name="connsiteX0" fmla="*/ 2972 w 2971"/>
                <a:gd name="connsiteY0" fmla="*/ 0 h 16687"/>
                <a:gd name="connsiteX1" fmla="*/ 0 w 2971"/>
                <a:gd name="connsiteY1" fmla="*/ 16688 h 16687"/>
                <a:gd name="connsiteX2" fmla="*/ 2972 w 2971"/>
                <a:gd name="connsiteY2" fmla="*/ 0 h 16687"/>
              </a:gdLst>
              <a:ahLst/>
              <a:cxnLst>
                <a:cxn ang="0">
                  <a:pos x="connsiteX0" y="connsiteY0"/>
                </a:cxn>
                <a:cxn ang="0">
                  <a:pos x="connsiteX1" y="connsiteY1"/>
                </a:cxn>
                <a:cxn ang="0">
                  <a:pos x="connsiteX2" y="connsiteY2"/>
                </a:cxn>
              </a:cxnLst>
              <a:rect l="l" t="t" r="r" b="b"/>
              <a:pathLst>
                <a:path w="2971" h="16687">
                  <a:moveTo>
                    <a:pt x="2972" y="0"/>
                  </a:moveTo>
                  <a:cubicBezTo>
                    <a:pt x="2057" y="5486"/>
                    <a:pt x="914" y="11201"/>
                    <a:pt x="0" y="16688"/>
                  </a:cubicBezTo>
                  <a:cubicBezTo>
                    <a:pt x="914" y="11201"/>
                    <a:pt x="2057" y="5486"/>
                    <a:pt x="2972" y="0"/>
                  </a:cubicBezTo>
                  <a:close/>
                </a:path>
              </a:pathLst>
            </a:custGeom>
            <a:solidFill>
              <a:srgbClr val="FFFFFF"/>
            </a:solidFill>
            <a:ln w="2286" cap="flat">
              <a:noFill/>
              <a:prstDash val="solid"/>
              <a:miter/>
            </a:ln>
          </p:spPr>
          <p:txBody>
            <a:bodyPr rtlCol="0" anchor="ctr"/>
            <a:lstStyle/>
            <a:p>
              <a:endParaRPr lang="en-US"/>
            </a:p>
          </p:txBody>
        </p:sp>
        <p:sp>
          <p:nvSpPr>
            <p:cNvPr id="91" name="Freeform 1921">
              <a:extLst>
                <a:ext uri="{FF2B5EF4-FFF2-40B4-BE49-F238E27FC236}">
                  <a16:creationId xmlns:a16="http://schemas.microsoft.com/office/drawing/2014/main" id="{AC78D98C-0FDC-DF11-A711-8EEBE68824AA}"/>
                </a:ext>
              </a:extLst>
            </p:cNvPr>
            <p:cNvSpPr/>
            <p:nvPr/>
          </p:nvSpPr>
          <p:spPr>
            <a:xfrm>
              <a:off x="2682444" y="647875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5"/>
                    <a:pt x="229"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2" name="Freeform 1922">
              <a:extLst>
                <a:ext uri="{FF2B5EF4-FFF2-40B4-BE49-F238E27FC236}">
                  <a16:creationId xmlns:a16="http://schemas.microsoft.com/office/drawing/2014/main" id="{EA65C85A-72DE-33C5-0071-5D2EBEE20AC7}"/>
                </a:ext>
              </a:extLst>
            </p:cNvPr>
            <p:cNvSpPr/>
            <p:nvPr/>
          </p:nvSpPr>
          <p:spPr>
            <a:xfrm>
              <a:off x="2995626" y="5922797"/>
              <a:ext cx="5257" cy="17602"/>
            </a:xfrm>
            <a:custGeom>
              <a:avLst/>
              <a:gdLst>
                <a:gd name="connsiteX0" fmla="*/ 0 w 5257"/>
                <a:gd name="connsiteY0" fmla="*/ 17603 h 17602"/>
                <a:gd name="connsiteX1" fmla="*/ 0 w 5257"/>
                <a:gd name="connsiteY1" fmla="*/ 17603 h 17602"/>
                <a:gd name="connsiteX2" fmla="*/ 5258 w 5257"/>
                <a:gd name="connsiteY2" fmla="*/ 0 h 17602"/>
                <a:gd name="connsiteX3" fmla="*/ 0 w 5257"/>
                <a:gd name="connsiteY3" fmla="*/ 17603 h 17602"/>
                <a:gd name="connsiteX4" fmla="*/ 0 w 5257"/>
                <a:gd name="connsiteY4" fmla="*/ 17603 h 17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17602">
                  <a:moveTo>
                    <a:pt x="0" y="17603"/>
                  </a:moveTo>
                  <a:cubicBezTo>
                    <a:pt x="0" y="17603"/>
                    <a:pt x="0" y="17603"/>
                    <a:pt x="0" y="17603"/>
                  </a:cubicBezTo>
                  <a:cubicBezTo>
                    <a:pt x="1600" y="11659"/>
                    <a:pt x="3429" y="5715"/>
                    <a:pt x="5258" y="0"/>
                  </a:cubicBezTo>
                  <a:cubicBezTo>
                    <a:pt x="3429" y="5715"/>
                    <a:pt x="1600" y="11659"/>
                    <a:pt x="0" y="17603"/>
                  </a:cubicBezTo>
                  <a:cubicBezTo>
                    <a:pt x="0" y="17603"/>
                    <a:pt x="0" y="17603"/>
                    <a:pt x="0" y="17603"/>
                  </a:cubicBezTo>
                  <a:close/>
                </a:path>
              </a:pathLst>
            </a:custGeom>
            <a:solidFill>
              <a:srgbClr val="FFFFFF"/>
            </a:solidFill>
            <a:ln w="2286" cap="flat">
              <a:noFill/>
              <a:prstDash val="solid"/>
              <a:miter/>
            </a:ln>
          </p:spPr>
          <p:txBody>
            <a:bodyPr rtlCol="0" anchor="ctr"/>
            <a:lstStyle/>
            <a:p>
              <a:endParaRPr lang="en-US"/>
            </a:p>
          </p:txBody>
        </p:sp>
        <p:sp>
          <p:nvSpPr>
            <p:cNvPr id="93" name="Freeform 1923">
              <a:extLst>
                <a:ext uri="{FF2B5EF4-FFF2-40B4-BE49-F238E27FC236}">
                  <a16:creationId xmlns:a16="http://schemas.microsoft.com/office/drawing/2014/main" id="{BEF26797-7AAE-404C-18F3-299744825284}"/>
                </a:ext>
              </a:extLst>
            </p:cNvPr>
            <p:cNvSpPr/>
            <p:nvPr/>
          </p:nvSpPr>
          <p:spPr>
            <a:xfrm>
              <a:off x="2689074" y="6484010"/>
              <a:ext cx="1371" cy="228"/>
            </a:xfrm>
            <a:custGeom>
              <a:avLst/>
              <a:gdLst>
                <a:gd name="connsiteX0" fmla="*/ 1372 w 1371"/>
                <a:gd name="connsiteY0" fmla="*/ 229 h 228"/>
                <a:gd name="connsiteX1" fmla="*/ 0 w 1371"/>
                <a:gd name="connsiteY1" fmla="*/ 0 h 228"/>
                <a:gd name="connsiteX2" fmla="*/ 1372 w 1371"/>
                <a:gd name="connsiteY2" fmla="*/ 229 h 228"/>
              </a:gdLst>
              <a:ahLst/>
              <a:cxnLst>
                <a:cxn ang="0">
                  <a:pos x="connsiteX0" y="connsiteY0"/>
                </a:cxn>
                <a:cxn ang="0">
                  <a:pos x="connsiteX1" y="connsiteY1"/>
                </a:cxn>
                <a:cxn ang="0">
                  <a:pos x="connsiteX2" y="connsiteY2"/>
                </a:cxn>
              </a:cxnLst>
              <a:rect l="l" t="t" r="r" b="b"/>
              <a:pathLst>
                <a:path w="1371" h="228">
                  <a:moveTo>
                    <a:pt x="1372" y="229"/>
                  </a:moveTo>
                  <a:cubicBezTo>
                    <a:pt x="914" y="229"/>
                    <a:pt x="457" y="229"/>
                    <a:pt x="0" y="0"/>
                  </a:cubicBezTo>
                  <a:cubicBezTo>
                    <a:pt x="457" y="0"/>
                    <a:pt x="914" y="229"/>
                    <a:pt x="1372" y="229"/>
                  </a:cubicBezTo>
                  <a:close/>
                </a:path>
              </a:pathLst>
            </a:custGeom>
            <a:solidFill>
              <a:srgbClr val="FFFFFF"/>
            </a:solidFill>
            <a:ln w="2286" cap="flat">
              <a:noFill/>
              <a:prstDash val="solid"/>
              <a:miter/>
            </a:ln>
          </p:spPr>
          <p:txBody>
            <a:bodyPr rtlCol="0" anchor="ctr"/>
            <a:lstStyle/>
            <a:p>
              <a:endParaRPr lang="en-US"/>
            </a:p>
          </p:txBody>
        </p:sp>
        <p:sp>
          <p:nvSpPr>
            <p:cNvPr id="94" name="Freeform 1924">
              <a:extLst>
                <a:ext uri="{FF2B5EF4-FFF2-40B4-BE49-F238E27FC236}">
                  <a16:creationId xmlns:a16="http://schemas.microsoft.com/office/drawing/2014/main" id="{6F58ADE6-809C-95C7-31E1-5B9BA66855A0}"/>
                </a:ext>
              </a:extLst>
            </p:cNvPr>
            <p:cNvSpPr/>
            <p:nvPr/>
          </p:nvSpPr>
          <p:spPr>
            <a:xfrm>
              <a:off x="2687016" y="6483096"/>
              <a:ext cx="1371" cy="685"/>
            </a:xfrm>
            <a:custGeom>
              <a:avLst/>
              <a:gdLst>
                <a:gd name="connsiteX0" fmla="*/ 1372 w 1371"/>
                <a:gd name="connsiteY0" fmla="*/ 686 h 685"/>
                <a:gd name="connsiteX1" fmla="*/ 0 w 1371"/>
                <a:gd name="connsiteY1" fmla="*/ 0 h 685"/>
                <a:gd name="connsiteX2" fmla="*/ 1372 w 1371"/>
                <a:gd name="connsiteY2" fmla="*/ 686 h 685"/>
              </a:gdLst>
              <a:ahLst/>
              <a:cxnLst>
                <a:cxn ang="0">
                  <a:pos x="connsiteX0" y="connsiteY0"/>
                </a:cxn>
                <a:cxn ang="0">
                  <a:pos x="connsiteX1" y="connsiteY1"/>
                </a:cxn>
                <a:cxn ang="0">
                  <a:pos x="connsiteX2" y="connsiteY2"/>
                </a:cxn>
              </a:cxnLst>
              <a:rect l="l" t="t" r="r" b="b"/>
              <a:pathLst>
                <a:path w="1371" h="685">
                  <a:moveTo>
                    <a:pt x="1372" y="686"/>
                  </a:moveTo>
                  <a:cubicBezTo>
                    <a:pt x="914" y="457"/>
                    <a:pt x="457" y="229"/>
                    <a:pt x="0" y="0"/>
                  </a:cubicBezTo>
                  <a:cubicBezTo>
                    <a:pt x="457" y="229"/>
                    <a:pt x="914" y="457"/>
                    <a:pt x="1372" y="686"/>
                  </a:cubicBezTo>
                  <a:close/>
                </a:path>
              </a:pathLst>
            </a:custGeom>
            <a:solidFill>
              <a:srgbClr val="FFFFFF"/>
            </a:solidFill>
            <a:ln w="2286" cap="flat">
              <a:noFill/>
              <a:prstDash val="solid"/>
              <a:miter/>
            </a:ln>
          </p:spPr>
          <p:txBody>
            <a:bodyPr rtlCol="0" anchor="ctr"/>
            <a:lstStyle/>
            <a:p>
              <a:endParaRPr lang="en-US"/>
            </a:p>
          </p:txBody>
        </p:sp>
        <p:sp>
          <p:nvSpPr>
            <p:cNvPr id="95" name="Freeform 1925">
              <a:extLst>
                <a:ext uri="{FF2B5EF4-FFF2-40B4-BE49-F238E27FC236}">
                  <a16:creationId xmlns:a16="http://schemas.microsoft.com/office/drawing/2014/main" id="{26A7C840-9B7F-5E9A-B801-10635A549D3A}"/>
                </a:ext>
              </a:extLst>
            </p:cNvPr>
            <p:cNvSpPr/>
            <p:nvPr/>
          </p:nvSpPr>
          <p:spPr>
            <a:xfrm>
              <a:off x="2680844" y="6476695"/>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229"/>
                    <a:pt x="0" y="0"/>
                  </a:cubicBezTo>
                  <a:cubicBezTo>
                    <a:pt x="229" y="457"/>
                    <a:pt x="457" y="915"/>
                    <a:pt x="914" y="1143"/>
                  </a:cubicBezTo>
                  <a:close/>
                </a:path>
              </a:pathLst>
            </a:custGeom>
            <a:solidFill>
              <a:srgbClr val="FFFFFF"/>
            </a:solidFill>
            <a:ln w="2286" cap="flat">
              <a:noFill/>
              <a:prstDash val="solid"/>
              <a:miter/>
            </a:ln>
          </p:spPr>
          <p:txBody>
            <a:bodyPr rtlCol="0" anchor="ctr"/>
            <a:lstStyle/>
            <a:p>
              <a:endParaRPr lang="en-US"/>
            </a:p>
          </p:txBody>
        </p:sp>
        <p:sp>
          <p:nvSpPr>
            <p:cNvPr id="96" name="Freeform 1926">
              <a:extLst>
                <a:ext uri="{FF2B5EF4-FFF2-40B4-BE49-F238E27FC236}">
                  <a16:creationId xmlns:a16="http://schemas.microsoft.com/office/drawing/2014/main" id="{502704E5-3669-C707-FC51-10C2BBBF5E24}"/>
                </a:ext>
              </a:extLst>
            </p:cNvPr>
            <p:cNvSpPr/>
            <p:nvPr/>
          </p:nvSpPr>
          <p:spPr>
            <a:xfrm>
              <a:off x="2677872" y="6472580"/>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5"/>
                    <a:pt x="229" y="458"/>
                    <a:pt x="0" y="0"/>
                  </a:cubicBezTo>
                  <a:cubicBezTo>
                    <a:pt x="457" y="458"/>
                    <a:pt x="686" y="915"/>
                    <a:pt x="914" y="1372"/>
                  </a:cubicBezTo>
                  <a:close/>
                </a:path>
              </a:pathLst>
            </a:custGeom>
            <a:solidFill>
              <a:srgbClr val="FFFFFF"/>
            </a:solidFill>
            <a:ln w="2286" cap="flat">
              <a:noFill/>
              <a:prstDash val="solid"/>
              <a:miter/>
            </a:ln>
          </p:spPr>
          <p:txBody>
            <a:bodyPr rtlCol="0" anchor="ctr"/>
            <a:lstStyle/>
            <a:p>
              <a:endParaRPr lang="en-US"/>
            </a:p>
          </p:txBody>
        </p:sp>
        <p:sp>
          <p:nvSpPr>
            <p:cNvPr id="97" name="Freeform 1927">
              <a:extLst>
                <a:ext uri="{FF2B5EF4-FFF2-40B4-BE49-F238E27FC236}">
                  <a16:creationId xmlns:a16="http://schemas.microsoft.com/office/drawing/2014/main" id="{575AE7AD-F666-3B48-A807-11B5BC416227}"/>
                </a:ext>
              </a:extLst>
            </p:cNvPr>
            <p:cNvSpPr/>
            <p:nvPr/>
          </p:nvSpPr>
          <p:spPr>
            <a:xfrm>
              <a:off x="2994255" y="594885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8" name="Freeform 1928">
              <a:extLst>
                <a:ext uri="{FF2B5EF4-FFF2-40B4-BE49-F238E27FC236}">
                  <a16:creationId xmlns:a16="http://schemas.microsoft.com/office/drawing/2014/main" id="{4360923C-381D-5CFB-E652-4FBC0E5CB2E1}"/>
                </a:ext>
              </a:extLst>
            </p:cNvPr>
            <p:cNvSpPr/>
            <p:nvPr/>
          </p:nvSpPr>
          <p:spPr>
            <a:xfrm>
              <a:off x="3146959" y="5983833"/>
              <a:ext cx="6172" cy="914"/>
            </a:xfrm>
            <a:custGeom>
              <a:avLst/>
              <a:gdLst>
                <a:gd name="connsiteX0" fmla="*/ 0 w 6172"/>
                <a:gd name="connsiteY0" fmla="*/ 0 h 914"/>
                <a:gd name="connsiteX1" fmla="*/ 6172 w 6172"/>
                <a:gd name="connsiteY1" fmla="*/ 914 h 914"/>
                <a:gd name="connsiteX2" fmla="*/ 0 w 6172"/>
                <a:gd name="connsiteY2" fmla="*/ 0 h 914"/>
              </a:gdLst>
              <a:ahLst/>
              <a:cxnLst>
                <a:cxn ang="0">
                  <a:pos x="connsiteX0" y="connsiteY0"/>
                </a:cxn>
                <a:cxn ang="0">
                  <a:pos x="connsiteX1" y="connsiteY1"/>
                </a:cxn>
                <a:cxn ang="0">
                  <a:pos x="connsiteX2" y="connsiteY2"/>
                </a:cxn>
              </a:cxnLst>
              <a:rect l="l" t="t" r="r" b="b"/>
              <a:pathLst>
                <a:path w="6172" h="914">
                  <a:moveTo>
                    <a:pt x="0" y="0"/>
                  </a:moveTo>
                  <a:cubicBezTo>
                    <a:pt x="2057" y="228"/>
                    <a:pt x="4115" y="457"/>
                    <a:pt x="6172" y="914"/>
                  </a:cubicBezTo>
                  <a:cubicBezTo>
                    <a:pt x="4115" y="685"/>
                    <a:pt x="2057" y="457"/>
                    <a:pt x="0" y="0"/>
                  </a:cubicBezTo>
                  <a:close/>
                </a:path>
              </a:pathLst>
            </a:custGeom>
            <a:solidFill>
              <a:srgbClr val="FFFFFF"/>
            </a:solidFill>
            <a:ln w="2286" cap="flat">
              <a:noFill/>
              <a:prstDash val="solid"/>
              <a:miter/>
            </a:ln>
          </p:spPr>
          <p:txBody>
            <a:bodyPr rtlCol="0" anchor="ctr"/>
            <a:lstStyle/>
            <a:p>
              <a:endParaRPr lang="en-US"/>
            </a:p>
          </p:txBody>
        </p:sp>
        <p:sp>
          <p:nvSpPr>
            <p:cNvPr id="99" name="Freeform 1929">
              <a:extLst>
                <a:ext uri="{FF2B5EF4-FFF2-40B4-BE49-F238E27FC236}">
                  <a16:creationId xmlns:a16="http://schemas.microsoft.com/office/drawing/2014/main" id="{FC540E1A-BAB4-871B-5E7A-E97D6784E6FE}"/>
                </a:ext>
              </a:extLst>
            </p:cNvPr>
            <p:cNvSpPr/>
            <p:nvPr/>
          </p:nvSpPr>
          <p:spPr>
            <a:xfrm>
              <a:off x="2699589" y="6485382"/>
              <a:ext cx="3657" cy="457"/>
            </a:xfrm>
            <a:custGeom>
              <a:avLst/>
              <a:gdLst>
                <a:gd name="connsiteX0" fmla="*/ 3658 w 3657"/>
                <a:gd name="connsiteY0" fmla="*/ 457 h 457"/>
                <a:gd name="connsiteX1" fmla="*/ 0 w 3657"/>
                <a:gd name="connsiteY1" fmla="*/ 0 h 457"/>
                <a:gd name="connsiteX2" fmla="*/ 3658 w 3657"/>
                <a:gd name="connsiteY2" fmla="*/ 457 h 457"/>
              </a:gdLst>
              <a:ahLst/>
              <a:cxnLst>
                <a:cxn ang="0">
                  <a:pos x="connsiteX0" y="connsiteY0"/>
                </a:cxn>
                <a:cxn ang="0">
                  <a:pos x="connsiteX1" y="connsiteY1"/>
                </a:cxn>
                <a:cxn ang="0">
                  <a:pos x="connsiteX2" y="connsiteY2"/>
                </a:cxn>
              </a:cxnLst>
              <a:rect l="l" t="t" r="r" b="b"/>
              <a:pathLst>
                <a:path w="3657" h="457">
                  <a:moveTo>
                    <a:pt x="3658" y="457"/>
                  </a:moveTo>
                  <a:cubicBezTo>
                    <a:pt x="2286" y="229"/>
                    <a:pt x="1143" y="229"/>
                    <a:pt x="0" y="0"/>
                  </a:cubicBezTo>
                  <a:cubicBezTo>
                    <a:pt x="1143" y="229"/>
                    <a:pt x="2286" y="457"/>
                    <a:pt x="3658" y="457"/>
                  </a:cubicBezTo>
                  <a:close/>
                </a:path>
              </a:pathLst>
            </a:custGeom>
            <a:solidFill>
              <a:srgbClr val="FFFFFF"/>
            </a:solidFill>
            <a:ln w="2286" cap="flat">
              <a:noFill/>
              <a:prstDash val="solid"/>
              <a:miter/>
            </a:ln>
          </p:spPr>
          <p:txBody>
            <a:bodyPr rtlCol="0" anchor="ctr"/>
            <a:lstStyle/>
            <a:p>
              <a:endParaRPr lang="en-US"/>
            </a:p>
          </p:txBody>
        </p:sp>
        <p:sp>
          <p:nvSpPr>
            <p:cNvPr id="100" name="Freeform 1930">
              <a:extLst>
                <a:ext uri="{FF2B5EF4-FFF2-40B4-BE49-F238E27FC236}">
                  <a16:creationId xmlns:a16="http://schemas.microsoft.com/office/drawing/2014/main" id="{921489E1-3F3A-FECC-2CAB-3E3C1320BCBA}"/>
                </a:ext>
              </a:extLst>
            </p:cNvPr>
            <p:cNvSpPr/>
            <p:nvPr/>
          </p:nvSpPr>
          <p:spPr>
            <a:xfrm>
              <a:off x="2660270" y="6390284"/>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0" y="2972"/>
                    <a:pt x="0" y="0"/>
                  </a:cubicBezTo>
                  <a:cubicBezTo>
                    <a:pt x="229" y="2744"/>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01" name="Freeform 1931">
              <a:extLst>
                <a:ext uri="{FF2B5EF4-FFF2-40B4-BE49-F238E27FC236}">
                  <a16:creationId xmlns:a16="http://schemas.microsoft.com/office/drawing/2014/main" id="{E2EBDE39-4D30-DCCC-222C-EBFF7B5763D5}"/>
                </a:ext>
              </a:extLst>
            </p:cNvPr>
            <p:cNvSpPr/>
            <p:nvPr/>
          </p:nvSpPr>
          <p:spPr>
            <a:xfrm>
              <a:off x="3155646" y="5985205"/>
              <a:ext cx="8458" cy="1371"/>
            </a:xfrm>
            <a:custGeom>
              <a:avLst/>
              <a:gdLst>
                <a:gd name="connsiteX0" fmla="*/ 0 w 8458"/>
                <a:gd name="connsiteY0" fmla="*/ 0 h 1371"/>
                <a:gd name="connsiteX1" fmla="*/ 8458 w 8458"/>
                <a:gd name="connsiteY1" fmla="*/ 1372 h 1371"/>
                <a:gd name="connsiteX2" fmla="*/ 0 w 8458"/>
                <a:gd name="connsiteY2" fmla="*/ 0 h 1371"/>
              </a:gdLst>
              <a:ahLst/>
              <a:cxnLst>
                <a:cxn ang="0">
                  <a:pos x="connsiteX0" y="connsiteY0"/>
                </a:cxn>
                <a:cxn ang="0">
                  <a:pos x="connsiteX1" y="connsiteY1"/>
                </a:cxn>
                <a:cxn ang="0">
                  <a:pos x="connsiteX2" y="connsiteY2"/>
                </a:cxn>
              </a:cxnLst>
              <a:rect l="l" t="t" r="r" b="b"/>
              <a:pathLst>
                <a:path w="8458" h="1371">
                  <a:moveTo>
                    <a:pt x="0" y="0"/>
                  </a:moveTo>
                  <a:cubicBezTo>
                    <a:pt x="2743" y="457"/>
                    <a:pt x="5715" y="915"/>
                    <a:pt x="8458" y="1372"/>
                  </a:cubicBezTo>
                  <a:cubicBezTo>
                    <a:pt x="5715" y="686"/>
                    <a:pt x="2743"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1932">
              <a:extLst>
                <a:ext uri="{FF2B5EF4-FFF2-40B4-BE49-F238E27FC236}">
                  <a16:creationId xmlns:a16="http://schemas.microsoft.com/office/drawing/2014/main" id="{8D615CB6-199E-18EB-7B3F-F1A297E4F0E6}"/>
                </a:ext>
              </a:extLst>
            </p:cNvPr>
            <p:cNvSpPr/>
            <p:nvPr/>
          </p:nvSpPr>
          <p:spPr>
            <a:xfrm>
              <a:off x="3137587" y="5982690"/>
              <a:ext cx="6629" cy="685"/>
            </a:xfrm>
            <a:custGeom>
              <a:avLst/>
              <a:gdLst>
                <a:gd name="connsiteX0" fmla="*/ 0 w 6629"/>
                <a:gd name="connsiteY0" fmla="*/ 0 h 685"/>
                <a:gd name="connsiteX1" fmla="*/ 6629 w 6629"/>
                <a:gd name="connsiteY1" fmla="*/ 685 h 685"/>
                <a:gd name="connsiteX2" fmla="*/ 0 w 6629"/>
                <a:gd name="connsiteY2" fmla="*/ 0 h 685"/>
              </a:gdLst>
              <a:ahLst/>
              <a:cxnLst>
                <a:cxn ang="0">
                  <a:pos x="connsiteX0" y="connsiteY0"/>
                </a:cxn>
                <a:cxn ang="0">
                  <a:pos x="connsiteX1" y="connsiteY1"/>
                </a:cxn>
                <a:cxn ang="0">
                  <a:pos x="connsiteX2" y="connsiteY2"/>
                </a:cxn>
              </a:cxnLst>
              <a:rect l="l" t="t" r="r" b="b"/>
              <a:pathLst>
                <a:path w="6629" h="685">
                  <a:moveTo>
                    <a:pt x="0" y="0"/>
                  </a:moveTo>
                  <a:cubicBezTo>
                    <a:pt x="2286" y="228"/>
                    <a:pt x="4343" y="457"/>
                    <a:pt x="6629" y="685"/>
                  </a:cubicBezTo>
                  <a:cubicBezTo>
                    <a:pt x="4572" y="685"/>
                    <a:pt x="2286" y="457"/>
                    <a:pt x="0" y="0"/>
                  </a:cubicBezTo>
                  <a:close/>
                </a:path>
              </a:pathLst>
            </a:custGeom>
            <a:solidFill>
              <a:srgbClr val="FFFFFF"/>
            </a:solidFill>
            <a:ln w="2286" cap="flat">
              <a:noFill/>
              <a:prstDash val="solid"/>
              <a:miter/>
            </a:ln>
          </p:spPr>
          <p:txBody>
            <a:bodyPr rtlCol="0" anchor="ctr"/>
            <a:lstStyle/>
            <a:p>
              <a:endParaRPr lang="en-US"/>
            </a:p>
          </p:txBody>
        </p:sp>
        <p:sp>
          <p:nvSpPr>
            <p:cNvPr id="103" name="Freeform 1933">
              <a:extLst>
                <a:ext uri="{FF2B5EF4-FFF2-40B4-BE49-F238E27FC236}">
                  <a16:creationId xmlns:a16="http://schemas.microsoft.com/office/drawing/2014/main" id="{60C50D75-AEF0-A4F5-E152-2E38B2B3D3C7}"/>
                </a:ext>
              </a:extLst>
            </p:cNvPr>
            <p:cNvSpPr/>
            <p:nvPr/>
          </p:nvSpPr>
          <p:spPr>
            <a:xfrm>
              <a:off x="2695017" y="6484924"/>
              <a:ext cx="1828" cy="228"/>
            </a:xfrm>
            <a:custGeom>
              <a:avLst/>
              <a:gdLst>
                <a:gd name="connsiteX0" fmla="*/ 1829 w 1828"/>
                <a:gd name="connsiteY0" fmla="*/ 228 h 228"/>
                <a:gd name="connsiteX1" fmla="*/ 0 w 1828"/>
                <a:gd name="connsiteY1" fmla="*/ 0 h 228"/>
                <a:gd name="connsiteX2" fmla="*/ 1829 w 1828"/>
                <a:gd name="connsiteY2" fmla="*/ 228 h 228"/>
              </a:gdLst>
              <a:ahLst/>
              <a:cxnLst>
                <a:cxn ang="0">
                  <a:pos x="connsiteX0" y="connsiteY0"/>
                </a:cxn>
                <a:cxn ang="0">
                  <a:pos x="connsiteX1" y="connsiteY1"/>
                </a:cxn>
                <a:cxn ang="0">
                  <a:pos x="connsiteX2" y="connsiteY2"/>
                </a:cxn>
              </a:cxnLst>
              <a:rect l="l" t="t" r="r" b="b"/>
              <a:pathLst>
                <a:path w="1828" h="228">
                  <a:moveTo>
                    <a:pt x="1829" y="228"/>
                  </a:moveTo>
                  <a:cubicBezTo>
                    <a:pt x="1143" y="228"/>
                    <a:pt x="686" y="0"/>
                    <a:pt x="0" y="0"/>
                  </a:cubicBezTo>
                  <a:cubicBezTo>
                    <a:pt x="686" y="228"/>
                    <a:pt x="1143" y="228"/>
                    <a:pt x="1829" y="228"/>
                  </a:cubicBezTo>
                  <a:close/>
                </a:path>
              </a:pathLst>
            </a:custGeom>
            <a:solidFill>
              <a:srgbClr val="FFFFFF"/>
            </a:solidFill>
            <a:ln w="2286" cap="flat">
              <a:noFill/>
              <a:prstDash val="solid"/>
              <a:miter/>
            </a:ln>
          </p:spPr>
          <p:txBody>
            <a:bodyPr rtlCol="0" anchor="ctr"/>
            <a:lstStyle/>
            <a:p>
              <a:endParaRPr lang="en-US"/>
            </a:p>
          </p:txBody>
        </p:sp>
        <p:sp>
          <p:nvSpPr>
            <p:cNvPr id="104" name="Freeform 1934">
              <a:extLst>
                <a:ext uri="{FF2B5EF4-FFF2-40B4-BE49-F238E27FC236}">
                  <a16:creationId xmlns:a16="http://schemas.microsoft.com/office/drawing/2014/main" id="{ECF446DE-3655-9BD3-5A17-AC7865DADB51}"/>
                </a:ext>
              </a:extLst>
            </p:cNvPr>
            <p:cNvSpPr/>
            <p:nvPr/>
          </p:nvSpPr>
          <p:spPr>
            <a:xfrm>
              <a:off x="2638096" y="6310274"/>
              <a:ext cx="2286" cy="1371"/>
            </a:xfrm>
            <a:custGeom>
              <a:avLst/>
              <a:gdLst>
                <a:gd name="connsiteX0" fmla="*/ 2286 w 2286"/>
                <a:gd name="connsiteY0" fmla="*/ 1372 h 1371"/>
                <a:gd name="connsiteX1" fmla="*/ 0 w 2286"/>
                <a:gd name="connsiteY1" fmla="*/ 0 h 1371"/>
                <a:gd name="connsiteX2" fmla="*/ 2286 w 2286"/>
                <a:gd name="connsiteY2" fmla="*/ 1372 h 1371"/>
              </a:gdLst>
              <a:ahLst/>
              <a:cxnLst>
                <a:cxn ang="0">
                  <a:pos x="connsiteX0" y="connsiteY0"/>
                </a:cxn>
                <a:cxn ang="0">
                  <a:pos x="connsiteX1" y="connsiteY1"/>
                </a:cxn>
                <a:cxn ang="0">
                  <a:pos x="connsiteX2" y="connsiteY2"/>
                </a:cxn>
              </a:cxnLst>
              <a:rect l="l" t="t" r="r" b="b"/>
              <a:pathLst>
                <a:path w="2286" h="1371">
                  <a:moveTo>
                    <a:pt x="2286" y="1372"/>
                  </a:moveTo>
                  <a:cubicBezTo>
                    <a:pt x="1600" y="915"/>
                    <a:pt x="914" y="458"/>
                    <a:pt x="0" y="0"/>
                  </a:cubicBezTo>
                  <a:cubicBezTo>
                    <a:pt x="914" y="229"/>
                    <a:pt x="1600" y="686"/>
                    <a:pt x="2286" y="1372"/>
                  </a:cubicBezTo>
                  <a:close/>
                </a:path>
              </a:pathLst>
            </a:custGeom>
            <a:solidFill>
              <a:srgbClr val="FFFFFF"/>
            </a:solidFill>
            <a:ln w="2286" cap="flat">
              <a:noFill/>
              <a:prstDash val="solid"/>
              <a:miter/>
            </a:ln>
          </p:spPr>
          <p:txBody>
            <a:bodyPr rtlCol="0" anchor="ctr"/>
            <a:lstStyle/>
            <a:p>
              <a:endParaRPr lang="en-US"/>
            </a:p>
          </p:txBody>
        </p:sp>
        <p:sp>
          <p:nvSpPr>
            <p:cNvPr id="105" name="Freeform 1935">
              <a:extLst>
                <a:ext uri="{FF2B5EF4-FFF2-40B4-BE49-F238E27FC236}">
                  <a16:creationId xmlns:a16="http://schemas.microsoft.com/office/drawing/2014/main" id="{C747258E-F435-E19F-92D6-3F19A0B8B767}"/>
                </a:ext>
              </a:extLst>
            </p:cNvPr>
            <p:cNvSpPr/>
            <p:nvPr/>
          </p:nvSpPr>
          <p:spPr>
            <a:xfrm>
              <a:off x="2485391" y="6262039"/>
              <a:ext cx="914" cy="5943"/>
            </a:xfrm>
            <a:custGeom>
              <a:avLst/>
              <a:gdLst>
                <a:gd name="connsiteX0" fmla="*/ 0 w 914"/>
                <a:gd name="connsiteY0" fmla="*/ 0 h 5943"/>
                <a:gd name="connsiteX1" fmla="*/ 914 w 914"/>
                <a:gd name="connsiteY1" fmla="*/ 5943 h 5943"/>
                <a:gd name="connsiteX2" fmla="*/ 0 w 914"/>
                <a:gd name="connsiteY2" fmla="*/ 0 h 5943"/>
                <a:gd name="connsiteX3" fmla="*/ 0 w 914"/>
                <a:gd name="connsiteY3" fmla="*/ 0 h 5943"/>
              </a:gdLst>
              <a:ahLst/>
              <a:cxnLst>
                <a:cxn ang="0">
                  <a:pos x="connsiteX0" y="connsiteY0"/>
                </a:cxn>
                <a:cxn ang="0">
                  <a:pos x="connsiteX1" y="connsiteY1"/>
                </a:cxn>
                <a:cxn ang="0">
                  <a:pos x="connsiteX2" y="connsiteY2"/>
                </a:cxn>
                <a:cxn ang="0">
                  <a:pos x="connsiteX3" y="connsiteY3"/>
                </a:cxn>
              </a:cxnLst>
              <a:rect l="l" t="t" r="r" b="b"/>
              <a:pathLst>
                <a:path w="914" h="5943">
                  <a:moveTo>
                    <a:pt x="0" y="0"/>
                  </a:moveTo>
                  <a:cubicBezTo>
                    <a:pt x="229" y="2057"/>
                    <a:pt x="457" y="4115"/>
                    <a:pt x="914" y="5943"/>
                  </a:cubicBezTo>
                  <a:cubicBezTo>
                    <a:pt x="457" y="4115"/>
                    <a:pt x="229" y="2057"/>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06" name="Freeform 1936">
              <a:extLst>
                <a:ext uri="{FF2B5EF4-FFF2-40B4-BE49-F238E27FC236}">
                  <a16:creationId xmlns:a16="http://schemas.microsoft.com/office/drawing/2014/main" id="{C2933227-0A52-2E88-797E-F4DA62D73377}"/>
                </a:ext>
              </a:extLst>
            </p:cNvPr>
            <p:cNvSpPr/>
            <p:nvPr/>
          </p:nvSpPr>
          <p:spPr>
            <a:xfrm>
              <a:off x="2486305" y="6267983"/>
              <a:ext cx="3657" cy="10287"/>
            </a:xfrm>
            <a:custGeom>
              <a:avLst/>
              <a:gdLst>
                <a:gd name="connsiteX0" fmla="*/ 3658 w 3657"/>
                <a:gd name="connsiteY0" fmla="*/ 10287 h 10287"/>
                <a:gd name="connsiteX1" fmla="*/ 0 w 3657"/>
                <a:gd name="connsiteY1" fmla="*/ 0 h 10287"/>
                <a:gd name="connsiteX2" fmla="*/ 3658 w 3657"/>
                <a:gd name="connsiteY2" fmla="*/ 10287 h 10287"/>
              </a:gdLst>
              <a:ahLst/>
              <a:cxnLst>
                <a:cxn ang="0">
                  <a:pos x="connsiteX0" y="connsiteY0"/>
                </a:cxn>
                <a:cxn ang="0">
                  <a:pos x="connsiteX1" y="connsiteY1"/>
                </a:cxn>
                <a:cxn ang="0">
                  <a:pos x="connsiteX2" y="connsiteY2"/>
                </a:cxn>
              </a:cxnLst>
              <a:rect l="l" t="t" r="r" b="b"/>
              <a:pathLst>
                <a:path w="3657" h="10287">
                  <a:moveTo>
                    <a:pt x="3658" y="10287"/>
                  </a:moveTo>
                  <a:cubicBezTo>
                    <a:pt x="2057" y="7087"/>
                    <a:pt x="914" y="3887"/>
                    <a:pt x="0" y="0"/>
                  </a:cubicBezTo>
                  <a:cubicBezTo>
                    <a:pt x="914" y="3658"/>
                    <a:pt x="2057" y="7087"/>
                    <a:pt x="3658" y="10287"/>
                  </a:cubicBezTo>
                  <a:close/>
                </a:path>
              </a:pathLst>
            </a:custGeom>
            <a:solidFill>
              <a:srgbClr val="FFFFFF"/>
            </a:solidFill>
            <a:ln w="2286" cap="flat">
              <a:noFill/>
              <a:prstDash val="solid"/>
              <a:miter/>
            </a:ln>
          </p:spPr>
          <p:txBody>
            <a:bodyPr rtlCol="0" anchor="ctr"/>
            <a:lstStyle/>
            <a:p>
              <a:endParaRPr lang="en-US"/>
            </a:p>
          </p:txBody>
        </p:sp>
        <p:sp>
          <p:nvSpPr>
            <p:cNvPr id="107" name="Freeform 1937">
              <a:extLst>
                <a:ext uri="{FF2B5EF4-FFF2-40B4-BE49-F238E27FC236}">
                  <a16:creationId xmlns:a16="http://schemas.microsoft.com/office/drawing/2014/main" id="{F9782A94-6F7E-10AE-064F-8B8636C64334}"/>
                </a:ext>
              </a:extLst>
            </p:cNvPr>
            <p:cNvSpPr/>
            <p:nvPr/>
          </p:nvSpPr>
          <p:spPr>
            <a:xfrm>
              <a:off x="2621408" y="630615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1938">
              <a:extLst>
                <a:ext uri="{FF2B5EF4-FFF2-40B4-BE49-F238E27FC236}">
                  <a16:creationId xmlns:a16="http://schemas.microsoft.com/office/drawing/2014/main" id="{47BF04DC-9F55-6AEF-EED8-B5F5F5DE3DC3}"/>
                </a:ext>
              </a:extLst>
            </p:cNvPr>
            <p:cNvSpPr/>
            <p:nvPr/>
          </p:nvSpPr>
          <p:spPr>
            <a:xfrm>
              <a:off x="2629180" y="6306845"/>
              <a:ext cx="3886" cy="1143"/>
            </a:xfrm>
            <a:custGeom>
              <a:avLst/>
              <a:gdLst>
                <a:gd name="connsiteX0" fmla="*/ 3886 w 3886"/>
                <a:gd name="connsiteY0" fmla="*/ 1143 h 1143"/>
                <a:gd name="connsiteX1" fmla="*/ 0 w 3886"/>
                <a:gd name="connsiteY1" fmla="*/ 0 h 1143"/>
                <a:gd name="connsiteX2" fmla="*/ 3886 w 3886"/>
                <a:gd name="connsiteY2" fmla="*/ 1143 h 1143"/>
              </a:gdLst>
              <a:ahLst/>
              <a:cxnLst>
                <a:cxn ang="0">
                  <a:pos x="connsiteX0" y="connsiteY0"/>
                </a:cxn>
                <a:cxn ang="0">
                  <a:pos x="connsiteX1" y="connsiteY1"/>
                </a:cxn>
                <a:cxn ang="0">
                  <a:pos x="connsiteX2" y="connsiteY2"/>
                </a:cxn>
              </a:cxnLst>
              <a:rect l="l" t="t" r="r" b="b"/>
              <a:pathLst>
                <a:path w="3886" h="1143">
                  <a:moveTo>
                    <a:pt x="3886" y="1143"/>
                  </a:moveTo>
                  <a:cubicBezTo>
                    <a:pt x="2515" y="686"/>
                    <a:pt x="1372" y="458"/>
                    <a:pt x="0" y="0"/>
                  </a:cubicBezTo>
                  <a:cubicBezTo>
                    <a:pt x="1372" y="458"/>
                    <a:pt x="2743" y="686"/>
                    <a:pt x="3886" y="1143"/>
                  </a:cubicBezTo>
                  <a:close/>
                </a:path>
              </a:pathLst>
            </a:custGeom>
            <a:solidFill>
              <a:srgbClr val="FFFFFF"/>
            </a:solidFill>
            <a:ln w="2286" cap="flat">
              <a:noFill/>
              <a:prstDash val="solid"/>
              <a:miter/>
            </a:ln>
          </p:spPr>
          <p:txBody>
            <a:bodyPr rtlCol="0" anchor="ctr"/>
            <a:lstStyle/>
            <a:p>
              <a:endParaRPr lang="en-US"/>
            </a:p>
          </p:txBody>
        </p:sp>
        <p:sp>
          <p:nvSpPr>
            <p:cNvPr id="109" name="Freeform 1939">
              <a:extLst>
                <a:ext uri="{FF2B5EF4-FFF2-40B4-BE49-F238E27FC236}">
                  <a16:creationId xmlns:a16="http://schemas.microsoft.com/office/drawing/2014/main" id="{05486D6B-630A-FB2E-BC3C-3445D1E14DB6}"/>
                </a:ext>
              </a:extLst>
            </p:cNvPr>
            <p:cNvSpPr/>
            <p:nvPr/>
          </p:nvSpPr>
          <p:spPr>
            <a:xfrm>
              <a:off x="2706904" y="6486296"/>
              <a:ext cx="2514" cy="228"/>
            </a:xfrm>
            <a:custGeom>
              <a:avLst/>
              <a:gdLst>
                <a:gd name="connsiteX0" fmla="*/ 2515 w 2514"/>
                <a:gd name="connsiteY0" fmla="*/ 229 h 228"/>
                <a:gd name="connsiteX1" fmla="*/ 0 w 2514"/>
                <a:gd name="connsiteY1" fmla="*/ 0 h 228"/>
                <a:gd name="connsiteX2" fmla="*/ 2515 w 2514"/>
                <a:gd name="connsiteY2" fmla="*/ 229 h 228"/>
              </a:gdLst>
              <a:ahLst/>
              <a:cxnLst>
                <a:cxn ang="0">
                  <a:pos x="connsiteX0" y="connsiteY0"/>
                </a:cxn>
                <a:cxn ang="0">
                  <a:pos x="connsiteX1" y="connsiteY1"/>
                </a:cxn>
                <a:cxn ang="0">
                  <a:pos x="connsiteX2" y="connsiteY2"/>
                </a:cxn>
              </a:cxnLst>
              <a:rect l="l" t="t" r="r" b="b"/>
              <a:pathLst>
                <a:path w="2514" h="228">
                  <a:moveTo>
                    <a:pt x="2515" y="229"/>
                  </a:moveTo>
                  <a:cubicBezTo>
                    <a:pt x="1600" y="229"/>
                    <a:pt x="914" y="0"/>
                    <a:pt x="0" y="0"/>
                  </a:cubicBezTo>
                  <a:cubicBezTo>
                    <a:pt x="686" y="0"/>
                    <a:pt x="1600" y="0"/>
                    <a:pt x="2515" y="229"/>
                  </a:cubicBezTo>
                  <a:close/>
                </a:path>
              </a:pathLst>
            </a:custGeom>
            <a:solidFill>
              <a:srgbClr val="FFFFFF"/>
            </a:solidFill>
            <a:ln w="2286" cap="flat">
              <a:noFill/>
              <a:prstDash val="solid"/>
              <a:miter/>
            </a:ln>
          </p:spPr>
          <p:txBody>
            <a:bodyPr rtlCol="0" anchor="ctr"/>
            <a:lstStyle/>
            <a:p>
              <a:endParaRPr lang="en-US"/>
            </a:p>
          </p:txBody>
        </p:sp>
        <p:sp>
          <p:nvSpPr>
            <p:cNvPr id="110" name="Freeform 1940">
              <a:extLst>
                <a:ext uri="{FF2B5EF4-FFF2-40B4-BE49-F238E27FC236}">
                  <a16:creationId xmlns:a16="http://schemas.microsoft.com/office/drawing/2014/main" id="{51A16478-6865-C52B-0D2C-B11963C9D38A}"/>
                </a:ext>
              </a:extLst>
            </p:cNvPr>
            <p:cNvSpPr/>
            <p:nvPr/>
          </p:nvSpPr>
          <p:spPr>
            <a:xfrm>
              <a:off x="2691131" y="6484010"/>
              <a:ext cx="1828" cy="457"/>
            </a:xfrm>
            <a:custGeom>
              <a:avLst/>
              <a:gdLst>
                <a:gd name="connsiteX0" fmla="*/ 0 w 1828"/>
                <a:gd name="connsiteY0" fmla="*/ 0 h 457"/>
                <a:gd name="connsiteX1" fmla="*/ 1829 w 1828"/>
                <a:gd name="connsiteY1" fmla="*/ 458 h 457"/>
                <a:gd name="connsiteX2" fmla="*/ 0 w 1828"/>
                <a:gd name="connsiteY2" fmla="*/ 0 h 457"/>
                <a:gd name="connsiteX3" fmla="*/ 0 w 1828"/>
                <a:gd name="connsiteY3" fmla="*/ 0 h 457"/>
              </a:gdLst>
              <a:ahLst/>
              <a:cxnLst>
                <a:cxn ang="0">
                  <a:pos x="connsiteX0" y="connsiteY0"/>
                </a:cxn>
                <a:cxn ang="0">
                  <a:pos x="connsiteX1" y="connsiteY1"/>
                </a:cxn>
                <a:cxn ang="0">
                  <a:pos x="connsiteX2" y="connsiteY2"/>
                </a:cxn>
                <a:cxn ang="0">
                  <a:pos x="connsiteX3" y="connsiteY3"/>
                </a:cxn>
              </a:cxnLst>
              <a:rect l="l" t="t" r="r" b="b"/>
              <a:pathLst>
                <a:path w="1828" h="457">
                  <a:moveTo>
                    <a:pt x="0" y="0"/>
                  </a:moveTo>
                  <a:cubicBezTo>
                    <a:pt x="457" y="229"/>
                    <a:pt x="1143" y="229"/>
                    <a:pt x="1829" y="458"/>
                  </a:cubicBezTo>
                  <a:cubicBezTo>
                    <a:pt x="1143" y="458"/>
                    <a:pt x="457" y="229"/>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11" name="Freeform 1941">
              <a:extLst>
                <a:ext uri="{FF2B5EF4-FFF2-40B4-BE49-F238E27FC236}">
                  <a16:creationId xmlns:a16="http://schemas.microsoft.com/office/drawing/2014/main" id="{400DA3B0-AF37-69DA-870A-7E5968B55943}"/>
                </a:ext>
              </a:extLst>
            </p:cNvPr>
            <p:cNvSpPr/>
            <p:nvPr/>
          </p:nvSpPr>
          <p:spPr>
            <a:xfrm>
              <a:off x="3255544" y="6142024"/>
              <a:ext cx="28575" cy="16230"/>
            </a:xfrm>
            <a:custGeom>
              <a:avLst/>
              <a:gdLst>
                <a:gd name="connsiteX0" fmla="*/ 28575 w 28575"/>
                <a:gd name="connsiteY0" fmla="*/ 0 h 16230"/>
                <a:gd name="connsiteX1" fmla="*/ 18974 w 28575"/>
                <a:gd name="connsiteY1" fmla="*/ 5943 h 16230"/>
                <a:gd name="connsiteX2" fmla="*/ 0 w 28575"/>
                <a:gd name="connsiteY2" fmla="*/ 16230 h 16230"/>
                <a:gd name="connsiteX3" fmla="*/ 18974 w 28575"/>
                <a:gd name="connsiteY3" fmla="*/ 5943 h 16230"/>
                <a:gd name="connsiteX4" fmla="*/ 28575 w 28575"/>
                <a:gd name="connsiteY4" fmla="*/ 0 h 1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16230">
                  <a:moveTo>
                    <a:pt x="28575" y="0"/>
                  </a:moveTo>
                  <a:cubicBezTo>
                    <a:pt x="25375" y="1829"/>
                    <a:pt x="22174" y="3657"/>
                    <a:pt x="18974" y="5943"/>
                  </a:cubicBezTo>
                  <a:cubicBezTo>
                    <a:pt x="12802" y="10058"/>
                    <a:pt x="6401" y="13259"/>
                    <a:pt x="0" y="16230"/>
                  </a:cubicBezTo>
                  <a:cubicBezTo>
                    <a:pt x="6629" y="13259"/>
                    <a:pt x="13030" y="10058"/>
                    <a:pt x="18974" y="5943"/>
                  </a:cubicBezTo>
                  <a:cubicBezTo>
                    <a:pt x="22174" y="3657"/>
                    <a:pt x="25375" y="1829"/>
                    <a:pt x="28575" y="0"/>
                  </a:cubicBezTo>
                  <a:close/>
                </a:path>
              </a:pathLst>
            </a:custGeom>
            <a:solidFill>
              <a:srgbClr val="FFFFFF"/>
            </a:solidFill>
            <a:ln w="2286" cap="flat">
              <a:noFill/>
              <a:prstDash val="solid"/>
              <a:miter/>
            </a:ln>
          </p:spPr>
          <p:txBody>
            <a:bodyPr rtlCol="0" anchor="ctr"/>
            <a:lstStyle/>
            <a:p>
              <a:endParaRPr lang="en-US"/>
            </a:p>
          </p:txBody>
        </p:sp>
        <p:sp>
          <p:nvSpPr>
            <p:cNvPr id="112" name="Freeform 1942">
              <a:extLst>
                <a:ext uri="{FF2B5EF4-FFF2-40B4-BE49-F238E27FC236}">
                  <a16:creationId xmlns:a16="http://schemas.microsoft.com/office/drawing/2014/main" id="{BAD6F3BB-1404-9C83-2308-DB385AF202C3}"/>
                </a:ext>
              </a:extLst>
            </p:cNvPr>
            <p:cNvSpPr/>
            <p:nvPr/>
          </p:nvSpPr>
          <p:spPr>
            <a:xfrm>
              <a:off x="3206738" y="6126708"/>
              <a:ext cx="1028" cy="16687"/>
            </a:xfrm>
            <a:custGeom>
              <a:avLst/>
              <a:gdLst>
                <a:gd name="connsiteX0" fmla="*/ 343 w 1028"/>
                <a:gd name="connsiteY0" fmla="*/ 16687 h 16687"/>
                <a:gd name="connsiteX1" fmla="*/ 343 w 1028"/>
                <a:gd name="connsiteY1" fmla="*/ 6172 h 16687"/>
                <a:gd name="connsiteX2" fmla="*/ 1029 w 1028"/>
                <a:gd name="connsiteY2" fmla="*/ 0 h 16687"/>
                <a:gd name="connsiteX3" fmla="*/ 343 w 1028"/>
                <a:gd name="connsiteY3" fmla="*/ 6172 h 16687"/>
                <a:gd name="connsiteX4" fmla="*/ 343 w 1028"/>
                <a:gd name="connsiteY4" fmla="*/ 16687 h 16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 h="16687">
                  <a:moveTo>
                    <a:pt x="343" y="16687"/>
                  </a:moveTo>
                  <a:cubicBezTo>
                    <a:pt x="-114" y="13487"/>
                    <a:pt x="-114" y="9829"/>
                    <a:pt x="343" y="6172"/>
                  </a:cubicBezTo>
                  <a:cubicBezTo>
                    <a:pt x="572" y="4114"/>
                    <a:pt x="800" y="2057"/>
                    <a:pt x="1029" y="0"/>
                  </a:cubicBezTo>
                  <a:cubicBezTo>
                    <a:pt x="800" y="2057"/>
                    <a:pt x="572" y="4114"/>
                    <a:pt x="343" y="6172"/>
                  </a:cubicBezTo>
                  <a:cubicBezTo>
                    <a:pt x="-114" y="10058"/>
                    <a:pt x="-114" y="13487"/>
                    <a:pt x="343" y="16687"/>
                  </a:cubicBezTo>
                  <a:close/>
                </a:path>
              </a:pathLst>
            </a:custGeom>
            <a:solidFill>
              <a:srgbClr val="FFFFFF"/>
            </a:solidFill>
            <a:ln w="2286" cap="flat">
              <a:noFill/>
              <a:prstDash val="solid"/>
              <a:miter/>
            </a:ln>
          </p:spPr>
          <p:txBody>
            <a:bodyPr rtlCol="0" anchor="ctr"/>
            <a:lstStyle/>
            <a:p>
              <a:endParaRPr lang="en-US"/>
            </a:p>
          </p:txBody>
        </p:sp>
        <p:sp>
          <p:nvSpPr>
            <p:cNvPr id="113" name="Freeform 1943">
              <a:extLst>
                <a:ext uri="{FF2B5EF4-FFF2-40B4-BE49-F238E27FC236}">
                  <a16:creationId xmlns:a16="http://schemas.microsoft.com/office/drawing/2014/main" id="{3699DFD2-D966-6368-B355-C4A4A235912A}"/>
                </a:ext>
              </a:extLst>
            </p:cNvPr>
            <p:cNvSpPr/>
            <p:nvPr/>
          </p:nvSpPr>
          <p:spPr>
            <a:xfrm>
              <a:off x="2660270" y="6381597"/>
              <a:ext cx="2286" cy="8686"/>
            </a:xfrm>
            <a:custGeom>
              <a:avLst/>
              <a:gdLst>
                <a:gd name="connsiteX0" fmla="*/ 0 w 2286"/>
                <a:gd name="connsiteY0" fmla="*/ 8686 h 8686"/>
                <a:gd name="connsiteX1" fmla="*/ 0 w 2286"/>
                <a:gd name="connsiteY1" fmla="*/ 0 h 8686"/>
                <a:gd name="connsiteX2" fmla="*/ 0 w 2286"/>
                <a:gd name="connsiteY2" fmla="*/ 8686 h 8686"/>
              </a:gdLst>
              <a:ahLst/>
              <a:cxnLst>
                <a:cxn ang="0">
                  <a:pos x="connsiteX0" y="connsiteY0"/>
                </a:cxn>
                <a:cxn ang="0">
                  <a:pos x="connsiteX1" y="connsiteY1"/>
                </a:cxn>
                <a:cxn ang="0">
                  <a:pos x="connsiteX2" y="connsiteY2"/>
                </a:cxn>
              </a:cxnLst>
              <a:rect l="l" t="t" r="r" b="b"/>
              <a:pathLst>
                <a:path w="2286" h="8686">
                  <a:moveTo>
                    <a:pt x="0" y="8686"/>
                  </a:moveTo>
                  <a:cubicBezTo>
                    <a:pt x="0" y="5715"/>
                    <a:pt x="0" y="2971"/>
                    <a:pt x="0" y="0"/>
                  </a:cubicBezTo>
                  <a:cubicBezTo>
                    <a:pt x="0" y="2743"/>
                    <a:pt x="0" y="5715"/>
                    <a:pt x="0" y="8686"/>
                  </a:cubicBezTo>
                  <a:close/>
                </a:path>
              </a:pathLst>
            </a:custGeom>
            <a:solidFill>
              <a:srgbClr val="FFFFFF"/>
            </a:solidFill>
            <a:ln w="2286" cap="flat">
              <a:noFill/>
              <a:prstDash val="solid"/>
              <a:miter/>
            </a:ln>
          </p:spPr>
          <p:txBody>
            <a:bodyPr rtlCol="0" anchor="ctr"/>
            <a:lstStyle/>
            <a:p>
              <a:endParaRPr lang="en-US"/>
            </a:p>
          </p:txBody>
        </p:sp>
        <p:sp>
          <p:nvSpPr>
            <p:cNvPr id="114" name="Freeform 1944">
              <a:extLst>
                <a:ext uri="{FF2B5EF4-FFF2-40B4-BE49-F238E27FC236}">
                  <a16:creationId xmlns:a16="http://schemas.microsoft.com/office/drawing/2014/main" id="{1DD003C4-B7C3-23CD-8C31-91504DCC9933}"/>
                </a:ext>
              </a:extLst>
            </p:cNvPr>
            <p:cNvSpPr/>
            <p:nvPr/>
          </p:nvSpPr>
          <p:spPr>
            <a:xfrm>
              <a:off x="3346299" y="6132195"/>
              <a:ext cx="34290" cy="14173"/>
            </a:xfrm>
            <a:custGeom>
              <a:avLst/>
              <a:gdLst>
                <a:gd name="connsiteX0" fmla="*/ 34290 w 34290"/>
                <a:gd name="connsiteY0" fmla="*/ 14173 h 14173"/>
                <a:gd name="connsiteX1" fmla="*/ 10973 w 34290"/>
                <a:gd name="connsiteY1" fmla="*/ 2515 h 14173"/>
                <a:gd name="connsiteX2" fmla="*/ 0 w 34290"/>
                <a:gd name="connsiteY2" fmla="*/ 0 h 14173"/>
                <a:gd name="connsiteX3" fmla="*/ 10973 w 34290"/>
                <a:gd name="connsiteY3" fmla="*/ 2515 h 14173"/>
                <a:gd name="connsiteX4" fmla="*/ 34290 w 34290"/>
                <a:gd name="connsiteY4" fmla="*/ 14173 h 14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 h="14173">
                  <a:moveTo>
                    <a:pt x="34290" y="14173"/>
                  </a:moveTo>
                  <a:cubicBezTo>
                    <a:pt x="27203" y="8687"/>
                    <a:pt x="19431" y="4801"/>
                    <a:pt x="10973" y="2515"/>
                  </a:cubicBezTo>
                  <a:cubicBezTo>
                    <a:pt x="7315" y="1600"/>
                    <a:pt x="3658" y="686"/>
                    <a:pt x="0" y="0"/>
                  </a:cubicBezTo>
                  <a:cubicBezTo>
                    <a:pt x="3658" y="686"/>
                    <a:pt x="7315" y="1372"/>
                    <a:pt x="10973" y="2515"/>
                  </a:cubicBezTo>
                  <a:cubicBezTo>
                    <a:pt x="19431" y="4801"/>
                    <a:pt x="27432" y="8687"/>
                    <a:pt x="34290" y="14173"/>
                  </a:cubicBezTo>
                  <a:close/>
                </a:path>
              </a:pathLst>
            </a:custGeom>
            <a:solidFill>
              <a:srgbClr val="FFFFFF"/>
            </a:solidFill>
            <a:ln w="2286" cap="flat">
              <a:noFill/>
              <a:prstDash val="solid"/>
              <a:miter/>
            </a:ln>
          </p:spPr>
          <p:txBody>
            <a:bodyPr rtlCol="0" anchor="ctr"/>
            <a:lstStyle/>
            <a:p>
              <a:endParaRPr lang="en-US"/>
            </a:p>
          </p:txBody>
        </p:sp>
        <p:sp>
          <p:nvSpPr>
            <p:cNvPr id="115" name="Freeform 1945">
              <a:extLst>
                <a:ext uri="{FF2B5EF4-FFF2-40B4-BE49-F238E27FC236}">
                  <a16:creationId xmlns:a16="http://schemas.microsoft.com/office/drawing/2014/main" id="{D6211879-F331-8F22-694C-D908C7130B37}"/>
                </a:ext>
              </a:extLst>
            </p:cNvPr>
            <p:cNvSpPr/>
            <p:nvPr/>
          </p:nvSpPr>
          <p:spPr>
            <a:xfrm>
              <a:off x="3183078" y="6466636"/>
              <a:ext cx="7772" cy="11201"/>
            </a:xfrm>
            <a:custGeom>
              <a:avLst/>
              <a:gdLst>
                <a:gd name="connsiteX0" fmla="*/ 0 w 7772"/>
                <a:gd name="connsiteY0" fmla="*/ 11201 h 11201"/>
                <a:gd name="connsiteX1" fmla="*/ 5029 w 7772"/>
                <a:gd name="connsiteY1" fmla="*/ 4800 h 11201"/>
                <a:gd name="connsiteX2" fmla="*/ 7772 w 7772"/>
                <a:gd name="connsiteY2" fmla="*/ 0 h 11201"/>
                <a:gd name="connsiteX3" fmla="*/ 5029 w 7772"/>
                <a:gd name="connsiteY3" fmla="*/ 4800 h 11201"/>
                <a:gd name="connsiteX4" fmla="*/ 0 w 7772"/>
                <a:gd name="connsiteY4" fmla="*/ 11201 h 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 h="11201">
                  <a:moveTo>
                    <a:pt x="0" y="11201"/>
                  </a:moveTo>
                  <a:cubicBezTo>
                    <a:pt x="1829" y="9372"/>
                    <a:pt x="3429" y="7086"/>
                    <a:pt x="5029" y="4800"/>
                  </a:cubicBezTo>
                  <a:cubicBezTo>
                    <a:pt x="6172" y="3200"/>
                    <a:pt x="6858" y="1600"/>
                    <a:pt x="7772" y="0"/>
                  </a:cubicBezTo>
                  <a:cubicBezTo>
                    <a:pt x="7087" y="1600"/>
                    <a:pt x="6172" y="3200"/>
                    <a:pt x="5029" y="4800"/>
                  </a:cubicBezTo>
                  <a:cubicBezTo>
                    <a:pt x="3200" y="7315"/>
                    <a:pt x="1600" y="9372"/>
                    <a:pt x="0" y="11201"/>
                  </a:cubicBezTo>
                  <a:close/>
                </a:path>
              </a:pathLst>
            </a:custGeom>
            <a:solidFill>
              <a:srgbClr val="FFFFFF"/>
            </a:solidFill>
            <a:ln w="2286" cap="flat">
              <a:noFill/>
              <a:prstDash val="solid"/>
              <a:miter/>
            </a:ln>
          </p:spPr>
          <p:txBody>
            <a:bodyPr rtlCol="0" anchor="ctr"/>
            <a:lstStyle/>
            <a:p>
              <a:endParaRPr lang="en-US"/>
            </a:p>
          </p:txBody>
        </p:sp>
        <p:sp>
          <p:nvSpPr>
            <p:cNvPr id="116" name="Freeform 1946">
              <a:extLst>
                <a:ext uri="{FF2B5EF4-FFF2-40B4-BE49-F238E27FC236}">
                  <a16:creationId xmlns:a16="http://schemas.microsoft.com/office/drawing/2014/main" id="{468E8247-D6B6-1B1E-B711-AB15B36BCB0A}"/>
                </a:ext>
              </a:extLst>
            </p:cNvPr>
            <p:cNvSpPr/>
            <p:nvPr/>
          </p:nvSpPr>
          <p:spPr>
            <a:xfrm>
              <a:off x="3268575" y="6296329"/>
              <a:ext cx="66979" cy="13595"/>
            </a:xfrm>
            <a:custGeom>
              <a:avLst/>
              <a:gdLst>
                <a:gd name="connsiteX0" fmla="*/ 10516 w 66979"/>
                <a:gd name="connsiteY0" fmla="*/ 4343 h 13595"/>
                <a:gd name="connsiteX1" fmla="*/ 0 w 66979"/>
                <a:gd name="connsiteY1" fmla="*/ 0 h 13595"/>
                <a:gd name="connsiteX2" fmla="*/ 10516 w 66979"/>
                <a:gd name="connsiteY2" fmla="*/ 4343 h 13595"/>
                <a:gd name="connsiteX3" fmla="*/ 66980 w 66979"/>
                <a:gd name="connsiteY3" fmla="*/ 13487 h 13595"/>
                <a:gd name="connsiteX4" fmla="*/ 10516 w 66979"/>
                <a:gd name="connsiteY4" fmla="*/ 4343 h 13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79" h="13595">
                  <a:moveTo>
                    <a:pt x="10516" y="4343"/>
                  </a:moveTo>
                  <a:cubicBezTo>
                    <a:pt x="7087" y="2514"/>
                    <a:pt x="3429" y="1143"/>
                    <a:pt x="0" y="0"/>
                  </a:cubicBezTo>
                  <a:cubicBezTo>
                    <a:pt x="3429" y="1143"/>
                    <a:pt x="7087" y="2514"/>
                    <a:pt x="10516" y="4343"/>
                  </a:cubicBezTo>
                  <a:cubicBezTo>
                    <a:pt x="32918" y="11430"/>
                    <a:pt x="51435" y="14173"/>
                    <a:pt x="66980" y="13487"/>
                  </a:cubicBezTo>
                  <a:cubicBezTo>
                    <a:pt x="51435" y="14173"/>
                    <a:pt x="32918" y="11658"/>
                    <a:pt x="10516" y="4343"/>
                  </a:cubicBezTo>
                  <a:close/>
                </a:path>
              </a:pathLst>
            </a:custGeom>
            <a:solidFill>
              <a:srgbClr val="FFFFFF"/>
            </a:solidFill>
            <a:ln w="2286" cap="flat">
              <a:noFill/>
              <a:prstDash val="solid"/>
              <a:miter/>
            </a:ln>
          </p:spPr>
          <p:txBody>
            <a:bodyPr rtlCol="0" anchor="ctr"/>
            <a:lstStyle/>
            <a:p>
              <a:endParaRPr lang="en-US"/>
            </a:p>
          </p:txBody>
        </p:sp>
        <p:sp>
          <p:nvSpPr>
            <p:cNvPr id="117" name="Freeform 1947">
              <a:extLst>
                <a:ext uri="{FF2B5EF4-FFF2-40B4-BE49-F238E27FC236}">
                  <a16:creationId xmlns:a16="http://schemas.microsoft.com/office/drawing/2014/main" id="{86073E7B-4189-1A2F-6EDF-BFF43B07609C}"/>
                </a:ext>
              </a:extLst>
            </p:cNvPr>
            <p:cNvSpPr/>
            <p:nvPr/>
          </p:nvSpPr>
          <p:spPr>
            <a:xfrm>
              <a:off x="2751939" y="6488353"/>
              <a:ext cx="3657" cy="2286"/>
            </a:xfrm>
            <a:custGeom>
              <a:avLst/>
              <a:gdLst>
                <a:gd name="connsiteX0" fmla="*/ 3658 w 3657"/>
                <a:gd name="connsiteY0" fmla="*/ 0 h 2286"/>
                <a:gd name="connsiteX1" fmla="*/ 0 w 3657"/>
                <a:gd name="connsiteY1" fmla="*/ 0 h 2286"/>
                <a:gd name="connsiteX2" fmla="*/ 3658 w 3657"/>
                <a:gd name="connsiteY2" fmla="*/ 0 h 2286"/>
              </a:gdLst>
              <a:ahLst/>
              <a:cxnLst>
                <a:cxn ang="0">
                  <a:pos x="connsiteX0" y="connsiteY0"/>
                </a:cxn>
                <a:cxn ang="0">
                  <a:pos x="connsiteX1" y="connsiteY1"/>
                </a:cxn>
                <a:cxn ang="0">
                  <a:pos x="connsiteX2" y="connsiteY2"/>
                </a:cxn>
              </a:cxnLst>
              <a:rect l="l" t="t" r="r" b="b"/>
              <a:pathLst>
                <a:path w="3657" h="2286">
                  <a:moveTo>
                    <a:pt x="3658" y="0"/>
                  </a:moveTo>
                  <a:cubicBezTo>
                    <a:pt x="2515" y="0"/>
                    <a:pt x="1143" y="0"/>
                    <a:pt x="0" y="0"/>
                  </a:cubicBezTo>
                  <a:cubicBezTo>
                    <a:pt x="1143" y="0"/>
                    <a:pt x="2286" y="0"/>
                    <a:pt x="3658" y="0"/>
                  </a:cubicBezTo>
                  <a:close/>
                </a:path>
              </a:pathLst>
            </a:custGeom>
            <a:solidFill>
              <a:srgbClr val="FFFFFF"/>
            </a:solidFill>
            <a:ln w="2286" cap="flat">
              <a:noFill/>
              <a:prstDash val="solid"/>
              <a:miter/>
            </a:ln>
          </p:spPr>
          <p:txBody>
            <a:bodyPr rtlCol="0" anchor="ctr"/>
            <a:lstStyle/>
            <a:p>
              <a:endParaRPr lang="en-US"/>
            </a:p>
          </p:txBody>
        </p:sp>
        <p:sp>
          <p:nvSpPr>
            <p:cNvPr id="118" name="Freeform 1948">
              <a:extLst>
                <a:ext uri="{FF2B5EF4-FFF2-40B4-BE49-F238E27FC236}">
                  <a16:creationId xmlns:a16="http://schemas.microsoft.com/office/drawing/2014/main" id="{3F84A15B-17E2-F9C3-B4F0-B49208605372}"/>
                </a:ext>
              </a:extLst>
            </p:cNvPr>
            <p:cNvSpPr/>
            <p:nvPr/>
          </p:nvSpPr>
          <p:spPr>
            <a:xfrm>
              <a:off x="3330297" y="6130823"/>
              <a:ext cx="16230" cy="1600"/>
            </a:xfrm>
            <a:custGeom>
              <a:avLst/>
              <a:gdLst>
                <a:gd name="connsiteX0" fmla="*/ 0 w 16230"/>
                <a:gd name="connsiteY0" fmla="*/ 0 h 1600"/>
                <a:gd name="connsiteX1" fmla="*/ 16231 w 16230"/>
                <a:gd name="connsiteY1" fmla="*/ 1601 h 1600"/>
                <a:gd name="connsiteX2" fmla="*/ 0 w 16230"/>
                <a:gd name="connsiteY2" fmla="*/ 0 h 1600"/>
              </a:gdLst>
              <a:ahLst/>
              <a:cxnLst>
                <a:cxn ang="0">
                  <a:pos x="connsiteX0" y="connsiteY0"/>
                </a:cxn>
                <a:cxn ang="0">
                  <a:pos x="connsiteX1" y="connsiteY1"/>
                </a:cxn>
                <a:cxn ang="0">
                  <a:pos x="connsiteX2" y="connsiteY2"/>
                </a:cxn>
              </a:cxnLst>
              <a:rect l="l" t="t" r="r" b="b"/>
              <a:pathLst>
                <a:path w="16230" h="1600">
                  <a:moveTo>
                    <a:pt x="0" y="0"/>
                  </a:moveTo>
                  <a:cubicBezTo>
                    <a:pt x="5258" y="0"/>
                    <a:pt x="10744" y="686"/>
                    <a:pt x="16231" y="1601"/>
                  </a:cubicBezTo>
                  <a:cubicBezTo>
                    <a:pt x="10744" y="686"/>
                    <a:pt x="5486" y="0"/>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949">
              <a:extLst>
                <a:ext uri="{FF2B5EF4-FFF2-40B4-BE49-F238E27FC236}">
                  <a16:creationId xmlns:a16="http://schemas.microsoft.com/office/drawing/2014/main" id="{51CB9730-53C6-9FD1-61A5-F06D678A00BF}"/>
                </a:ext>
              </a:extLst>
            </p:cNvPr>
            <p:cNvSpPr/>
            <p:nvPr/>
          </p:nvSpPr>
          <p:spPr>
            <a:xfrm>
              <a:off x="3284119" y="6134023"/>
              <a:ext cx="20116" cy="8001"/>
            </a:xfrm>
            <a:custGeom>
              <a:avLst/>
              <a:gdLst>
                <a:gd name="connsiteX0" fmla="*/ 0 w 20116"/>
                <a:gd name="connsiteY0" fmla="*/ 8001 h 8001"/>
                <a:gd name="connsiteX1" fmla="*/ 20117 w 20116"/>
                <a:gd name="connsiteY1" fmla="*/ 0 h 8001"/>
                <a:gd name="connsiteX2" fmla="*/ 0 w 20116"/>
                <a:gd name="connsiteY2" fmla="*/ 8001 h 8001"/>
              </a:gdLst>
              <a:ahLst/>
              <a:cxnLst>
                <a:cxn ang="0">
                  <a:pos x="connsiteX0" y="connsiteY0"/>
                </a:cxn>
                <a:cxn ang="0">
                  <a:pos x="connsiteX1" y="connsiteY1"/>
                </a:cxn>
                <a:cxn ang="0">
                  <a:pos x="connsiteX2" y="connsiteY2"/>
                </a:cxn>
              </a:cxnLst>
              <a:rect l="l" t="t" r="r" b="b"/>
              <a:pathLst>
                <a:path w="20116" h="8001">
                  <a:moveTo>
                    <a:pt x="0" y="8001"/>
                  </a:moveTo>
                  <a:cubicBezTo>
                    <a:pt x="6629" y="4572"/>
                    <a:pt x="13259" y="1829"/>
                    <a:pt x="20117" y="0"/>
                  </a:cubicBezTo>
                  <a:cubicBezTo>
                    <a:pt x="13259" y="1829"/>
                    <a:pt x="6629" y="4572"/>
                    <a:pt x="0" y="8001"/>
                  </a:cubicBezTo>
                  <a:close/>
                </a:path>
              </a:pathLst>
            </a:custGeom>
            <a:solidFill>
              <a:srgbClr val="FFFFFF"/>
            </a:solidFill>
            <a:ln w="2286" cap="flat">
              <a:noFill/>
              <a:prstDash val="solid"/>
              <a:miter/>
            </a:ln>
          </p:spPr>
          <p:txBody>
            <a:bodyPr rtlCol="0" anchor="ctr"/>
            <a:lstStyle/>
            <a:p>
              <a:endParaRPr lang="en-US"/>
            </a:p>
          </p:txBody>
        </p:sp>
        <p:sp>
          <p:nvSpPr>
            <p:cNvPr id="120" name="Freeform 1950">
              <a:extLst>
                <a:ext uri="{FF2B5EF4-FFF2-40B4-BE49-F238E27FC236}">
                  <a16:creationId xmlns:a16="http://schemas.microsoft.com/office/drawing/2014/main" id="{CF34AAB3-EA18-016D-0006-DDF36AA0C52A}"/>
                </a:ext>
              </a:extLst>
            </p:cNvPr>
            <p:cNvSpPr/>
            <p:nvPr/>
          </p:nvSpPr>
          <p:spPr>
            <a:xfrm>
              <a:off x="3386761" y="6151626"/>
              <a:ext cx="7086" cy="8458"/>
            </a:xfrm>
            <a:custGeom>
              <a:avLst/>
              <a:gdLst>
                <a:gd name="connsiteX0" fmla="*/ 0 w 7086"/>
                <a:gd name="connsiteY0" fmla="*/ 0 h 8458"/>
                <a:gd name="connsiteX1" fmla="*/ 7087 w 7086"/>
                <a:gd name="connsiteY1" fmla="*/ 8458 h 8458"/>
                <a:gd name="connsiteX2" fmla="*/ 0 w 7086"/>
                <a:gd name="connsiteY2" fmla="*/ 0 h 8458"/>
              </a:gdLst>
              <a:ahLst/>
              <a:cxnLst>
                <a:cxn ang="0">
                  <a:pos x="connsiteX0" y="connsiteY0"/>
                </a:cxn>
                <a:cxn ang="0">
                  <a:pos x="connsiteX1" y="connsiteY1"/>
                </a:cxn>
                <a:cxn ang="0">
                  <a:pos x="connsiteX2" y="connsiteY2"/>
                </a:cxn>
              </a:cxnLst>
              <a:rect l="l" t="t" r="r" b="b"/>
              <a:pathLst>
                <a:path w="7086" h="8458">
                  <a:moveTo>
                    <a:pt x="0" y="0"/>
                  </a:moveTo>
                  <a:cubicBezTo>
                    <a:pt x="2515" y="2515"/>
                    <a:pt x="5029" y="5258"/>
                    <a:pt x="7087" y="8458"/>
                  </a:cubicBezTo>
                  <a:cubicBezTo>
                    <a:pt x="5029" y="5486"/>
                    <a:pt x="2515" y="2515"/>
                    <a:pt x="0" y="0"/>
                  </a:cubicBezTo>
                  <a:close/>
                </a:path>
              </a:pathLst>
            </a:custGeom>
            <a:solidFill>
              <a:srgbClr val="FFFFFF"/>
            </a:solidFill>
            <a:ln w="2286" cap="flat">
              <a:noFill/>
              <a:prstDash val="solid"/>
              <a:miter/>
            </a:ln>
          </p:spPr>
          <p:txBody>
            <a:bodyPr rtlCol="0" anchor="ctr"/>
            <a:lstStyle/>
            <a:p>
              <a:endParaRPr lang="en-US"/>
            </a:p>
          </p:txBody>
        </p:sp>
        <p:sp>
          <p:nvSpPr>
            <p:cNvPr id="121" name="Freeform 1951">
              <a:extLst>
                <a:ext uri="{FF2B5EF4-FFF2-40B4-BE49-F238E27FC236}">
                  <a16:creationId xmlns:a16="http://schemas.microsoft.com/office/drawing/2014/main" id="{946C6F26-3B36-A9D9-776C-83B9B69F11B1}"/>
                </a:ext>
              </a:extLst>
            </p:cNvPr>
            <p:cNvSpPr/>
            <p:nvPr/>
          </p:nvSpPr>
          <p:spPr>
            <a:xfrm>
              <a:off x="3393847" y="6160084"/>
              <a:ext cx="4572" cy="7315"/>
            </a:xfrm>
            <a:custGeom>
              <a:avLst/>
              <a:gdLst>
                <a:gd name="connsiteX0" fmla="*/ 0 w 4572"/>
                <a:gd name="connsiteY0" fmla="*/ 0 h 7315"/>
                <a:gd name="connsiteX1" fmla="*/ 4572 w 4572"/>
                <a:gd name="connsiteY1" fmla="*/ 7315 h 7315"/>
                <a:gd name="connsiteX2" fmla="*/ 0 w 4572"/>
                <a:gd name="connsiteY2" fmla="*/ 0 h 7315"/>
              </a:gdLst>
              <a:ahLst/>
              <a:cxnLst>
                <a:cxn ang="0">
                  <a:pos x="connsiteX0" y="connsiteY0"/>
                </a:cxn>
                <a:cxn ang="0">
                  <a:pos x="connsiteX1" y="connsiteY1"/>
                </a:cxn>
                <a:cxn ang="0">
                  <a:pos x="connsiteX2" y="connsiteY2"/>
                </a:cxn>
              </a:cxnLst>
              <a:rect l="l" t="t" r="r" b="b"/>
              <a:pathLst>
                <a:path w="4572" h="7315">
                  <a:moveTo>
                    <a:pt x="0" y="0"/>
                  </a:moveTo>
                  <a:cubicBezTo>
                    <a:pt x="1600" y="2286"/>
                    <a:pt x="3200" y="4801"/>
                    <a:pt x="4572"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122" name="Freeform 1952">
              <a:extLst>
                <a:ext uri="{FF2B5EF4-FFF2-40B4-BE49-F238E27FC236}">
                  <a16:creationId xmlns:a16="http://schemas.microsoft.com/office/drawing/2014/main" id="{2D89C226-6CB7-2731-831A-550273381293}"/>
                </a:ext>
              </a:extLst>
            </p:cNvPr>
            <p:cNvSpPr/>
            <p:nvPr/>
          </p:nvSpPr>
          <p:spPr>
            <a:xfrm>
              <a:off x="3215768" y="6160312"/>
              <a:ext cx="2743" cy="1828"/>
            </a:xfrm>
            <a:custGeom>
              <a:avLst/>
              <a:gdLst>
                <a:gd name="connsiteX0" fmla="*/ 0 w 2743"/>
                <a:gd name="connsiteY0" fmla="*/ 0 h 1828"/>
                <a:gd name="connsiteX1" fmla="*/ 2743 w 2743"/>
                <a:gd name="connsiteY1" fmla="*/ 1829 h 1828"/>
                <a:gd name="connsiteX2" fmla="*/ 0 w 2743"/>
                <a:gd name="connsiteY2" fmla="*/ 0 h 1828"/>
              </a:gdLst>
              <a:ahLst/>
              <a:cxnLst>
                <a:cxn ang="0">
                  <a:pos x="connsiteX0" y="connsiteY0"/>
                </a:cxn>
                <a:cxn ang="0">
                  <a:pos x="connsiteX1" y="connsiteY1"/>
                </a:cxn>
                <a:cxn ang="0">
                  <a:pos x="connsiteX2" y="connsiteY2"/>
                </a:cxn>
              </a:cxnLst>
              <a:rect l="l" t="t" r="r" b="b"/>
              <a:pathLst>
                <a:path w="2743" h="1828">
                  <a:moveTo>
                    <a:pt x="0" y="0"/>
                  </a:moveTo>
                  <a:cubicBezTo>
                    <a:pt x="914" y="686"/>
                    <a:pt x="1829" y="1371"/>
                    <a:pt x="2743" y="1829"/>
                  </a:cubicBezTo>
                  <a:cubicBezTo>
                    <a:pt x="1829" y="1371"/>
                    <a:pt x="914" y="914"/>
                    <a:pt x="0" y="0"/>
                  </a:cubicBezTo>
                  <a:close/>
                </a:path>
              </a:pathLst>
            </a:custGeom>
            <a:solidFill>
              <a:srgbClr val="FFFFFF"/>
            </a:solidFill>
            <a:ln w="2286" cap="flat">
              <a:noFill/>
              <a:prstDash val="solid"/>
              <a:miter/>
            </a:ln>
          </p:spPr>
          <p:txBody>
            <a:bodyPr rtlCol="0" anchor="ctr"/>
            <a:lstStyle/>
            <a:p>
              <a:endParaRPr lang="en-US"/>
            </a:p>
          </p:txBody>
        </p:sp>
        <p:sp>
          <p:nvSpPr>
            <p:cNvPr id="123" name="Freeform 1953">
              <a:extLst>
                <a:ext uri="{FF2B5EF4-FFF2-40B4-BE49-F238E27FC236}">
                  <a16:creationId xmlns:a16="http://schemas.microsoft.com/office/drawing/2014/main" id="{95FB38D8-D225-EA5D-61DE-55EA755C6EA6}"/>
                </a:ext>
              </a:extLst>
            </p:cNvPr>
            <p:cNvSpPr/>
            <p:nvPr/>
          </p:nvSpPr>
          <p:spPr>
            <a:xfrm>
              <a:off x="3207538" y="6334277"/>
              <a:ext cx="1143" cy="10744"/>
            </a:xfrm>
            <a:custGeom>
              <a:avLst/>
              <a:gdLst>
                <a:gd name="connsiteX0" fmla="*/ 1143 w 1143"/>
                <a:gd name="connsiteY0" fmla="*/ 0 h 10744"/>
                <a:gd name="connsiteX1" fmla="*/ 0 w 1143"/>
                <a:gd name="connsiteY1" fmla="*/ 10745 h 10744"/>
                <a:gd name="connsiteX2" fmla="*/ 1143 w 1143"/>
                <a:gd name="connsiteY2" fmla="*/ 0 h 10744"/>
              </a:gdLst>
              <a:ahLst/>
              <a:cxnLst>
                <a:cxn ang="0">
                  <a:pos x="connsiteX0" y="connsiteY0"/>
                </a:cxn>
                <a:cxn ang="0">
                  <a:pos x="connsiteX1" y="connsiteY1"/>
                </a:cxn>
                <a:cxn ang="0">
                  <a:pos x="connsiteX2" y="connsiteY2"/>
                </a:cxn>
              </a:cxnLst>
              <a:rect l="l" t="t" r="r" b="b"/>
              <a:pathLst>
                <a:path w="1143" h="10744">
                  <a:moveTo>
                    <a:pt x="1143" y="0"/>
                  </a:moveTo>
                  <a:cubicBezTo>
                    <a:pt x="686" y="3658"/>
                    <a:pt x="457" y="7087"/>
                    <a:pt x="0" y="10745"/>
                  </a:cubicBezTo>
                  <a:cubicBezTo>
                    <a:pt x="229" y="7087"/>
                    <a:pt x="686" y="3658"/>
                    <a:pt x="1143" y="0"/>
                  </a:cubicBezTo>
                  <a:close/>
                </a:path>
              </a:pathLst>
            </a:custGeom>
            <a:solidFill>
              <a:srgbClr val="FFFFFF"/>
            </a:solidFill>
            <a:ln w="2286" cap="flat">
              <a:noFill/>
              <a:prstDash val="solid"/>
              <a:miter/>
            </a:ln>
          </p:spPr>
          <p:txBody>
            <a:bodyPr rtlCol="0" anchor="ctr"/>
            <a:lstStyle/>
            <a:p>
              <a:endParaRPr lang="en-US"/>
            </a:p>
          </p:txBody>
        </p:sp>
        <p:sp>
          <p:nvSpPr>
            <p:cNvPr id="124" name="Freeform 1954">
              <a:extLst>
                <a:ext uri="{FF2B5EF4-FFF2-40B4-BE49-F238E27FC236}">
                  <a16:creationId xmlns:a16="http://schemas.microsoft.com/office/drawing/2014/main" id="{2C488C30-EDF5-DAD1-E05A-8D2D71C776E0}"/>
                </a:ext>
              </a:extLst>
            </p:cNvPr>
            <p:cNvSpPr/>
            <p:nvPr/>
          </p:nvSpPr>
          <p:spPr>
            <a:xfrm>
              <a:off x="3207996" y="6108192"/>
              <a:ext cx="1600" cy="18516"/>
            </a:xfrm>
            <a:custGeom>
              <a:avLst/>
              <a:gdLst>
                <a:gd name="connsiteX0" fmla="*/ 1600 w 1600"/>
                <a:gd name="connsiteY0" fmla="*/ 0 h 18516"/>
                <a:gd name="connsiteX1" fmla="*/ 0 w 1600"/>
                <a:gd name="connsiteY1" fmla="*/ 18517 h 18516"/>
                <a:gd name="connsiteX2" fmla="*/ 1600 w 1600"/>
                <a:gd name="connsiteY2" fmla="*/ 0 h 18516"/>
              </a:gdLst>
              <a:ahLst/>
              <a:cxnLst>
                <a:cxn ang="0">
                  <a:pos x="connsiteX0" y="connsiteY0"/>
                </a:cxn>
                <a:cxn ang="0">
                  <a:pos x="connsiteX1" y="connsiteY1"/>
                </a:cxn>
                <a:cxn ang="0">
                  <a:pos x="connsiteX2" y="connsiteY2"/>
                </a:cxn>
              </a:cxnLst>
              <a:rect l="l" t="t" r="r" b="b"/>
              <a:pathLst>
                <a:path w="1600" h="18516">
                  <a:moveTo>
                    <a:pt x="1600" y="0"/>
                  </a:moveTo>
                  <a:cubicBezTo>
                    <a:pt x="1143" y="6172"/>
                    <a:pt x="686" y="12344"/>
                    <a:pt x="0" y="18517"/>
                  </a:cubicBezTo>
                  <a:cubicBezTo>
                    <a:pt x="457" y="12344"/>
                    <a:pt x="1143" y="6172"/>
                    <a:pt x="1600" y="0"/>
                  </a:cubicBezTo>
                  <a:close/>
                </a:path>
              </a:pathLst>
            </a:custGeom>
            <a:solidFill>
              <a:srgbClr val="FFFFFF"/>
            </a:solidFill>
            <a:ln w="2286" cap="flat">
              <a:noFill/>
              <a:prstDash val="solid"/>
              <a:miter/>
            </a:ln>
          </p:spPr>
          <p:txBody>
            <a:bodyPr rtlCol="0" anchor="ctr"/>
            <a:lstStyle/>
            <a:p>
              <a:endParaRPr lang="en-US"/>
            </a:p>
          </p:txBody>
        </p:sp>
        <p:sp>
          <p:nvSpPr>
            <p:cNvPr id="125" name="Freeform 1955">
              <a:extLst>
                <a:ext uri="{FF2B5EF4-FFF2-40B4-BE49-F238E27FC236}">
                  <a16:creationId xmlns:a16="http://schemas.microsoft.com/office/drawing/2014/main" id="{EC20407B-A4F9-CAF9-077E-B0A65DF4B431}"/>
                </a:ext>
              </a:extLst>
            </p:cNvPr>
            <p:cNvSpPr/>
            <p:nvPr/>
          </p:nvSpPr>
          <p:spPr>
            <a:xfrm>
              <a:off x="3234742" y="6294043"/>
              <a:ext cx="5715" cy="685"/>
            </a:xfrm>
            <a:custGeom>
              <a:avLst/>
              <a:gdLst>
                <a:gd name="connsiteX0" fmla="*/ 5715 w 5715"/>
                <a:gd name="connsiteY0" fmla="*/ 0 h 685"/>
                <a:gd name="connsiteX1" fmla="*/ 0 w 5715"/>
                <a:gd name="connsiteY1" fmla="*/ 686 h 685"/>
                <a:gd name="connsiteX2" fmla="*/ 5715 w 5715"/>
                <a:gd name="connsiteY2" fmla="*/ 0 h 685"/>
              </a:gdLst>
              <a:ahLst/>
              <a:cxnLst>
                <a:cxn ang="0">
                  <a:pos x="connsiteX0" y="connsiteY0"/>
                </a:cxn>
                <a:cxn ang="0">
                  <a:pos x="connsiteX1" y="connsiteY1"/>
                </a:cxn>
                <a:cxn ang="0">
                  <a:pos x="connsiteX2" y="connsiteY2"/>
                </a:cxn>
              </a:cxnLst>
              <a:rect l="l" t="t" r="r" b="b"/>
              <a:pathLst>
                <a:path w="5715" h="685">
                  <a:moveTo>
                    <a:pt x="5715" y="0"/>
                  </a:moveTo>
                  <a:cubicBezTo>
                    <a:pt x="3886" y="228"/>
                    <a:pt x="1829" y="457"/>
                    <a:pt x="0" y="686"/>
                  </a:cubicBezTo>
                  <a:cubicBezTo>
                    <a:pt x="1829" y="457"/>
                    <a:pt x="3886" y="228"/>
                    <a:pt x="5715" y="0"/>
                  </a:cubicBezTo>
                  <a:close/>
                </a:path>
              </a:pathLst>
            </a:custGeom>
            <a:solidFill>
              <a:srgbClr val="FFFFFF"/>
            </a:solidFill>
            <a:ln w="2286" cap="flat">
              <a:noFill/>
              <a:prstDash val="solid"/>
              <a:miter/>
            </a:ln>
          </p:spPr>
          <p:txBody>
            <a:bodyPr rtlCol="0" anchor="ctr"/>
            <a:lstStyle/>
            <a:p>
              <a:endParaRPr lang="en-US"/>
            </a:p>
          </p:txBody>
        </p:sp>
        <p:sp>
          <p:nvSpPr>
            <p:cNvPr id="126" name="Freeform 1956">
              <a:extLst>
                <a:ext uri="{FF2B5EF4-FFF2-40B4-BE49-F238E27FC236}">
                  <a16:creationId xmlns:a16="http://schemas.microsoft.com/office/drawing/2014/main" id="{B4A85337-E7E6-84AB-961D-0490EF354DD1}"/>
                </a:ext>
              </a:extLst>
            </p:cNvPr>
            <p:cNvSpPr/>
            <p:nvPr/>
          </p:nvSpPr>
          <p:spPr>
            <a:xfrm>
              <a:off x="3215311" y="6301587"/>
              <a:ext cx="2514" cy="2971"/>
            </a:xfrm>
            <a:custGeom>
              <a:avLst/>
              <a:gdLst>
                <a:gd name="connsiteX0" fmla="*/ 2515 w 2514"/>
                <a:gd name="connsiteY0" fmla="*/ 0 h 2971"/>
                <a:gd name="connsiteX1" fmla="*/ 0 w 2514"/>
                <a:gd name="connsiteY1" fmla="*/ 2971 h 2971"/>
                <a:gd name="connsiteX2" fmla="*/ 2515 w 2514"/>
                <a:gd name="connsiteY2" fmla="*/ 0 h 2971"/>
              </a:gdLst>
              <a:ahLst/>
              <a:cxnLst>
                <a:cxn ang="0">
                  <a:pos x="connsiteX0" y="connsiteY0"/>
                </a:cxn>
                <a:cxn ang="0">
                  <a:pos x="connsiteX1" y="connsiteY1"/>
                </a:cxn>
                <a:cxn ang="0">
                  <a:pos x="connsiteX2" y="connsiteY2"/>
                </a:cxn>
              </a:cxnLst>
              <a:rect l="l" t="t" r="r" b="b"/>
              <a:pathLst>
                <a:path w="2514" h="2971">
                  <a:moveTo>
                    <a:pt x="2515" y="0"/>
                  </a:moveTo>
                  <a:cubicBezTo>
                    <a:pt x="1600" y="914"/>
                    <a:pt x="686" y="1828"/>
                    <a:pt x="0" y="2971"/>
                  </a:cubicBezTo>
                  <a:cubicBezTo>
                    <a:pt x="914" y="1828"/>
                    <a:pt x="1600" y="914"/>
                    <a:pt x="2515" y="0"/>
                  </a:cubicBezTo>
                  <a:close/>
                </a:path>
              </a:pathLst>
            </a:custGeom>
            <a:solidFill>
              <a:srgbClr val="FFFFFF"/>
            </a:solidFill>
            <a:ln w="2286" cap="flat">
              <a:noFill/>
              <a:prstDash val="solid"/>
              <a:miter/>
            </a:ln>
          </p:spPr>
          <p:txBody>
            <a:bodyPr rtlCol="0" anchor="ctr"/>
            <a:lstStyle/>
            <a:p>
              <a:endParaRPr lang="en-US"/>
            </a:p>
          </p:txBody>
        </p:sp>
        <p:sp>
          <p:nvSpPr>
            <p:cNvPr id="127" name="Freeform 1957">
              <a:extLst>
                <a:ext uri="{FF2B5EF4-FFF2-40B4-BE49-F238E27FC236}">
                  <a16:creationId xmlns:a16="http://schemas.microsoft.com/office/drawing/2014/main" id="{D58AD60D-B3E1-E4FD-2A07-2791008972B6}"/>
                </a:ext>
              </a:extLst>
            </p:cNvPr>
            <p:cNvSpPr/>
            <p:nvPr/>
          </p:nvSpPr>
          <p:spPr>
            <a:xfrm>
              <a:off x="2713534" y="6486753"/>
              <a:ext cx="2514" cy="228"/>
            </a:xfrm>
            <a:custGeom>
              <a:avLst/>
              <a:gdLst>
                <a:gd name="connsiteX0" fmla="*/ 2515 w 2514"/>
                <a:gd name="connsiteY0" fmla="*/ 228 h 228"/>
                <a:gd name="connsiteX1" fmla="*/ 0 w 2514"/>
                <a:gd name="connsiteY1" fmla="*/ 0 h 228"/>
                <a:gd name="connsiteX2" fmla="*/ 2515 w 2514"/>
                <a:gd name="connsiteY2" fmla="*/ 228 h 228"/>
              </a:gdLst>
              <a:ahLst/>
              <a:cxnLst>
                <a:cxn ang="0">
                  <a:pos x="connsiteX0" y="connsiteY0"/>
                </a:cxn>
                <a:cxn ang="0">
                  <a:pos x="connsiteX1" y="connsiteY1"/>
                </a:cxn>
                <a:cxn ang="0">
                  <a:pos x="connsiteX2" y="connsiteY2"/>
                </a:cxn>
              </a:cxnLst>
              <a:rect l="l" t="t" r="r" b="b"/>
              <a:pathLst>
                <a:path w="2514" h="228">
                  <a:moveTo>
                    <a:pt x="2515" y="228"/>
                  </a:moveTo>
                  <a:cubicBezTo>
                    <a:pt x="1600" y="228"/>
                    <a:pt x="686" y="228"/>
                    <a:pt x="0" y="0"/>
                  </a:cubicBezTo>
                  <a:cubicBezTo>
                    <a:pt x="914" y="0"/>
                    <a:pt x="1600" y="0"/>
                    <a:pt x="2515" y="228"/>
                  </a:cubicBezTo>
                  <a:close/>
                </a:path>
              </a:pathLst>
            </a:custGeom>
            <a:solidFill>
              <a:srgbClr val="FFFFFF"/>
            </a:solidFill>
            <a:ln w="2286" cap="flat">
              <a:noFill/>
              <a:prstDash val="solid"/>
              <a:miter/>
            </a:ln>
          </p:spPr>
          <p:txBody>
            <a:bodyPr rtlCol="0" anchor="ctr"/>
            <a:lstStyle/>
            <a:p>
              <a:endParaRPr lang="en-US"/>
            </a:p>
          </p:txBody>
        </p:sp>
        <p:sp>
          <p:nvSpPr>
            <p:cNvPr id="128" name="Freeform 1958">
              <a:extLst>
                <a:ext uri="{FF2B5EF4-FFF2-40B4-BE49-F238E27FC236}">
                  <a16:creationId xmlns:a16="http://schemas.microsoft.com/office/drawing/2014/main" id="{841EAA66-A338-0639-ECF7-993B610F4B07}"/>
                </a:ext>
              </a:extLst>
            </p:cNvPr>
            <p:cNvSpPr/>
            <p:nvPr/>
          </p:nvSpPr>
          <p:spPr>
            <a:xfrm>
              <a:off x="3402306" y="6175629"/>
              <a:ext cx="2057" cy="5943"/>
            </a:xfrm>
            <a:custGeom>
              <a:avLst/>
              <a:gdLst>
                <a:gd name="connsiteX0" fmla="*/ 0 w 2057"/>
                <a:gd name="connsiteY0" fmla="*/ 0 h 5943"/>
                <a:gd name="connsiteX1" fmla="*/ 2057 w 2057"/>
                <a:gd name="connsiteY1" fmla="*/ 5944 h 5943"/>
                <a:gd name="connsiteX2" fmla="*/ 0 w 2057"/>
                <a:gd name="connsiteY2" fmla="*/ 0 h 5943"/>
              </a:gdLst>
              <a:ahLst/>
              <a:cxnLst>
                <a:cxn ang="0">
                  <a:pos x="connsiteX0" y="connsiteY0"/>
                </a:cxn>
                <a:cxn ang="0">
                  <a:pos x="connsiteX1" y="connsiteY1"/>
                </a:cxn>
                <a:cxn ang="0">
                  <a:pos x="connsiteX2" y="connsiteY2"/>
                </a:cxn>
              </a:cxnLst>
              <a:rect l="l" t="t" r="r" b="b"/>
              <a:pathLst>
                <a:path w="2057" h="5943">
                  <a:moveTo>
                    <a:pt x="0" y="0"/>
                  </a:moveTo>
                  <a:cubicBezTo>
                    <a:pt x="686" y="1829"/>
                    <a:pt x="1600" y="3886"/>
                    <a:pt x="2057" y="5944"/>
                  </a:cubicBezTo>
                  <a:cubicBezTo>
                    <a:pt x="1600" y="3886"/>
                    <a:pt x="914" y="1829"/>
                    <a:pt x="0" y="0"/>
                  </a:cubicBezTo>
                  <a:close/>
                </a:path>
              </a:pathLst>
            </a:custGeom>
            <a:solidFill>
              <a:srgbClr val="FFFFFF"/>
            </a:solidFill>
            <a:ln w="2286" cap="flat">
              <a:noFill/>
              <a:prstDash val="solid"/>
              <a:miter/>
            </a:ln>
          </p:spPr>
          <p:txBody>
            <a:bodyPr rtlCol="0" anchor="ctr"/>
            <a:lstStyle/>
            <a:p>
              <a:endParaRPr lang="en-US"/>
            </a:p>
          </p:txBody>
        </p:sp>
        <p:sp>
          <p:nvSpPr>
            <p:cNvPr id="129" name="Freeform 1959">
              <a:extLst>
                <a:ext uri="{FF2B5EF4-FFF2-40B4-BE49-F238E27FC236}">
                  <a16:creationId xmlns:a16="http://schemas.microsoft.com/office/drawing/2014/main" id="{16A9B255-DD59-FC12-A787-9CAFD83A60A6}"/>
                </a:ext>
              </a:extLst>
            </p:cNvPr>
            <p:cNvSpPr/>
            <p:nvPr/>
          </p:nvSpPr>
          <p:spPr>
            <a:xfrm>
              <a:off x="3399791" y="6170142"/>
              <a:ext cx="2514" cy="5486"/>
            </a:xfrm>
            <a:custGeom>
              <a:avLst/>
              <a:gdLst>
                <a:gd name="connsiteX0" fmla="*/ 0 w 2514"/>
                <a:gd name="connsiteY0" fmla="*/ 0 h 5486"/>
                <a:gd name="connsiteX1" fmla="*/ 2515 w 2514"/>
                <a:gd name="connsiteY1" fmla="*/ 5486 h 5486"/>
                <a:gd name="connsiteX2" fmla="*/ 0 w 2514"/>
                <a:gd name="connsiteY2" fmla="*/ 0 h 5486"/>
              </a:gdLst>
              <a:ahLst/>
              <a:cxnLst>
                <a:cxn ang="0">
                  <a:pos x="connsiteX0" y="connsiteY0"/>
                </a:cxn>
                <a:cxn ang="0">
                  <a:pos x="connsiteX1" y="connsiteY1"/>
                </a:cxn>
                <a:cxn ang="0">
                  <a:pos x="connsiteX2" y="connsiteY2"/>
                </a:cxn>
              </a:cxnLst>
              <a:rect l="l" t="t" r="r" b="b"/>
              <a:pathLst>
                <a:path w="2514" h="5486">
                  <a:moveTo>
                    <a:pt x="0" y="0"/>
                  </a:moveTo>
                  <a:cubicBezTo>
                    <a:pt x="914" y="1828"/>
                    <a:pt x="1829" y="3657"/>
                    <a:pt x="2515" y="5486"/>
                  </a:cubicBezTo>
                  <a:cubicBezTo>
                    <a:pt x="1829"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130" name="Freeform 1960">
              <a:extLst>
                <a:ext uri="{FF2B5EF4-FFF2-40B4-BE49-F238E27FC236}">
                  <a16:creationId xmlns:a16="http://schemas.microsoft.com/office/drawing/2014/main" id="{3F1F9BB9-9907-9131-BBFE-988AE163798D}"/>
                </a:ext>
              </a:extLst>
            </p:cNvPr>
            <p:cNvSpPr/>
            <p:nvPr/>
          </p:nvSpPr>
          <p:spPr>
            <a:xfrm>
              <a:off x="3405506" y="6184544"/>
              <a:ext cx="2743" cy="13258"/>
            </a:xfrm>
            <a:custGeom>
              <a:avLst/>
              <a:gdLst>
                <a:gd name="connsiteX0" fmla="*/ 0 w 2743"/>
                <a:gd name="connsiteY0" fmla="*/ 0 h 13258"/>
                <a:gd name="connsiteX1" fmla="*/ 2743 w 2743"/>
                <a:gd name="connsiteY1" fmla="*/ 13259 h 13258"/>
                <a:gd name="connsiteX2" fmla="*/ 0 w 2743"/>
                <a:gd name="connsiteY2" fmla="*/ 0 h 13258"/>
              </a:gdLst>
              <a:ahLst/>
              <a:cxnLst>
                <a:cxn ang="0">
                  <a:pos x="connsiteX0" y="connsiteY0"/>
                </a:cxn>
                <a:cxn ang="0">
                  <a:pos x="connsiteX1" y="connsiteY1"/>
                </a:cxn>
                <a:cxn ang="0">
                  <a:pos x="connsiteX2" y="connsiteY2"/>
                </a:cxn>
              </a:cxnLst>
              <a:rect l="l" t="t" r="r" b="b"/>
              <a:pathLst>
                <a:path w="2743" h="13258">
                  <a:moveTo>
                    <a:pt x="0" y="0"/>
                  </a:moveTo>
                  <a:cubicBezTo>
                    <a:pt x="1143" y="4115"/>
                    <a:pt x="2057" y="8687"/>
                    <a:pt x="2743" y="13259"/>
                  </a:cubicBezTo>
                  <a:cubicBezTo>
                    <a:pt x="2057" y="8687"/>
                    <a:pt x="1143" y="4344"/>
                    <a:pt x="0" y="0"/>
                  </a:cubicBezTo>
                  <a:close/>
                </a:path>
              </a:pathLst>
            </a:custGeom>
            <a:solidFill>
              <a:srgbClr val="FFFFFF"/>
            </a:solidFill>
            <a:ln w="2286" cap="flat">
              <a:noFill/>
              <a:prstDash val="solid"/>
              <a:miter/>
            </a:ln>
          </p:spPr>
          <p:txBody>
            <a:bodyPr rtlCol="0" anchor="ctr"/>
            <a:lstStyle/>
            <a:p>
              <a:endParaRPr lang="en-US"/>
            </a:p>
          </p:txBody>
        </p:sp>
        <p:sp>
          <p:nvSpPr>
            <p:cNvPr id="131" name="Freeform 1961">
              <a:extLst>
                <a:ext uri="{FF2B5EF4-FFF2-40B4-BE49-F238E27FC236}">
                  <a16:creationId xmlns:a16="http://schemas.microsoft.com/office/drawing/2014/main" id="{67BE7BC9-6617-C331-6B75-CC603EC007D7}"/>
                </a:ext>
              </a:extLst>
            </p:cNvPr>
            <p:cNvSpPr/>
            <p:nvPr/>
          </p:nvSpPr>
          <p:spPr>
            <a:xfrm>
              <a:off x="3205252" y="6378397"/>
              <a:ext cx="1600" cy="16916"/>
            </a:xfrm>
            <a:custGeom>
              <a:avLst/>
              <a:gdLst>
                <a:gd name="connsiteX0" fmla="*/ 1600 w 1600"/>
                <a:gd name="connsiteY0" fmla="*/ 0 h 16916"/>
                <a:gd name="connsiteX1" fmla="*/ 0 w 1600"/>
                <a:gd name="connsiteY1" fmla="*/ 16917 h 16916"/>
                <a:gd name="connsiteX2" fmla="*/ 1600 w 1600"/>
                <a:gd name="connsiteY2" fmla="*/ 0 h 16916"/>
              </a:gdLst>
              <a:ahLst/>
              <a:cxnLst>
                <a:cxn ang="0">
                  <a:pos x="connsiteX0" y="connsiteY0"/>
                </a:cxn>
                <a:cxn ang="0">
                  <a:pos x="connsiteX1" y="connsiteY1"/>
                </a:cxn>
                <a:cxn ang="0">
                  <a:pos x="connsiteX2" y="connsiteY2"/>
                </a:cxn>
              </a:cxnLst>
              <a:rect l="l" t="t" r="r" b="b"/>
              <a:pathLst>
                <a:path w="1600" h="16916">
                  <a:moveTo>
                    <a:pt x="1600" y="0"/>
                  </a:moveTo>
                  <a:cubicBezTo>
                    <a:pt x="1372" y="5715"/>
                    <a:pt x="686" y="11430"/>
                    <a:pt x="0" y="16917"/>
                  </a:cubicBezTo>
                  <a:cubicBezTo>
                    <a:pt x="686" y="11202"/>
                    <a:pt x="1143" y="5715"/>
                    <a:pt x="1600" y="0"/>
                  </a:cubicBezTo>
                  <a:close/>
                </a:path>
              </a:pathLst>
            </a:custGeom>
            <a:solidFill>
              <a:srgbClr val="FFFFFF"/>
            </a:solidFill>
            <a:ln w="2286" cap="flat">
              <a:noFill/>
              <a:prstDash val="solid"/>
              <a:miter/>
            </a:ln>
          </p:spPr>
          <p:txBody>
            <a:bodyPr rtlCol="0" anchor="ctr"/>
            <a:lstStyle/>
            <a:p>
              <a:endParaRPr lang="en-US"/>
            </a:p>
          </p:txBody>
        </p:sp>
        <p:sp>
          <p:nvSpPr>
            <p:cNvPr id="132" name="Freeform 1962">
              <a:extLst>
                <a:ext uri="{FF2B5EF4-FFF2-40B4-BE49-F238E27FC236}">
                  <a16:creationId xmlns:a16="http://schemas.microsoft.com/office/drawing/2014/main" id="{06B0B5DB-7469-D8D4-4A89-460B8FFB05B4}"/>
                </a:ext>
              </a:extLst>
            </p:cNvPr>
            <p:cNvSpPr/>
            <p:nvPr/>
          </p:nvSpPr>
          <p:spPr>
            <a:xfrm>
              <a:off x="2660041" y="6368567"/>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229" y="2972"/>
                    <a:pt x="0" y="0"/>
                  </a:cubicBezTo>
                  <a:cubicBezTo>
                    <a:pt x="229" y="2972"/>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33" name="Freeform 1963">
              <a:extLst>
                <a:ext uri="{FF2B5EF4-FFF2-40B4-BE49-F238E27FC236}">
                  <a16:creationId xmlns:a16="http://schemas.microsoft.com/office/drawing/2014/main" id="{F84D1DD3-F5D8-D505-5B12-DA8E8456F9E5}"/>
                </a:ext>
              </a:extLst>
            </p:cNvPr>
            <p:cNvSpPr/>
            <p:nvPr/>
          </p:nvSpPr>
          <p:spPr>
            <a:xfrm>
              <a:off x="2738908" y="6487896"/>
              <a:ext cx="6400" cy="228"/>
            </a:xfrm>
            <a:custGeom>
              <a:avLst/>
              <a:gdLst>
                <a:gd name="connsiteX0" fmla="*/ 6401 w 6400"/>
                <a:gd name="connsiteY0" fmla="*/ 228 h 228"/>
                <a:gd name="connsiteX1" fmla="*/ 0 w 6400"/>
                <a:gd name="connsiteY1" fmla="*/ 0 h 228"/>
                <a:gd name="connsiteX2" fmla="*/ 6401 w 6400"/>
                <a:gd name="connsiteY2" fmla="*/ 228 h 228"/>
              </a:gdLst>
              <a:ahLst/>
              <a:cxnLst>
                <a:cxn ang="0">
                  <a:pos x="connsiteX0" y="connsiteY0"/>
                </a:cxn>
                <a:cxn ang="0">
                  <a:pos x="connsiteX1" y="connsiteY1"/>
                </a:cxn>
                <a:cxn ang="0">
                  <a:pos x="connsiteX2" y="connsiteY2"/>
                </a:cxn>
              </a:cxnLst>
              <a:rect l="l" t="t" r="r" b="b"/>
              <a:pathLst>
                <a:path w="6400" h="228">
                  <a:moveTo>
                    <a:pt x="6401" y="228"/>
                  </a:moveTo>
                  <a:cubicBezTo>
                    <a:pt x="4115" y="228"/>
                    <a:pt x="2057" y="0"/>
                    <a:pt x="0" y="0"/>
                  </a:cubicBezTo>
                  <a:cubicBezTo>
                    <a:pt x="1829" y="228"/>
                    <a:pt x="4115" y="228"/>
                    <a:pt x="6401" y="228"/>
                  </a:cubicBezTo>
                  <a:close/>
                </a:path>
              </a:pathLst>
            </a:custGeom>
            <a:solidFill>
              <a:srgbClr val="FFFFFF"/>
            </a:solidFill>
            <a:ln w="2286" cap="flat">
              <a:noFill/>
              <a:prstDash val="solid"/>
              <a:miter/>
            </a:ln>
          </p:spPr>
          <p:txBody>
            <a:bodyPr rtlCol="0" anchor="ctr"/>
            <a:lstStyle/>
            <a:p>
              <a:endParaRPr lang="en-US"/>
            </a:p>
          </p:txBody>
        </p:sp>
        <p:sp>
          <p:nvSpPr>
            <p:cNvPr id="134" name="Freeform 1964">
              <a:extLst>
                <a:ext uri="{FF2B5EF4-FFF2-40B4-BE49-F238E27FC236}">
                  <a16:creationId xmlns:a16="http://schemas.microsoft.com/office/drawing/2014/main" id="{6F4689A7-9E26-BF6F-86FD-569D35FDF28D}"/>
                </a:ext>
              </a:extLst>
            </p:cNvPr>
            <p:cNvSpPr/>
            <p:nvPr/>
          </p:nvSpPr>
          <p:spPr>
            <a:xfrm>
              <a:off x="2881098" y="648972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5" name="Freeform 1965">
              <a:extLst>
                <a:ext uri="{FF2B5EF4-FFF2-40B4-BE49-F238E27FC236}">
                  <a16:creationId xmlns:a16="http://schemas.microsoft.com/office/drawing/2014/main" id="{1346C6DA-FCF6-FC51-3F22-62E33DF55CCD}"/>
                </a:ext>
              </a:extLst>
            </p:cNvPr>
            <p:cNvSpPr/>
            <p:nvPr/>
          </p:nvSpPr>
          <p:spPr>
            <a:xfrm>
              <a:off x="2910587" y="6489496"/>
              <a:ext cx="5029" cy="2286"/>
            </a:xfrm>
            <a:custGeom>
              <a:avLst/>
              <a:gdLst>
                <a:gd name="connsiteX0" fmla="*/ 5029 w 5029"/>
                <a:gd name="connsiteY0" fmla="*/ 0 h 2286"/>
                <a:gd name="connsiteX1" fmla="*/ 0 w 5029"/>
                <a:gd name="connsiteY1" fmla="*/ 0 h 2286"/>
                <a:gd name="connsiteX2" fmla="*/ 5029 w 5029"/>
                <a:gd name="connsiteY2" fmla="*/ 0 h 2286"/>
              </a:gdLst>
              <a:ahLst/>
              <a:cxnLst>
                <a:cxn ang="0">
                  <a:pos x="connsiteX0" y="connsiteY0"/>
                </a:cxn>
                <a:cxn ang="0">
                  <a:pos x="connsiteX1" y="connsiteY1"/>
                </a:cxn>
                <a:cxn ang="0">
                  <a:pos x="connsiteX2" y="connsiteY2"/>
                </a:cxn>
              </a:cxnLst>
              <a:rect l="l" t="t" r="r" b="b"/>
              <a:pathLst>
                <a:path w="5029" h="2286">
                  <a:moveTo>
                    <a:pt x="5029" y="0"/>
                  </a:moveTo>
                  <a:cubicBezTo>
                    <a:pt x="3429" y="0"/>
                    <a:pt x="1829" y="0"/>
                    <a:pt x="0" y="0"/>
                  </a:cubicBezTo>
                  <a:cubicBezTo>
                    <a:pt x="1600" y="0"/>
                    <a:pt x="3200" y="0"/>
                    <a:pt x="5029" y="0"/>
                  </a:cubicBezTo>
                  <a:close/>
                </a:path>
              </a:pathLst>
            </a:custGeom>
            <a:solidFill>
              <a:srgbClr val="FFFFFF"/>
            </a:solidFill>
            <a:ln w="2286" cap="flat">
              <a:noFill/>
              <a:prstDash val="solid"/>
              <a:miter/>
            </a:ln>
          </p:spPr>
          <p:txBody>
            <a:bodyPr rtlCol="0" anchor="ctr"/>
            <a:lstStyle/>
            <a:p>
              <a:endParaRPr lang="en-US"/>
            </a:p>
          </p:txBody>
        </p:sp>
        <p:sp>
          <p:nvSpPr>
            <p:cNvPr id="136" name="Freeform 1966">
              <a:extLst>
                <a:ext uri="{FF2B5EF4-FFF2-40B4-BE49-F238E27FC236}">
                  <a16:creationId xmlns:a16="http://schemas.microsoft.com/office/drawing/2014/main" id="{3959EF59-AAF9-2F35-6ECB-BE6AA25FFC65}"/>
                </a:ext>
              </a:extLst>
            </p:cNvPr>
            <p:cNvSpPr/>
            <p:nvPr/>
          </p:nvSpPr>
          <p:spPr>
            <a:xfrm>
              <a:off x="2718563" y="6487210"/>
              <a:ext cx="5257" cy="228"/>
            </a:xfrm>
            <a:custGeom>
              <a:avLst/>
              <a:gdLst>
                <a:gd name="connsiteX0" fmla="*/ 5258 w 5257"/>
                <a:gd name="connsiteY0" fmla="*/ 228 h 228"/>
                <a:gd name="connsiteX1" fmla="*/ 0 w 5257"/>
                <a:gd name="connsiteY1" fmla="*/ 0 h 228"/>
                <a:gd name="connsiteX2" fmla="*/ 5258 w 5257"/>
                <a:gd name="connsiteY2" fmla="*/ 228 h 228"/>
              </a:gdLst>
              <a:ahLst/>
              <a:cxnLst>
                <a:cxn ang="0">
                  <a:pos x="connsiteX0" y="connsiteY0"/>
                </a:cxn>
                <a:cxn ang="0">
                  <a:pos x="connsiteX1" y="connsiteY1"/>
                </a:cxn>
                <a:cxn ang="0">
                  <a:pos x="connsiteX2" y="connsiteY2"/>
                </a:cxn>
              </a:cxnLst>
              <a:rect l="l" t="t" r="r" b="b"/>
              <a:pathLst>
                <a:path w="5257" h="228">
                  <a:moveTo>
                    <a:pt x="5258" y="228"/>
                  </a:moveTo>
                  <a:cubicBezTo>
                    <a:pt x="3429" y="228"/>
                    <a:pt x="1600" y="0"/>
                    <a:pt x="0" y="0"/>
                  </a:cubicBezTo>
                  <a:cubicBezTo>
                    <a:pt x="1829" y="0"/>
                    <a:pt x="3429" y="0"/>
                    <a:pt x="5258" y="228"/>
                  </a:cubicBezTo>
                  <a:close/>
                </a:path>
              </a:pathLst>
            </a:custGeom>
            <a:solidFill>
              <a:srgbClr val="FFFFFF"/>
            </a:solidFill>
            <a:ln w="2286" cap="flat">
              <a:noFill/>
              <a:prstDash val="solid"/>
              <a:miter/>
            </a:ln>
          </p:spPr>
          <p:txBody>
            <a:bodyPr rtlCol="0" anchor="ctr"/>
            <a:lstStyle/>
            <a:p>
              <a:endParaRPr lang="en-US"/>
            </a:p>
          </p:txBody>
        </p:sp>
        <p:sp>
          <p:nvSpPr>
            <p:cNvPr id="137" name="Freeform 1967">
              <a:extLst>
                <a:ext uri="{FF2B5EF4-FFF2-40B4-BE49-F238E27FC236}">
                  <a16:creationId xmlns:a16="http://schemas.microsoft.com/office/drawing/2014/main" id="{75017B65-B769-1AE4-05F9-9A7D03226963}"/>
                </a:ext>
              </a:extLst>
            </p:cNvPr>
            <p:cNvSpPr/>
            <p:nvPr/>
          </p:nvSpPr>
          <p:spPr>
            <a:xfrm>
              <a:off x="2723821" y="6487210"/>
              <a:ext cx="2971" cy="228"/>
            </a:xfrm>
            <a:custGeom>
              <a:avLst/>
              <a:gdLst>
                <a:gd name="connsiteX0" fmla="*/ 2972 w 2971"/>
                <a:gd name="connsiteY0" fmla="*/ 228 h 228"/>
                <a:gd name="connsiteX1" fmla="*/ 0 w 2971"/>
                <a:gd name="connsiteY1" fmla="*/ 0 h 228"/>
                <a:gd name="connsiteX2" fmla="*/ 2972 w 2971"/>
                <a:gd name="connsiteY2" fmla="*/ 228 h 228"/>
              </a:gdLst>
              <a:ahLst/>
              <a:cxnLst>
                <a:cxn ang="0">
                  <a:pos x="connsiteX0" y="connsiteY0"/>
                </a:cxn>
                <a:cxn ang="0">
                  <a:pos x="connsiteX1" y="connsiteY1"/>
                </a:cxn>
                <a:cxn ang="0">
                  <a:pos x="connsiteX2" y="connsiteY2"/>
                </a:cxn>
              </a:cxnLst>
              <a:rect l="l" t="t" r="r" b="b"/>
              <a:pathLst>
                <a:path w="2971" h="228">
                  <a:moveTo>
                    <a:pt x="2972" y="228"/>
                  </a:moveTo>
                  <a:cubicBezTo>
                    <a:pt x="2057" y="228"/>
                    <a:pt x="914" y="228"/>
                    <a:pt x="0" y="0"/>
                  </a:cubicBezTo>
                  <a:cubicBezTo>
                    <a:pt x="1143" y="228"/>
                    <a:pt x="2057" y="228"/>
                    <a:pt x="2972" y="228"/>
                  </a:cubicBezTo>
                  <a:close/>
                </a:path>
              </a:pathLst>
            </a:custGeom>
            <a:solidFill>
              <a:srgbClr val="FFFFFF"/>
            </a:solidFill>
            <a:ln w="2286" cap="flat">
              <a:noFill/>
              <a:prstDash val="solid"/>
              <a:miter/>
            </a:ln>
          </p:spPr>
          <p:txBody>
            <a:bodyPr rtlCol="0" anchor="ctr"/>
            <a:lstStyle/>
            <a:p>
              <a:endParaRPr lang="en-US"/>
            </a:p>
          </p:txBody>
        </p:sp>
        <p:sp>
          <p:nvSpPr>
            <p:cNvPr id="138" name="Freeform 1968">
              <a:extLst>
                <a:ext uri="{FF2B5EF4-FFF2-40B4-BE49-F238E27FC236}">
                  <a16:creationId xmlns:a16="http://schemas.microsoft.com/office/drawing/2014/main" id="{FB6FD5DE-877F-3E67-A893-FD28B5BCD6FC}"/>
                </a:ext>
              </a:extLst>
            </p:cNvPr>
            <p:cNvSpPr/>
            <p:nvPr/>
          </p:nvSpPr>
          <p:spPr>
            <a:xfrm>
              <a:off x="3049119" y="6488353"/>
              <a:ext cx="8686" cy="101"/>
            </a:xfrm>
            <a:custGeom>
              <a:avLst/>
              <a:gdLst>
                <a:gd name="connsiteX0" fmla="*/ 8687 w 8686"/>
                <a:gd name="connsiteY0" fmla="*/ 0 h 101"/>
                <a:gd name="connsiteX1" fmla="*/ 0 w 8686"/>
                <a:gd name="connsiteY1" fmla="*/ 0 h 101"/>
                <a:gd name="connsiteX2" fmla="*/ 8687 w 8686"/>
                <a:gd name="connsiteY2" fmla="*/ 0 h 101"/>
              </a:gdLst>
              <a:ahLst/>
              <a:cxnLst>
                <a:cxn ang="0">
                  <a:pos x="connsiteX0" y="connsiteY0"/>
                </a:cxn>
                <a:cxn ang="0">
                  <a:pos x="connsiteX1" y="connsiteY1"/>
                </a:cxn>
                <a:cxn ang="0">
                  <a:pos x="connsiteX2" y="connsiteY2"/>
                </a:cxn>
              </a:cxnLst>
              <a:rect l="l" t="t" r="r" b="b"/>
              <a:pathLst>
                <a:path w="8686" h="101">
                  <a:moveTo>
                    <a:pt x="8687" y="0"/>
                  </a:moveTo>
                  <a:cubicBezTo>
                    <a:pt x="5944" y="0"/>
                    <a:pt x="2972" y="0"/>
                    <a:pt x="0" y="0"/>
                  </a:cubicBezTo>
                  <a:cubicBezTo>
                    <a:pt x="2972" y="228"/>
                    <a:pt x="5715" y="0"/>
                    <a:pt x="8687" y="0"/>
                  </a:cubicBezTo>
                  <a:close/>
                </a:path>
              </a:pathLst>
            </a:custGeom>
            <a:solidFill>
              <a:srgbClr val="FFFFFF"/>
            </a:solidFill>
            <a:ln w="2286" cap="flat">
              <a:noFill/>
              <a:prstDash val="solid"/>
              <a:miter/>
            </a:ln>
          </p:spPr>
          <p:txBody>
            <a:bodyPr rtlCol="0" anchor="ctr"/>
            <a:lstStyle/>
            <a:p>
              <a:endParaRPr lang="en-US"/>
            </a:p>
          </p:txBody>
        </p:sp>
        <p:sp>
          <p:nvSpPr>
            <p:cNvPr id="139" name="Freeform 1969">
              <a:extLst>
                <a:ext uri="{FF2B5EF4-FFF2-40B4-BE49-F238E27FC236}">
                  <a16:creationId xmlns:a16="http://schemas.microsoft.com/office/drawing/2014/main" id="{63DE4A95-10A5-9BFC-7A31-3B001F511538}"/>
                </a:ext>
              </a:extLst>
            </p:cNvPr>
            <p:cNvSpPr/>
            <p:nvPr/>
          </p:nvSpPr>
          <p:spPr>
            <a:xfrm>
              <a:off x="3178735" y="5990005"/>
              <a:ext cx="11658" cy="5715"/>
            </a:xfrm>
            <a:custGeom>
              <a:avLst/>
              <a:gdLst>
                <a:gd name="connsiteX0" fmla="*/ 0 w 11658"/>
                <a:gd name="connsiteY0" fmla="*/ 0 h 5715"/>
                <a:gd name="connsiteX1" fmla="*/ 11659 w 11658"/>
                <a:gd name="connsiteY1" fmla="*/ 5715 h 5715"/>
                <a:gd name="connsiteX2" fmla="*/ 0 w 11658"/>
                <a:gd name="connsiteY2" fmla="*/ 0 h 5715"/>
              </a:gdLst>
              <a:ahLst/>
              <a:cxnLst>
                <a:cxn ang="0">
                  <a:pos x="connsiteX0" y="connsiteY0"/>
                </a:cxn>
                <a:cxn ang="0">
                  <a:pos x="connsiteX1" y="connsiteY1"/>
                </a:cxn>
                <a:cxn ang="0">
                  <a:pos x="connsiteX2" y="connsiteY2"/>
                </a:cxn>
              </a:cxnLst>
              <a:rect l="l" t="t" r="r" b="b"/>
              <a:pathLst>
                <a:path w="11658" h="5715">
                  <a:moveTo>
                    <a:pt x="0" y="0"/>
                  </a:moveTo>
                  <a:cubicBezTo>
                    <a:pt x="4343" y="1600"/>
                    <a:pt x="8230" y="3429"/>
                    <a:pt x="11659" y="5715"/>
                  </a:cubicBezTo>
                  <a:cubicBezTo>
                    <a:pt x="8230" y="3429"/>
                    <a:pt x="4343" y="1600"/>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970">
              <a:extLst>
                <a:ext uri="{FF2B5EF4-FFF2-40B4-BE49-F238E27FC236}">
                  <a16:creationId xmlns:a16="http://schemas.microsoft.com/office/drawing/2014/main" id="{D0148848-1CC9-D0C5-6CDC-C3C172E13393}"/>
                </a:ext>
              </a:extLst>
            </p:cNvPr>
            <p:cNvSpPr/>
            <p:nvPr/>
          </p:nvSpPr>
          <p:spPr>
            <a:xfrm>
              <a:off x="3195423" y="6440119"/>
              <a:ext cx="2057" cy="11201"/>
            </a:xfrm>
            <a:custGeom>
              <a:avLst/>
              <a:gdLst>
                <a:gd name="connsiteX0" fmla="*/ 2057 w 2057"/>
                <a:gd name="connsiteY0" fmla="*/ 0 h 11201"/>
                <a:gd name="connsiteX1" fmla="*/ 0 w 2057"/>
                <a:gd name="connsiteY1" fmla="*/ 11202 h 11201"/>
                <a:gd name="connsiteX2" fmla="*/ 2057 w 2057"/>
                <a:gd name="connsiteY2" fmla="*/ 0 h 11201"/>
              </a:gdLst>
              <a:ahLst/>
              <a:cxnLst>
                <a:cxn ang="0">
                  <a:pos x="connsiteX0" y="connsiteY0"/>
                </a:cxn>
                <a:cxn ang="0">
                  <a:pos x="connsiteX1" y="connsiteY1"/>
                </a:cxn>
                <a:cxn ang="0">
                  <a:pos x="connsiteX2" y="connsiteY2"/>
                </a:cxn>
              </a:cxnLst>
              <a:rect l="l" t="t" r="r" b="b"/>
              <a:pathLst>
                <a:path w="2057" h="11201">
                  <a:moveTo>
                    <a:pt x="2057" y="0"/>
                  </a:moveTo>
                  <a:cubicBezTo>
                    <a:pt x="1372" y="3658"/>
                    <a:pt x="686" y="7544"/>
                    <a:pt x="0" y="11202"/>
                  </a:cubicBezTo>
                  <a:cubicBezTo>
                    <a:pt x="457" y="7315"/>
                    <a:pt x="1372" y="3658"/>
                    <a:pt x="2057" y="0"/>
                  </a:cubicBezTo>
                  <a:close/>
                </a:path>
              </a:pathLst>
            </a:custGeom>
            <a:solidFill>
              <a:srgbClr val="FFFFFF"/>
            </a:solidFill>
            <a:ln w="2286" cap="flat">
              <a:noFill/>
              <a:prstDash val="solid"/>
              <a:miter/>
            </a:ln>
          </p:spPr>
          <p:txBody>
            <a:bodyPr rtlCol="0" anchor="ctr"/>
            <a:lstStyle/>
            <a:p>
              <a:endParaRPr lang="en-US"/>
            </a:p>
          </p:txBody>
        </p:sp>
        <p:sp>
          <p:nvSpPr>
            <p:cNvPr id="141" name="Freeform 1971">
              <a:extLst>
                <a:ext uri="{FF2B5EF4-FFF2-40B4-BE49-F238E27FC236}">
                  <a16:creationId xmlns:a16="http://schemas.microsoft.com/office/drawing/2014/main" id="{98EE9BE9-0AEF-7B38-8FCB-2969719A0FE8}"/>
                </a:ext>
              </a:extLst>
            </p:cNvPr>
            <p:cNvSpPr/>
            <p:nvPr/>
          </p:nvSpPr>
          <p:spPr>
            <a:xfrm>
              <a:off x="3207081" y="6345021"/>
              <a:ext cx="457" cy="10744"/>
            </a:xfrm>
            <a:custGeom>
              <a:avLst/>
              <a:gdLst>
                <a:gd name="connsiteX0" fmla="*/ 457 w 457"/>
                <a:gd name="connsiteY0" fmla="*/ 0 h 10744"/>
                <a:gd name="connsiteX1" fmla="*/ 0 w 457"/>
                <a:gd name="connsiteY1" fmla="*/ 10744 h 10744"/>
                <a:gd name="connsiteX2" fmla="*/ 457 w 457"/>
                <a:gd name="connsiteY2" fmla="*/ 0 h 10744"/>
              </a:gdLst>
              <a:ahLst/>
              <a:cxnLst>
                <a:cxn ang="0">
                  <a:pos x="connsiteX0" y="connsiteY0"/>
                </a:cxn>
                <a:cxn ang="0">
                  <a:pos x="connsiteX1" y="connsiteY1"/>
                </a:cxn>
                <a:cxn ang="0">
                  <a:pos x="connsiteX2" y="connsiteY2"/>
                </a:cxn>
              </a:cxnLst>
              <a:rect l="l" t="t" r="r" b="b"/>
              <a:pathLst>
                <a:path w="457" h="10744">
                  <a:moveTo>
                    <a:pt x="457" y="0"/>
                  </a:moveTo>
                  <a:cubicBezTo>
                    <a:pt x="229" y="3657"/>
                    <a:pt x="0" y="7086"/>
                    <a:pt x="0" y="10744"/>
                  </a:cubicBezTo>
                  <a:cubicBezTo>
                    <a:pt x="0" y="7315"/>
                    <a:pt x="229" y="3657"/>
                    <a:pt x="457" y="0"/>
                  </a:cubicBezTo>
                  <a:close/>
                </a:path>
              </a:pathLst>
            </a:custGeom>
            <a:solidFill>
              <a:srgbClr val="FFFFFF"/>
            </a:solidFill>
            <a:ln w="2286" cap="flat">
              <a:noFill/>
              <a:prstDash val="solid"/>
              <a:miter/>
            </a:ln>
          </p:spPr>
          <p:txBody>
            <a:bodyPr rtlCol="0" anchor="ctr"/>
            <a:lstStyle/>
            <a:p>
              <a:endParaRPr lang="en-US"/>
            </a:p>
          </p:txBody>
        </p:sp>
        <p:sp>
          <p:nvSpPr>
            <p:cNvPr id="142" name="Freeform 1972">
              <a:extLst>
                <a:ext uri="{FF2B5EF4-FFF2-40B4-BE49-F238E27FC236}">
                  <a16:creationId xmlns:a16="http://schemas.microsoft.com/office/drawing/2014/main" id="{BF37F1AB-5B39-C99C-D64B-47FA1006BADE}"/>
                </a:ext>
              </a:extLst>
            </p:cNvPr>
            <p:cNvSpPr/>
            <p:nvPr/>
          </p:nvSpPr>
          <p:spPr>
            <a:xfrm>
              <a:off x="3115184" y="6487668"/>
              <a:ext cx="6400" cy="2286"/>
            </a:xfrm>
            <a:custGeom>
              <a:avLst/>
              <a:gdLst>
                <a:gd name="connsiteX0" fmla="*/ 6401 w 6400"/>
                <a:gd name="connsiteY0" fmla="*/ 0 h 2286"/>
                <a:gd name="connsiteX1" fmla="*/ 0 w 6400"/>
                <a:gd name="connsiteY1" fmla="*/ 0 h 2286"/>
                <a:gd name="connsiteX2" fmla="*/ 6401 w 6400"/>
                <a:gd name="connsiteY2" fmla="*/ 0 h 2286"/>
              </a:gdLst>
              <a:ahLst/>
              <a:cxnLst>
                <a:cxn ang="0">
                  <a:pos x="connsiteX0" y="connsiteY0"/>
                </a:cxn>
                <a:cxn ang="0">
                  <a:pos x="connsiteX1" y="connsiteY1"/>
                </a:cxn>
                <a:cxn ang="0">
                  <a:pos x="connsiteX2" y="connsiteY2"/>
                </a:cxn>
              </a:cxnLst>
              <a:rect l="l" t="t" r="r" b="b"/>
              <a:pathLst>
                <a:path w="6400" h="2286">
                  <a:moveTo>
                    <a:pt x="6401" y="0"/>
                  </a:moveTo>
                  <a:cubicBezTo>
                    <a:pt x="4343" y="0"/>
                    <a:pt x="2057" y="0"/>
                    <a:pt x="0" y="0"/>
                  </a:cubicBezTo>
                  <a:cubicBezTo>
                    <a:pt x="2057" y="0"/>
                    <a:pt x="4115" y="0"/>
                    <a:pt x="6401" y="0"/>
                  </a:cubicBezTo>
                  <a:close/>
                </a:path>
              </a:pathLst>
            </a:custGeom>
            <a:solidFill>
              <a:srgbClr val="FFFFFF"/>
            </a:solidFill>
            <a:ln w="2286" cap="flat">
              <a:noFill/>
              <a:prstDash val="solid"/>
              <a:miter/>
            </a:ln>
          </p:spPr>
          <p:txBody>
            <a:bodyPr rtlCol="0" anchor="ctr"/>
            <a:lstStyle/>
            <a:p>
              <a:endParaRPr lang="en-US"/>
            </a:p>
          </p:txBody>
        </p:sp>
        <p:sp>
          <p:nvSpPr>
            <p:cNvPr id="143" name="Freeform 1973">
              <a:extLst>
                <a:ext uri="{FF2B5EF4-FFF2-40B4-BE49-F238E27FC236}">
                  <a16:creationId xmlns:a16="http://schemas.microsoft.com/office/drawing/2014/main" id="{4C6B2108-8464-4CB7-B092-89E9930357C0}"/>
                </a:ext>
              </a:extLst>
            </p:cNvPr>
            <p:cNvSpPr/>
            <p:nvPr/>
          </p:nvSpPr>
          <p:spPr>
            <a:xfrm>
              <a:off x="3192908" y="6456578"/>
              <a:ext cx="1371" cy="5257"/>
            </a:xfrm>
            <a:custGeom>
              <a:avLst/>
              <a:gdLst>
                <a:gd name="connsiteX0" fmla="*/ 1372 w 1371"/>
                <a:gd name="connsiteY0" fmla="*/ 0 h 5257"/>
                <a:gd name="connsiteX1" fmla="*/ 0 w 1371"/>
                <a:gd name="connsiteY1" fmla="*/ 5258 h 5257"/>
                <a:gd name="connsiteX2" fmla="*/ 1372 w 1371"/>
                <a:gd name="connsiteY2" fmla="*/ 0 h 5257"/>
              </a:gdLst>
              <a:ahLst/>
              <a:cxnLst>
                <a:cxn ang="0">
                  <a:pos x="connsiteX0" y="connsiteY0"/>
                </a:cxn>
                <a:cxn ang="0">
                  <a:pos x="connsiteX1" y="connsiteY1"/>
                </a:cxn>
                <a:cxn ang="0">
                  <a:pos x="connsiteX2" y="connsiteY2"/>
                </a:cxn>
              </a:cxnLst>
              <a:rect l="l" t="t" r="r" b="b"/>
              <a:pathLst>
                <a:path w="1371" h="5257">
                  <a:moveTo>
                    <a:pt x="1372" y="0"/>
                  </a:moveTo>
                  <a:cubicBezTo>
                    <a:pt x="914" y="1829"/>
                    <a:pt x="457" y="3429"/>
                    <a:pt x="0" y="5258"/>
                  </a:cubicBezTo>
                  <a:cubicBezTo>
                    <a:pt x="457" y="3429"/>
                    <a:pt x="914" y="1601"/>
                    <a:pt x="1372" y="0"/>
                  </a:cubicBezTo>
                  <a:close/>
                </a:path>
              </a:pathLst>
            </a:custGeom>
            <a:solidFill>
              <a:srgbClr val="FFFFFF"/>
            </a:solidFill>
            <a:ln w="2286" cap="flat">
              <a:noFill/>
              <a:prstDash val="solid"/>
              <a:miter/>
            </a:ln>
          </p:spPr>
          <p:txBody>
            <a:bodyPr rtlCol="0" anchor="ctr"/>
            <a:lstStyle/>
            <a:p>
              <a:endParaRPr lang="en-US"/>
            </a:p>
          </p:txBody>
        </p:sp>
        <p:sp>
          <p:nvSpPr>
            <p:cNvPr id="144" name="Freeform 1974">
              <a:extLst>
                <a:ext uri="{FF2B5EF4-FFF2-40B4-BE49-F238E27FC236}">
                  <a16:creationId xmlns:a16="http://schemas.microsoft.com/office/drawing/2014/main" id="{346C07DE-1CC0-FD4F-BB69-2C573AD8C944}"/>
                </a:ext>
              </a:extLst>
            </p:cNvPr>
            <p:cNvSpPr/>
            <p:nvPr/>
          </p:nvSpPr>
          <p:spPr>
            <a:xfrm>
              <a:off x="2449500" y="5828425"/>
              <a:ext cx="172365" cy="174020"/>
            </a:xfrm>
            <a:custGeom>
              <a:avLst/>
              <a:gdLst>
                <a:gd name="connsiteX0" fmla="*/ 172366 w 172365"/>
                <a:gd name="connsiteY0" fmla="*/ 90942 h 174020"/>
                <a:gd name="connsiteX1" fmla="*/ 82297 w 172365"/>
                <a:gd name="connsiteY1" fmla="*/ 188 h 174020"/>
                <a:gd name="connsiteX2" fmla="*/ 1 w 172365"/>
                <a:gd name="connsiteY2" fmla="*/ 86599 h 174020"/>
                <a:gd name="connsiteX3" fmla="*/ 88012 w 172365"/>
                <a:gd name="connsiteY3" fmla="*/ 173924 h 174020"/>
                <a:gd name="connsiteX4" fmla="*/ 172366 w 172365"/>
                <a:gd name="connsiteY4" fmla="*/ 90942 h 174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65" h="174020">
                  <a:moveTo>
                    <a:pt x="172366" y="90942"/>
                  </a:moveTo>
                  <a:cubicBezTo>
                    <a:pt x="172366" y="53452"/>
                    <a:pt x="132361" y="-3698"/>
                    <a:pt x="82297" y="188"/>
                  </a:cubicBezTo>
                  <a:cubicBezTo>
                    <a:pt x="33377" y="-1183"/>
                    <a:pt x="-227" y="37221"/>
                    <a:pt x="1" y="86599"/>
                  </a:cubicBezTo>
                  <a:cubicBezTo>
                    <a:pt x="230" y="140320"/>
                    <a:pt x="36577" y="170952"/>
                    <a:pt x="88012" y="173924"/>
                  </a:cubicBezTo>
                  <a:cubicBezTo>
                    <a:pt x="131675" y="176439"/>
                    <a:pt x="172366" y="129347"/>
                    <a:pt x="172366" y="90942"/>
                  </a:cubicBezTo>
                  <a:close/>
                </a:path>
              </a:pathLst>
            </a:custGeom>
            <a:solidFill>
              <a:srgbClr val="FFFFFF"/>
            </a:solidFill>
            <a:ln w="2286" cap="flat">
              <a:noFill/>
              <a:prstDash val="solid"/>
              <a:miter/>
            </a:ln>
          </p:spPr>
          <p:txBody>
            <a:bodyPr rtlCol="0" anchor="ctr"/>
            <a:lstStyle/>
            <a:p>
              <a:endParaRPr lang="en-US"/>
            </a:p>
          </p:txBody>
        </p:sp>
        <p:sp>
          <p:nvSpPr>
            <p:cNvPr id="145" name="Freeform 1975">
              <a:extLst>
                <a:ext uri="{FF2B5EF4-FFF2-40B4-BE49-F238E27FC236}">
                  <a16:creationId xmlns:a16="http://schemas.microsoft.com/office/drawing/2014/main" id="{3F8158B7-1501-1693-600C-5A3DB225C4DB}"/>
                </a:ext>
              </a:extLst>
            </p:cNvPr>
            <p:cNvSpPr/>
            <p:nvPr/>
          </p:nvSpPr>
          <p:spPr>
            <a:xfrm>
              <a:off x="2534623" y="6324752"/>
              <a:ext cx="76351" cy="154229"/>
            </a:xfrm>
            <a:custGeom>
              <a:avLst/>
              <a:gdLst>
                <a:gd name="connsiteX0" fmla="*/ 65983 w 76351"/>
                <a:gd name="connsiteY0" fmla="*/ 1067 h 154229"/>
                <a:gd name="connsiteX1" fmla="*/ 34207 w 76351"/>
                <a:gd name="connsiteY1" fmla="*/ 4267 h 154229"/>
                <a:gd name="connsiteX2" fmla="*/ 25292 w 76351"/>
                <a:gd name="connsiteY2" fmla="*/ 3582 h 154229"/>
                <a:gd name="connsiteX3" fmla="*/ 4718 w 76351"/>
                <a:gd name="connsiteY3" fmla="*/ 22784 h 154229"/>
                <a:gd name="connsiteX4" fmla="*/ 603 w 76351"/>
                <a:gd name="connsiteY4" fmla="*/ 111252 h 154229"/>
                <a:gd name="connsiteX5" fmla="*/ 603 w 76351"/>
                <a:gd name="connsiteY5" fmla="*/ 130683 h 154229"/>
                <a:gd name="connsiteX6" fmla="*/ 21177 w 76351"/>
                <a:gd name="connsiteY6" fmla="*/ 153315 h 154229"/>
                <a:gd name="connsiteX7" fmla="*/ 55010 w 76351"/>
                <a:gd name="connsiteY7" fmla="*/ 137084 h 154229"/>
                <a:gd name="connsiteX8" fmla="*/ 71241 w 76351"/>
                <a:gd name="connsiteY8" fmla="*/ 58903 h 154229"/>
                <a:gd name="connsiteX9" fmla="*/ 76270 w 76351"/>
                <a:gd name="connsiteY9" fmla="*/ 9525 h 154229"/>
                <a:gd name="connsiteX10" fmla="*/ 65983 w 76351"/>
                <a:gd name="connsiteY10" fmla="*/ 1067 h 154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351" h="154229">
                  <a:moveTo>
                    <a:pt x="65983" y="1067"/>
                  </a:moveTo>
                  <a:cubicBezTo>
                    <a:pt x="55467" y="5410"/>
                    <a:pt x="44723" y="3353"/>
                    <a:pt x="34207" y="4267"/>
                  </a:cubicBezTo>
                  <a:cubicBezTo>
                    <a:pt x="31236" y="4039"/>
                    <a:pt x="28264" y="3810"/>
                    <a:pt x="25292" y="3582"/>
                  </a:cubicBezTo>
                  <a:cubicBezTo>
                    <a:pt x="4947" y="2439"/>
                    <a:pt x="5404" y="2439"/>
                    <a:pt x="4718" y="22784"/>
                  </a:cubicBezTo>
                  <a:cubicBezTo>
                    <a:pt x="3575" y="52273"/>
                    <a:pt x="4947" y="81991"/>
                    <a:pt x="603" y="111252"/>
                  </a:cubicBezTo>
                  <a:cubicBezTo>
                    <a:pt x="-311" y="117653"/>
                    <a:pt x="-83" y="124282"/>
                    <a:pt x="603" y="130683"/>
                  </a:cubicBezTo>
                  <a:cubicBezTo>
                    <a:pt x="2432" y="146914"/>
                    <a:pt x="7233" y="151714"/>
                    <a:pt x="21177" y="153315"/>
                  </a:cubicBezTo>
                  <a:cubicBezTo>
                    <a:pt x="44952" y="155829"/>
                    <a:pt x="49295" y="154000"/>
                    <a:pt x="55010" y="137084"/>
                  </a:cubicBezTo>
                  <a:cubicBezTo>
                    <a:pt x="63697" y="111709"/>
                    <a:pt x="66897" y="85192"/>
                    <a:pt x="71241" y="58903"/>
                  </a:cubicBezTo>
                  <a:cubicBezTo>
                    <a:pt x="73755" y="42672"/>
                    <a:pt x="74898" y="25984"/>
                    <a:pt x="76270" y="9525"/>
                  </a:cubicBezTo>
                  <a:cubicBezTo>
                    <a:pt x="76956" y="2210"/>
                    <a:pt x="73298" y="-2133"/>
                    <a:pt x="65983" y="1067"/>
                  </a:cubicBezTo>
                  <a:close/>
                </a:path>
              </a:pathLst>
            </a:custGeom>
            <a:solidFill>
              <a:srgbClr val="FFFFFF"/>
            </a:solidFill>
            <a:ln w="2286" cap="flat">
              <a:noFill/>
              <a:prstDash val="solid"/>
              <a:miter/>
            </a:ln>
          </p:spPr>
          <p:txBody>
            <a:bodyPr rtlCol="0" anchor="ctr"/>
            <a:lstStyle/>
            <a:p>
              <a:endParaRPr lang="en-US"/>
            </a:p>
          </p:txBody>
        </p:sp>
        <p:sp>
          <p:nvSpPr>
            <p:cNvPr id="146" name="Freeform 1976">
              <a:extLst>
                <a:ext uri="{FF2B5EF4-FFF2-40B4-BE49-F238E27FC236}">
                  <a16:creationId xmlns:a16="http://schemas.microsoft.com/office/drawing/2014/main" id="{3E1ADA67-EA21-9F4D-2F71-BF7176620D10}"/>
                </a:ext>
              </a:extLst>
            </p:cNvPr>
            <p:cNvSpPr/>
            <p:nvPr/>
          </p:nvSpPr>
          <p:spPr>
            <a:xfrm>
              <a:off x="2441455" y="5939786"/>
              <a:ext cx="329600" cy="309930"/>
            </a:xfrm>
            <a:custGeom>
              <a:avLst/>
              <a:gdLst>
                <a:gd name="connsiteX0" fmla="*/ 5303 w 329600"/>
                <a:gd name="connsiteY0" fmla="*/ 205667 h 309930"/>
                <a:gd name="connsiteX1" fmla="*/ 9418 w 329600"/>
                <a:gd name="connsiteY1" fmla="*/ 263731 h 309930"/>
                <a:gd name="connsiteX2" fmla="*/ 53537 w 329600"/>
                <a:gd name="connsiteY2" fmla="*/ 304879 h 309930"/>
                <a:gd name="connsiteX3" fmla="*/ 83255 w 329600"/>
                <a:gd name="connsiteY3" fmla="*/ 303965 h 309930"/>
                <a:gd name="connsiteX4" fmla="*/ 77312 w 329600"/>
                <a:gd name="connsiteY4" fmla="*/ 278819 h 309930"/>
                <a:gd name="connsiteX5" fmla="*/ 44165 w 329600"/>
                <a:gd name="connsiteY5" fmla="*/ 236071 h 309930"/>
                <a:gd name="connsiteX6" fmla="*/ 43936 w 329600"/>
                <a:gd name="connsiteY6" fmla="*/ 204524 h 309930"/>
                <a:gd name="connsiteX7" fmla="*/ 67482 w 329600"/>
                <a:gd name="connsiteY7" fmla="*/ 188979 h 309930"/>
                <a:gd name="connsiteX8" fmla="*/ 73197 w 329600"/>
                <a:gd name="connsiteY8" fmla="*/ 186236 h 309930"/>
                <a:gd name="connsiteX9" fmla="*/ 191612 w 329600"/>
                <a:gd name="connsiteY9" fmla="*/ 186465 h 309930"/>
                <a:gd name="connsiteX10" fmla="*/ 203956 w 329600"/>
                <a:gd name="connsiteY10" fmla="*/ 180521 h 309930"/>
                <a:gd name="connsiteX11" fmla="*/ 205099 w 329600"/>
                <a:gd name="connsiteY11" fmla="*/ 159033 h 309930"/>
                <a:gd name="connsiteX12" fmla="*/ 203727 w 329600"/>
                <a:gd name="connsiteY12" fmla="*/ 63706 h 309930"/>
                <a:gd name="connsiteX13" fmla="*/ 210357 w 329600"/>
                <a:gd name="connsiteY13" fmla="*/ 43818 h 309930"/>
                <a:gd name="connsiteX14" fmla="*/ 262706 w 329600"/>
                <a:gd name="connsiteY14" fmla="*/ 45876 h 309930"/>
                <a:gd name="connsiteX15" fmla="*/ 275965 w 329600"/>
                <a:gd name="connsiteY15" fmla="*/ 83595 h 309930"/>
                <a:gd name="connsiteX16" fmla="*/ 279394 w 329600"/>
                <a:gd name="connsiteY16" fmla="*/ 139830 h 309930"/>
                <a:gd name="connsiteX17" fmla="*/ 294710 w 329600"/>
                <a:gd name="connsiteY17" fmla="*/ 161090 h 309930"/>
                <a:gd name="connsiteX18" fmla="*/ 316656 w 329600"/>
                <a:gd name="connsiteY18" fmla="*/ 149660 h 309930"/>
                <a:gd name="connsiteX19" fmla="*/ 323057 w 329600"/>
                <a:gd name="connsiteY19" fmla="*/ 138459 h 309930"/>
                <a:gd name="connsiteX20" fmla="*/ 317799 w 329600"/>
                <a:gd name="connsiteY20" fmla="*/ 52276 h 309930"/>
                <a:gd name="connsiteX21" fmla="*/ 304997 w 329600"/>
                <a:gd name="connsiteY21" fmla="*/ 37875 h 309930"/>
                <a:gd name="connsiteX22" fmla="*/ 204185 w 329600"/>
                <a:gd name="connsiteY22" fmla="*/ 384 h 309930"/>
                <a:gd name="connsiteX23" fmla="*/ 190697 w 329600"/>
                <a:gd name="connsiteY23" fmla="*/ 7471 h 309930"/>
                <a:gd name="connsiteX24" fmla="*/ 187726 w 329600"/>
                <a:gd name="connsiteY24" fmla="*/ 13186 h 309930"/>
                <a:gd name="connsiteX25" fmla="*/ 88285 w 329600"/>
                <a:gd name="connsiteY25" fmla="*/ 76737 h 309930"/>
                <a:gd name="connsiteX26" fmla="*/ 76169 w 329600"/>
                <a:gd name="connsiteY26" fmla="*/ 86795 h 309930"/>
                <a:gd name="connsiteX27" fmla="*/ 20162 w 329600"/>
                <a:gd name="connsiteY27" fmla="*/ 179378 h 309930"/>
                <a:gd name="connsiteX28" fmla="*/ 5303 w 329600"/>
                <a:gd name="connsiteY28" fmla="*/ 205667 h 30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9600" h="309930">
                  <a:moveTo>
                    <a:pt x="5303" y="205667"/>
                  </a:moveTo>
                  <a:cubicBezTo>
                    <a:pt x="-2241" y="225555"/>
                    <a:pt x="-2470" y="245672"/>
                    <a:pt x="9418" y="263731"/>
                  </a:cubicBezTo>
                  <a:cubicBezTo>
                    <a:pt x="20619" y="280876"/>
                    <a:pt x="36164" y="294135"/>
                    <a:pt x="53537" y="304879"/>
                  </a:cubicBezTo>
                  <a:cubicBezTo>
                    <a:pt x="65425" y="312195"/>
                    <a:pt x="78226" y="311280"/>
                    <a:pt x="83255" y="303965"/>
                  </a:cubicBezTo>
                  <a:cubicBezTo>
                    <a:pt x="90342" y="293678"/>
                    <a:pt x="82570" y="286134"/>
                    <a:pt x="77312" y="278819"/>
                  </a:cubicBezTo>
                  <a:cubicBezTo>
                    <a:pt x="66568" y="264417"/>
                    <a:pt x="54909" y="250473"/>
                    <a:pt x="44165" y="236071"/>
                  </a:cubicBezTo>
                  <a:cubicBezTo>
                    <a:pt x="32963" y="220755"/>
                    <a:pt x="33421" y="220755"/>
                    <a:pt x="43936" y="204524"/>
                  </a:cubicBezTo>
                  <a:cubicBezTo>
                    <a:pt x="49651" y="195837"/>
                    <a:pt x="52623" y="183721"/>
                    <a:pt x="67482" y="188979"/>
                  </a:cubicBezTo>
                  <a:cubicBezTo>
                    <a:pt x="68854" y="189436"/>
                    <a:pt x="71597" y="187608"/>
                    <a:pt x="73197" y="186236"/>
                  </a:cubicBezTo>
                  <a:cubicBezTo>
                    <a:pt x="131261" y="145088"/>
                    <a:pt x="181553" y="180750"/>
                    <a:pt x="191612" y="186465"/>
                  </a:cubicBezTo>
                  <a:cubicBezTo>
                    <a:pt x="199156" y="190808"/>
                    <a:pt x="202813" y="187379"/>
                    <a:pt x="203956" y="180521"/>
                  </a:cubicBezTo>
                  <a:cubicBezTo>
                    <a:pt x="205099" y="173434"/>
                    <a:pt x="204870" y="166119"/>
                    <a:pt x="205099" y="159033"/>
                  </a:cubicBezTo>
                  <a:cubicBezTo>
                    <a:pt x="205328" y="145317"/>
                    <a:pt x="203956" y="81766"/>
                    <a:pt x="203727" y="63706"/>
                  </a:cubicBezTo>
                  <a:cubicBezTo>
                    <a:pt x="203727" y="56391"/>
                    <a:pt x="204413" y="49305"/>
                    <a:pt x="210357" y="43818"/>
                  </a:cubicBezTo>
                  <a:cubicBezTo>
                    <a:pt x="220415" y="34217"/>
                    <a:pt x="252648" y="35589"/>
                    <a:pt x="262706" y="45876"/>
                  </a:cubicBezTo>
                  <a:cubicBezTo>
                    <a:pt x="272993" y="56391"/>
                    <a:pt x="276194" y="69650"/>
                    <a:pt x="275965" y="83595"/>
                  </a:cubicBezTo>
                  <a:cubicBezTo>
                    <a:pt x="275508" y="102340"/>
                    <a:pt x="276194" y="121085"/>
                    <a:pt x="279394" y="139830"/>
                  </a:cubicBezTo>
                  <a:cubicBezTo>
                    <a:pt x="280994" y="149203"/>
                    <a:pt x="283737" y="159033"/>
                    <a:pt x="294710" y="161090"/>
                  </a:cubicBezTo>
                  <a:cubicBezTo>
                    <a:pt x="304311" y="162919"/>
                    <a:pt x="310941" y="156289"/>
                    <a:pt x="316656" y="149660"/>
                  </a:cubicBezTo>
                  <a:cubicBezTo>
                    <a:pt x="319399" y="146460"/>
                    <a:pt x="321456" y="142573"/>
                    <a:pt x="323057" y="138459"/>
                  </a:cubicBezTo>
                  <a:cubicBezTo>
                    <a:pt x="334258" y="108969"/>
                    <a:pt x="330143" y="80394"/>
                    <a:pt x="317799" y="52276"/>
                  </a:cubicBezTo>
                  <a:cubicBezTo>
                    <a:pt x="315056" y="46104"/>
                    <a:pt x="310712" y="41304"/>
                    <a:pt x="304997" y="37875"/>
                  </a:cubicBezTo>
                  <a:cubicBezTo>
                    <a:pt x="273450" y="19815"/>
                    <a:pt x="239846" y="7471"/>
                    <a:pt x="204185" y="384"/>
                  </a:cubicBezTo>
                  <a:cubicBezTo>
                    <a:pt x="197098" y="-987"/>
                    <a:pt x="193212" y="1299"/>
                    <a:pt x="190697" y="7471"/>
                  </a:cubicBezTo>
                  <a:cubicBezTo>
                    <a:pt x="189783" y="9528"/>
                    <a:pt x="188869" y="11357"/>
                    <a:pt x="187726" y="13186"/>
                  </a:cubicBezTo>
                  <a:cubicBezTo>
                    <a:pt x="166237" y="52505"/>
                    <a:pt x="136976" y="79708"/>
                    <a:pt x="88285" y="76737"/>
                  </a:cubicBezTo>
                  <a:cubicBezTo>
                    <a:pt x="80512" y="76279"/>
                    <a:pt x="78683" y="81766"/>
                    <a:pt x="76169" y="86795"/>
                  </a:cubicBezTo>
                  <a:cubicBezTo>
                    <a:pt x="60624" y="119485"/>
                    <a:pt x="41193" y="149889"/>
                    <a:pt x="20162" y="179378"/>
                  </a:cubicBezTo>
                  <a:cubicBezTo>
                    <a:pt x="14675" y="187836"/>
                    <a:pt x="8960" y="196066"/>
                    <a:pt x="5303" y="205667"/>
                  </a:cubicBezTo>
                  <a:close/>
                </a:path>
              </a:pathLst>
            </a:custGeom>
            <a:solidFill>
              <a:srgbClr val="FFFFFF"/>
            </a:solidFill>
            <a:ln w="2286" cap="flat">
              <a:noFill/>
              <a:prstDash val="solid"/>
              <a:miter/>
            </a:ln>
          </p:spPr>
          <p:txBody>
            <a:bodyPr rtlCol="0" anchor="ctr"/>
            <a:lstStyle/>
            <a:p>
              <a:endParaRPr lang="en-US"/>
            </a:p>
          </p:txBody>
        </p:sp>
        <p:sp>
          <p:nvSpPr>
            <p:cNvPr id="147" name="Freeform 1977">
              <a:extLst>
                <a:ext uri="{FF2B5EF4-FFF2-40B4-BE49-F238E27FC236}">
                  <a16:creationId xmlns:a16="http://schemas.microsoft.com/office/drawing/2014/main" id="{FFDEE4FF-5DFE-DD82-935A-870BA2BF8D84}"/>
                </a:ext>
              </a:extLst>
            </p:cNvPr>
            <p:cNvSpPr/>
            <p:nvPr/>
          </p:nvSpPr>
          <p:spPr>
            <a:xfrm>
              <a:off x="2964079" y="5783580"/>
              <a:ext cx="50440" cy="168021"/>
            </a:xfrm>
            <a:custGeom>
              <a:avLst/>
              <a:gdLst>
                <a:gd name="connsiteX0" fmla="*/ 30175 w 50440"/>
                <a:gd name="connsiteY0" fmla="*/ 168021 h 168021"/>
                <a:gd name="connsiteX1" fmla="*/ 30175 w 50440"/>
                <a:gd name="connsiteY1" fmla="*/ 168021 h 168021"/>
                <a:gd name="connsiteX2" fmla="*/ 30175 w 50440"/>
                <a:gd name="connsiteY2" fmla="*/ 165506 h 168021"/>
                <a:gd name="connsiteX3" fmla="*/ 30175 w 50440"/>
                <a:gd name="connsiteY3" fmla="*/ 165506 h 168021"/>
                <a:gd name="connsiteX4" fmla="*/ 30404 w 50440"/>
                <a:gd name="connsiteY4" fmla="*/ 162992 h 168021"/>
                <a:gd name="connsiteX5" fmla="*/ 30404 w 50440"/>
                <a:gd name="connsiteY5" fmla="*/ 162763 h 168021"/>
                <a:gd name="connsiteX6" fmla="*/ 30861 w 50440"/>
                <a:gd name="connsiteY6" fmla="*/ 160249 h 168021"/>
                <a:gd name="connsiteX7" fmla="*/ 30861 w 50440"/>
                <a:gd name="connsiteY7" fmla="*/ 159791 h 168021"/>
                <a:gd name="connsiteX8" fmla="*/ 31547 w 50440"/>
                <a:gd name="connsiteY8" fmla="*/ 157048 h 168021"/>
                <a:gd name="connsiteX9" fmla="*/ 31547 w 50440"/>
                <a:gd name="connsiteY9" fmla="*/ 157048 h 168021"/>
                <a:gd name="connsiteX10" fmla="*/ 36805 w 50440"/>
                <a:gd name="connsiteY10" fmla="*/ 139446 h 168021"/>
                <a:gd name="connsiteX11" fmla="*/ 42520 w 50440"/>
                <a:gd name="connsiteY11" fmla="*/ 121844 h 168021"/>
                <a:gd name="connsiteX12" fmla="*/ 49835 w 50440"/>
                <a:gd name="connsiteY12" fmla="*/ 72923 h 168021"/>
                <a:gd name="connsiteX13" fmla="*/ 49378 w 50440"/>
                <a:gd name="connsiteY13" fmla="*/ 69266 h 168021"/>
                <a:gd name="connsiteX14" fmla="*/ 49149 w 50440"/>
                <a:gd name="connsiteY14" fmla="*/ 68123 h 168021"/>
                <a:gd name="connsiteX15" fmla="*/ 48692 w 50440"/>
                <a:gd name="connsiteY15" fmla="*/ 65837 h 168021"/>
                <a:gd name="connsiteX16" fmla="*/ 48463 w 50440"/>
                <a:gd name="connsiteY16" fmla="*/ 64465 h 168021"/>
                <a:gd name="connsiteX17" fmla="*/ 48006 w 50440"/>
                <a:gd name="connsiteY17" fmla="*/ 62408 h 168021"/>
                <a:gd name="connsiteX18" fmla="*/ 47777 w 50440"/>
                <a:gd name="connsiteY18" fmla="*/ 60808 h 168021"/>
                <a:gd name="connsiteX19" fmla="*/ 47320 w 50440"/>
                <a:gd name="connsiteY19" fmla="*/ 58979 h 168021"/>
                <a:gd name="connsiteX20" fmla="*/ 46863 w 50440"/>
                <a:gd name="connsiteY20" fmla="*/ 57379 h 168021"/>
                <a:gd name="connsiteX21" fmla="*/ 46406 w 50440"/>
                <a:gd name="connsiteY21" fmla="*/ 55550 h 168021"/>
                <a:gd name="connsiteX22" fmla="*/ 45949 w 50440"/>
                <a:gd name="connsiteY22" fmla="*/ 53950 h 168021"/>
                <a:gd name="connsiteX23" fmla="*/ 45491 w 50440"/>
                <a:gd name="connsiteY23" fmla="*/ 52349 h 168021"/>
                <a:gd name="connsiteX24" fmla="*/ 45034 w 50440"/>
                <a:gd name="connsiteY24" fmla="*/ 50749 h 168021"/>
                <a:gd name="connsiteX25" fmla="*/ 44577 w 50440"/>
                <a:gd name="connsiteY25" fmla="*/ 49378 h 168021"/>
                <a:gd name="connsiteX26" fmla="*/ 44120 w 50440"/>
                <a:gd name="connsiteY26" fmla="*/ 47777 h 168021"/>
                <a:gd name="connsiteX27" fmla="*/ 43663 w 50440"/>
                <a:gd name="connsiteY27" fmla="*/ 46406 h 168021"/>
                <a:gd name="connsiteX28" fmla="*/ 43205 w 50440"/>
                <a:gd name="connsiteY28" fmla="*/ 44806 h 168021"/>
                <a:gd name="connsiteX29" fmla="*/ 42748 w 50440"/>
                <a:gd name="connsiteY29" fmla="*/ 43663 h 168021"/>
                <a:gd name="connsiteX30" fmla="*/ 42062 w 50440"/>
                <a:gd name="connsiteY30" fmla="*/ 41834 h 168021"/>
                <a:gd name="connsiteX31" fmla="*/ 41834 w 50440"/>
                <a:gd name="connsiteY31" fmla="*/ 40919 h 168021"/>
                <a:gd name="connsiteX32" fmla="*/ 37719 w 50440"/>
                <a:gd name="connsiteY32" fmla="*/ 31547 h 168021"/>
                <a:gd name="connsiteX33" fmla="*/ 37490 w 50440"/>
                <a:gd name="connsiteY33" fmla="*/ 31090 h 168021"/>
                <a:gd name="connsiteX34" fmla="*/ 36347 w 50440"/>
                <a:gd name="connsiteY34" fmla="*/ 29261 h 168021"/>
                <a:gd name="connsiteX35" fmla="*/ 36119 w 50440"/>
                <a:gd name="connsiteY35" fmla="*/ 28804 h 168021"/>
                <a:gd name="connsiteX36" fmla="*/ 34976 w 50440"/>
                <a:gd name="connsiteY36" fmla="*/ 26975 h 168021"/>
                <a:gd name="connsiteX37" fmla="*/ 34519 w 50440"/>
                <a:gd name="connsiteY37" fmla="*/ 26289 h 168021"/>
                <a:gd name="connsiteX38" fmla="*/ 33376 w 50440"/>
                <a:gd name="connsiteY38" fmla="*/ 24460 h 168021"/>
                <a:gd name="connsiteX39" fmla="*/ 32918 w 50440"/>
                <a:gd name="connsiteY39" fmla="*/ 24003 h 168021"/>
                <a:gd name="connsiteX40" fmla="*/ 31775 w 50440"/>
                <a:gd name="connsiteY40" fmla="*/ 22403 h 168021"/>
                <a:gd name="connsiteX41" fmla="*/ 31318 w 50440"/>
                <a:gd name="connsiteY41" fmla="*/ 21946 h 168021"/>
                <a:gd name="connsiteX42" fmla="*/ 29947 w 50440"/>
                <a:gd name="connsiteY42" fmla="*/ 20345 h 168021"/>
                <a:gd name="connsiteX43" fmla="*/ 29489 w 50440"/>
                <a:gd name="connsiteY43" fmla="*/ 19888 h 168021"/>
                <a:gd name="connsiteX44" fmla="*/ 28118 w 50440"/>
                <a:gd name="connsiteY44" fmla="*/ 18288 h 168021"/>
                <a:gd name="connsiteX45" fmla="*/ 27889 w 50440"/>
                <a:gd name="connsiteY45" fmla="*/ 18059 h 168021"/>
                <a:gd name="connsiteX46" fmla="*/ 26289 w 50440"/>
                <a:gd name="connsiteY46" fmla="*/ 16231 h 168021"/>
                <a:gd name="connsiteX47" fmla="*/ 26289 w 50440"/>
                <a:gd name="connsiteY47" fmla="*/ 16231 h 168021"/>
                <a:gd name="connsiteX48" fmla="*/ 10973 w 50440"/>
                <a:gd name="connsiteY48" fmla="*/ 4801 h 168021"/>
                <a:gd name="connsiteX49" fmla="*/ 10973 w 50440"/>
                <a:gd name="connsiteY49" fmla="*/ 4801 h 168021"/>
                <a:gd name="connsiteX50" fmla="*/ 8458 w 50440"/>
                <a:gd name="connsiteY50" fmla="*/ 3429 h 168021"/>
                <a:gd name="connsiteX51" fmla="*/ 8230 w 50440"/>
                <a:gd name="connsiteY51" fmla="*/ 3429 h 168021"/>
                <a:gd name="connsiteX52" fmla="*/ 5715 w 50440"/>
                <a:gd name="connsiteY52" fmla="*/ 2286 h 168021"/>
                <a:gd name="connsiteX53" fmla="*/ 5486 w 50440"/>
                <a:gd name="connsiteY53" fmla="*/ 2286 h 168021"/>
                <a:gd name="connsiteX54" fmla="*/ 2972 w 50440"/>
                <a:gd name="connsiteY54" fmla="*/ 1143 h 168021"/>
                <a:gd name="connsiteX55" fmla="*/ 2743 w 50440"/>
                <a:gd name="connsiteY55" fmla="*/ 1143 h 168021"/>
                <a:gd name="connsiteX56" fmla="*/ 0 w 50440"/>
                <a:gd name="connsiteY56" fmla="*/ 0 h 168021"/>
                <a:gd name="connsiteX57" fmla="*/ 0 w 50440"/>
                <a:gd name="connsiteY57" fmla="*/ 0 h 168021"/>
                <a:gd name="connsiteX58" fmla="*/ 12116 w 50440"/>
                <a:gd name="connsiteY58" fmla="*/ 44120 h 168021"/>
                <a:gd name="connsiteX59" fmla="*/ 30175 w 50440"/>
                <a:gd name="connsiteY59" fmla="*/ 168021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440" h="168021">
                  <a:moveTo>
                    <a:pt x="30175" y="168021"/>
                  </a:moveTo>
                  <a:cubicBezTo>
                    <a:pt x="30175" y="167792"/>
                    <a:pt x="30175" y="167792"/>
                    <a:pt x="30175" y="168021"/>
                  </a:cubicBezTo>
                  <a:cubicBezTo>
                    <a:pt x="30175" y="167107"/>
                    <a:pt x="30175" y="166192"/>
                    <a:pt x="30175" y="165506"/>
                  </a:cubicBezTo>
                  <a:cubicBezTo>
                    <a:pt x="30175" y="165506"/>
                    <a:pt x="30175" y="165506"/>
                    <a:pt x="30175" y="165506"/>
                  </a:cubicBezTo>
                  <a:cubicBezTo>
                    <a:pt x="30175" y="164592"/>
                    <a:pt x="30404" y="163906"/>
                    <a:pt x="30404" y="162992"/>
                  </a:cubicBezTo>
                  <a:cubicBezTo>
                    <a:pt x="30404" y="162992"/>
                    <a:pt x="30404" y="162763"/>
                    <a:pt x="30404" y="162763"/>
                  </a:cubicBezTo>
                  <a:cubicBezTo>
                    <a:pt x="30404" y="162077"/>
                    <a:pt x="30632" y="161163"/>
                    <a:pt x="30861" y="160249"/>
                  </a:cubicBezTo>
                  <a:cubicBezTo>
                    <a:pt x="30861" y="160020"/>
                    <a:pt x="30861" y="160020"/>
                    <a:pt x="30861" y="159791"/>
                  </a:cubicBezTo>
                  <a:cubicBezTo>
                    <a:pt x="31090" y="158877"/>
                    <a:pt x="31318" y="157963"/>
                    <a:pt x="31547" y="157048"/>
                  </a:cubicBezTo>
                  <a:cubicBezTo>
                    <a:pt x="31547" y="157048"/>
                    <a:pt x="31547" y="157048"/>
                    <a:pt x="31547" y="157048"/>
                  </a:cubicBezTo>
                  <a:cubicBezTo>
                    <a:pt x="33147" y="151105"/>
                    <a:pt x="34976" y="145390"/>
                    <a:pt x="36805" y="139446"/>
                  </a:cubicBezTo>
                  <a:cubicBezTo>
                    <a:pt x="38633" y="133502"/>
                    <a:pt x="40691" y="127787"/>
                    <a:pt x="42520" y="121844"/>
                  </a:cubicBezTo>
                  <a:cubicBezTo>
                    <a:pt x="47549" y="105842"/>
                    <a:pt x="52121" y="89611"/>
                    <a:pt x="49835" y="72923"/>
                  </a:cubicBezTo>
                  <a:cubicBezTo>
                    <a:pt x="49606" y="71780"/>
                    <a:pt x="49606" y="70409"/>
                    <a:pt x="49378" y="69266"/>
                  </a:cubicBezTo>
                  <a:cubicBezTo>
                    <a:pt x="49378" y="68809"/>
                    <a:pt x="49149" y="68351"/>
                    <a:pt x="49149" y="68123"/>
                  </a:cubicBezTo>
                  <a:cubicBezTo>
                    <a:pt x="48920" y="67437"/>
                    <a:pt x="48920" y="66523"/>
                    <a:pt x="48692" y="65837"/>
                  </a:cubicBezTo>
                  <a:cubicBezTo>
                    <a:pt x="48692" y="65380"/>
                    <a:pt x="48463" y="64922"/>
                    <a:pt x="48463" y="64465"/>
                  </a:cubicBezTo>
                  <a:cubicBezTo>
                    <a:pt x="48235" y="63779"/>
                    <a:pt x="48235" y="63094"/>
                    <a:pt x="48006" y="62408"/>
                  </a:cubicBezTo>
                  <a:cubicBezTo>
                    <a:pt x="48006" y="61951"/>
                    <a:pt x="47777" y="61265"/>
                    <a:pt x="47777" y="60808"/>
                  </a:cubicBezTo>
                  <a:cubicBezTo>
                    <a:pt x="47549" y="60122"/>
                    <a:pt x="47549" y="59665"/>
                    <a:pt x="47320" y="58979"/>
                  </a:cubicBezTo>
                  <a:cubicBezTo>
                    <a:pt x="47320" y="58522"/>
                    <a:pt x="47092" y="57836"/>
                    <a:pt x="46863" y="57379"/>
                  </a:cubicBezTo>
                  <a:cubicBezTo>
                    <a:pt x="46634" y="56693"/>
                    <a:pt x="46634" y="56236"/>
                    <a:pt x="46406" y="55550"/>
                  </a:cubicBezTo>
                  <a:cubicBezTo>
                    <a:pt x="46177" y="55093"/>
                    <a:pt x="46177" y="54407"/>
                    <a:pt x="45949" y="53950"/>
                  </a:cubicBezTo>
                  <a:cubicBezTo>
                    <a:pt x="45720" y="53492"/>
                    <a:pt x="45720" y="52807"/>
                    <a:pt x="45491" y="52349"/>
                  </a:cubicBezTo>
                  <a:cubicBezTo>
                    <a:pt x="45263" y="51892"/>
                    <a:pt x="45263" y="51206"/>
                    <a:pt x="45034" y="50749"/>
                  </a:cubicBezTo>
                  <a:cubicBezTo>
                    <a:pt x="44806" y="50292"/>
                    <a:pt x="44806" y="49835"/>
                    <a:pt x="44577" y="49378"/>
                  </a:cubicBezTo>
                  <a:cubicBezTo>
                    <a:pt x="44348" y="48920"/>
                    <a:pt x="44348" y="48235"/>
                    <a:pt x="44120" y="47777"/>
                  </a:cubicBezTo>
                  <a:cubicBezTo>
                    <a:pt x="43891" y="47320"/>
                    <a:pt x="43891" y="46863"/>
                    <a:pt x="43663" y="46406"/>
                  </a:cubicBezTo>
                  <a:cubicBezTo>
                    <a:pt x="43434" y="45949"/>
                    <a:pt x="43205" y="45263"/>
                    <a:pt x="43205" y="44806"/>
                  </a:cubicBezTo>
                  <a:cubicBezTo>
                    <a:pt x="42977" y="44348"/>
                    <a:pt x="42977" y="44120"/>
                    <a:pt x="42748" y="43663"/>
                  </a:cubicBezTo>
                  <a:cubicBezTo>
                    <a:pt x="42520" y="42977"/>
                    <a:pt x="42291" y="42520"/>
                    <a:pt x="42062" y="41834"/>
                  </a:cubicBezTo>
                  <a:cubicBezTo>
                    <a:pt x="42062" y="41605"/>
                    <a:pt x="41834" y="41148"/>
                    <a:pt x="41834" y="40919"/>
                  </a:cubicBezTo>
                  <a:cubicBezTo>
                    <a:pt x="40691" y="37719"/>
                    <a:pt x="39319" y="34519"/>
                    <a:pt x="37719" y="31547"/>
                  </a:cubicBezTo>
                  <a:cubicBezTo>
                    <a:pt x="37719" y="31318"/>
                    <a:pt x="37490" y="31318"/>
                    <a:pt x="37490" y="31090"/>
                  </a:cubicBezTo>
                  <a:cubicBezTo>
                    <a:pt x="37033" y="30404"/>
                    <a:pt x="36805" y="29718"/>
                    <a:pt x="36347" y="29261"/>
                  </a:cubicBezTo>
                  <a:cubicBezTo>
                    <a:pt x="36347" y="29032"/>
                    <a:pt x="36119" y="28804"/>
                    <a:pt x="36119" y="28804"/>
                  </a:cubicBezTo>
                  <a:cubicBezTo>
                    <a:pt x="35662" y="28118"/>
                    <a:pt x="35433" y="27661"/>
                    <a:pt x="34976" y="26975"/>
                  </a:cubicBezTo>
                  <a:cubicBezTo>
                    <a:pt x="34747" y="26746"/>
                    <a:pt x="34747" y="26518"/>
                    <a:pt x="34519" y="26289"/>
                  </a:cubicBezTo>
                  <a:cubicBezTo>
                    <a:pt x="34061" y="25603"/>
                    <a:pt x="33833" y="25146"/>
                    <a:pt x="33376" y="24460"/>
                  </a:cubicBezTo>
                  <a:cubicBezTo>
                    <a:pt x="33147" y="24232"/>
                    <a:pt x="33147" y="24003"/>
                    <a:pt x="32918" y="24003"/>
                  </a:cubicBezTo>
                  <a:cubicBezTo>
                    <a:pt x="32461" y="23546"/>
                    <a:pt x="32004" y="22860"/>
                    <a:pt x="31775" y="22403"/>
                  </a:cubicBezTo>
                  <a:cubicBezTo>
                    <a:pt x="31547" y="22174"/>
                    <a:pt x="31547" y="22174"/>
                    <a:pt x="31318" y="21946"/>
                  </a:cubicBezTo>
                  <a:cubicBezTo>
                    <a:pt x="30861" y="21488"/>
                    <a:pt x="30404" y="20803"/>
                    <a:pt x="29947" y="20345"/>
                  </a:cubicBezTo>
                  <a:cubicBezTo>
                    <a:pt x="29718" y="20117"/>
                    <a:pt x="29718" y="20117"/>
                    <a:pt x="29489" y="19888"/>
                  </a:cubicBezTo>
                  <a:cubicBezTo>
                    <a:pt x="29032" y="19431"/>
                    <a:pt x="28575" y="18745"/>
                    <a:pt x="28118" y="18288"/>
                  </a:cubicBezTo>
                  <a:cubicBezTo>
                    <a:pt x="28118" y="18288"/>
                    <a:pt x="27889" y="18059"/>
                    <a:pt x="27889" y="18059"/>
                  </a:cubicBezTo>
                  <a:cubicBezTo>
                    <a:pt x="27432" y="17374"/>
                    <a:pt x="26746" y="16916"/>
                    <a:pt x="26289" y="16231"/>
                  </a:cubicBezTo>
                  <a:cubicBezTo>
                    <a:pt x="26289" y="16231"/>
                    <a:pt x="26289" y="16231"/>
                    <a:pt x="26289" y="16231"/>
                  </a:cubicBezTo>
                  <a:cubicBezTo>
                    <a:pt x="21946" y="11887"/>
                    <a:pt x="16916" y="8001"/>
                    <a:pt x="10973" y="4801"/>
                  </a:cubicBezTo>
                  <a:cubicBezTo>
                    <a:pt x="10973" y="4801"/>
                    <a:pt x="10973" y="4801"/>
                    <a:pt x="10973" y="4801"/>
                  </a:cubicBezTo>
                  <a:cubicBezTo>
                    <a:pt x="10058" y="4343"/>
                    <a:pt x="9373" y="3886"/>
                    <a:pt x="8458" y="3429"/>
                  </a:cubicBezTo>
                  <a:cubicBezTo>
                    <a:pt x="8458" y="3429"/>
                    <a:pt x="8230" y="3429"/>
                    <a:pt x="8230" y="3429"/>
                  </a:cubicBezTo>
                  <a:cubicBezTo>
                    <a:pt x="7315" y="2972"/>
                    <a:pt x="6629" y="2515"/>
                    <a:pt x="5715" y="2286"/>
                  </a:cubicBezTo>
                  <a:cubicBezTo>
                    <a:pt x="5715" y="2286"/>
                    <a:pt x="5486" y="2286"/>
                    <a:pt x="5486" y="2286"/>
                  </a:cubicBezTo>
                  <a:cubicBezTo>
                    <a:pt x="4572" y="1829"/>
                    <a:pt x="3658" y="1600"/>
                    <a:pt x="2972" y="1143"/>
                  </a:cubicBezTo>
                  <a:cubicBezTo>
                    <a:pt x="2972" y="1143"/>
                    <a:pt x="2972" y="1143"/>
                    <a:pt x="2743" y="1143"/>
                  </a:cubicBezTo>
                  <a:cubicBezTo>
                    <a:pt x="1829" y="686"/>
                    <a:pt x="914" y="457"/>
                    <a:pt x="0" y="0"/>
                  </a:cubicBezTo>
                  <a:lnTo>
                    <a:pt x="0" y="0"/>
                  </a:lnTo>
                  <a:cubicBezTo>
                    <a:pt x="6172" y="13945"/>
                    <a:pt x="10058" y="29261"/>
                    <a:pt x="12116" y="44120"/>
                  </a:cubicBezTo>
                  <a:cubicBezTo>
                    <a:pt x="16688" y="72466"/>
                    <a:pt x="-2515" y="152248"/>
                    <a:pt x="30175" y="168021"/>
                  </a:cubicBezTo>
                  <a:close/>
                </a:path>
              </a:pathLst>
            </a:custGeom>
            <a:solidFill>
              <a:srgbClr val="FFFFFF"/>
            </a:solidFill>
            <a:ln w="2286" cap="flat">
              <a:noFill/>
              <a:prstDash val="solid"/>
              <a:miter/>
            </a:ln>
          </p:spPr>
          <p:txBody>
            <a:bodyPr rtlCol="0" anchor="ctr"/>
            <a:lstStyle/>
            <a:p>
              <a:endParaRPr lang="en-US"/>
            </a:p>
          </p:txBody>
        </p:sp>
        <p:sp>
          <p:nvSpPr>
            <p:cNvPr id="148" name="Freeform 1978">
              <a:extLst>
                <a:ext uri="{FF2B5EF4-FFF2-40B4-BE49-F238E27FC236}">
                  <a16:creationId xmlns:a16="http://schemas.microsoft.com/office/drawing/2014/main" id="{E5FB4B84-8942-D68A-F44B-4B868BFE0183}"/>
                </a:ext>
              </a:extLst>
            </p:cNvPr>
            <p:cNvSpPr/>
            <p:nvPr/>
          </p:nvSpPr>
          <p:spPr>
            <a:xfrm>
              <a:off x="2485162" y="5982690"/>
              <a:ext cx="923315" cy="507263"/>
            </a:xfrm>
            <a:custGeom>
              <a:avLst/>
              <a:gdLst>
                <a:gd name="connsiteX0" fmla="*/ 672541 w 923315"/>
                <a:gd name="connsiteY0" fmla="*/ 46634 h 507263"/>
                <a:gd name="connsiteX1" fmla="*/ 675513 w 923315"/>
                <a:gd name="connsiteY1" fmla="*/ 128244 h 507263"/>
                <a:gd name="connsiteX2" fmla="*/ 666140 w 923315"/>
                <a:gd name="connsiteY2" fmla="*/ 324383 h 507263"/>
                <a:gd name="connsiteX3" fmla="*/ 668426 w 923315"/>
                <a:gd name="connsiteY3" fmla="*/ 307695 h 507263"/>
                <a:gd name="connsiteX4" fmla="*/ 658825 w 923315"/>
                <a:gd name="connsiteY4" fmla="*/ 376275 h 507263"/>
                <a:gd name="connsiteX5" fmla="*/ 586816 w 923315"/>
                <a:gd name="connsiteY5" fmla="*/ 451713 h 507263"/>
                <a:gd name="connsiteX6" fmla="*/ 476402 w 923315"/>
                <a:gd name="connsiteY6" fmla="*/ 453085 h 507263"/>
                <a:gd name="connsiteX7" fmla="*/ 404393 w 923315"/>
                <a:gd name="connsiteY7" fmla="*/ 450342 h 507263"/>
                <a:gd name="connsiteX8" fmla="*/ 324155 w 923315"/>
                <a:gd name="connsiteY8" fmla="*/ 440740 h 507263"/>
                <a:gd name="connsiteX9" fmla="*/ 261976 w 923315"/>
                <a:gd name="connsiteY9" fmla="*/ 408965 h 507263"/>
                <a:gd name="connsiteX10" fmla="*/ 229743 w 923315"/>
                <a:gd name="connsiteY10" fmla="*/ 357073 h 507263"/>
                <a:gd name="connsiteX11" fmla="*/ 139675 w 923315"/>
                <a:gd name="connsiteY11" fmla="*/ 287121 h 507263"/>
                <a:gd name="connsiteX12" fmla="*/ 28575 w 923315"/>
                <a:gd name="connsiteY12" fmla="*/ 285978 h 507263"/>
                <a:gd name="connsiteX13" fmla="*/ 13259 w 923315"/>
                <a:gd name="connsiteY13" fmla="*/ 280720 h 507263"/>
                <a:gd name="connsiteX14" fmla="*/ 0 w 923315"/>
                <a:gd name="connsiteY14" fmla="*/ 279349 h 507263"/>
                <a:gd name="connsiteX15" fmla="*/ 914 w 923315"/>
                <a:gd name="connsiteY15" fmla="*/ 285292 h 507263"/>
                <a:gd name="connsiteX16" fmla="*/ 4572 w 923315"/>
                <a:gd name="connsiteY16" fmla="*/ 295579 h 507263"/>
                <a:gd name="connsiteX17" fmla="*/ 13945 w 923315"/>
                <a:gd name="connsiteY17" fmla="*/ 307695 h 507263"/>
                <a:gd name="connsiteX18" fmla="*/ 22174 w 923315"/>
                <a:gd name="connsiteY18" fmla="*/ 313867 h 507263"/>
                <a:gd name="connsiteX19" fmla="*/ 75209 w 923315"/>
                <a:gd name="connsiteY19" fmla="*/ 331012 h 507263"/>
                <a:gd name="connsiteX20" fmla="*/ 122301 w 923315"/>
                <a:gd name="connsiteY20" fmla="*/ 325755 h 507263"/>
                <a:gd name="connsiteX21" fmla="*/ 136017 w 923315"/>
                <a:gd name="connsiteY21" fmla="*/ 323697 h 507263"/>
                <a:gd name="connsiteX22" fmla="*/ 136017 w 923315"/>
                <a:gd name="connsiteY22" fmla="*/ 323697 h 507263"/>
                <a:gd name="connsiteX23" fmla="*/ 143789 w 923315"/>
                <a:gd name="connsiteY23" fmla="*/ 324383 h 507263"/>
                <a:gd name="connsiteX24" fmla="*/ 147676 w 923315"/>
                <a:gd name="connsiteY24" fmla="*/ 325526 h 507263"/>
                <a:gd name="connsiteX25" fmla="*/ 151105 w 923315"/>
                <a:gd name="connsiteY25" fmla="*/ 326898 h 507263"/>
                <a:gd name="connsiteX26" fmla="*/ 152705 w 923315"/>
                <a:gd name="connsiteY26" fmla="*/ 327812 h 507263"/>
                <a:gd name="connsiteX27" fmla="*/ 154991 w 923315"/>
                <a:gd name="connsiteY27" fmla="*/ 329184 h 507263"/>
                <a:gd name="connsiteX28" fmla="*/ 157277 w 923315"/>
                <a:gd name="connsiteY28" fmla="*/ 331012 h 507263"/>
                <a:gd name="connsiteX29" fmla="*/ 158648 w 923315"/>
                <a:gd name="connsiteY29" fmla="*/ 332155 h 507263"/>
                <a:gd name="connsiteX30" fmla="*/ 161392 w 923315"/>
                <a:gd name="connsiteY30" fmla="*/ 334899 h 507263"/>
                <a:gd name="connsiteX31" fmla="*/ 162535 w 923315"/>
                <a:gd name="connsiteY31" fmla="*/ 336499 h 507263"/>
                <a:gd name="connsiteX32" fmla="*/ 164821 w 923315"/>
                <a:gd name="connsiteY32" fmla="*/ 339699 h 507263"/>
                <a:gd name="connsiteX33" fmla="*/ 166878 w 923315"/>
                <a:gd name="connsiteY33" fmla="*/ 343357 h 507263"/>
                <a:gd name="connsiteX34" fmla="*/ 171221 w 923315"/>
                <a:gd name="connsiteY34" fmla="*/ 356158 h 507263"/>
                <a:gd name="connsiteX35" fmla="*/ 173279 w 923315"/>
                <a:gd name="connsiteY35" fmla="*/ 368960 h 507263"/>
                <a:gd name="connsiteX36" fmla="*/ 174422 w 923315"/>
                <a:gd name="connsiteY36" fmla="*/ 386334 h 507263"/>
                <a:gd name="connsiteX37" fmla="*/ 174650 w 923315"/>
                <a:gd name="connsiteY37" fmla="*/ 395020 h 507263"/>
                <a:gd name="connsiteX38" fmla="*/ 174650 w 923315"/>
                <a:gd name="connsiteY38" fmla="*/ 399364 h 507263"/>
                <a:gd name="connsiteX39" fmla="*/ 174650 w 923315"/>
                <a:gd name="connsiteY39" fmla="*/ 408051 h 507263"/>
                <a:gd name="connsiteX40" fmla="*/ 174879 w 923315"/>
                <a:gd name="connsiteY40" fmla="*/ 416737 h 507263"/>
                <a:gd name="connsiteX41" fmla="*/ 175336 w 923315"/>
                <a:gd name="connsiteY41" fmla="*/ 425424 h 507263"/>
                <a:gd name="connsiteX42" fmla="*/ 175793 w 923315"/>
                <a:gd name="connsiteY42" fmla="*/ 432511 h 507263"/>
                <a:gd name="connsiteX43" fmla="*/ 186080 w 923315"/>
                <a:gd name="connsiteY43" fmla="*/ 480288 h 507263"/>
                <a:gd name="connsiteX44" fmla="*/ 187909 w 923315"/>
                <a:gd name="connsiteY44" fmla="*/ 483717 h 507263"/>
                <a:gd name="connsiteX45" fmla="*/ 188366 w 923315"/>
                <a:gd name="connsiteY45" fmla="*/ 484632 h 507263"/>
                <a:gd name="connsiteX46" fmla="*/ 192024 w 923315"/>
                <a:gd name="connsiteY46" fmla="*/ 490575 h 507263"/>
                <a:gd name="connsiteX47" fmla="*/ 192938 w 923315"/>
                <a:gd name="connsiteY47" fmla="*/ 491947 h 507263"/>
                <a:gd name="connsiteX48" fmla="*/ 194996 w 923315"/>
                <a:gd name="connsiteY48" fmla="*/ 494690 h 507263"/>
                <a:gd name="connsiteX49" fmla="*/ 195910 w 923315"/>
                <a:gd name="connsiteY49" fmla="*/ 495833 h 507263"/>
                <a:gd name="connsiteX50" fmla="*/ 196596 w 923315"/>
                <a:gd name="connsiteY50" fmla="*/ 496747 h 507263"/>
                <a:gd name="connsiteX51" fmla="*/ 197510 w 923315"/>
                <a:gd name="connsiteY51" fmla="*/ 497890 h 507263"/>
                <a:gd name="connsiteX52" fmla="*/ 200939 w 923315"/>
                <a:gd name="connsiteY52" fmla="*/ 500862 h 507263"/>
                <a:gd name="connsiteX53" fmla="*/ 202311 w 923315"/>
                <a:gd name="connsiteY53" fmla="*/ 501548 h 507263"/>
                <a:gd name="connsiteX54" fmla="*/ 202997 w 923315"/>
                <a:gd name="connsiteY54" fmla="*/ 501777 h 507263"/>
                <a:gd name="connsiteX55" fmla="*/ 204368 w 923315"/>
                <a:gd name="connsiteY55" fmla="*/ 502005 h 507263"/>
                <a:gd name="connsiteX56" fmla="*/ 205054 w 923315"/>
                <a:gd name="connsiteY56" fmla="*/ 502005 h 507263"/>
                <a:gd name="connsiteX57" fmla="*/ 205054 w 923315"/>
                <a:gd name="connsiteY57" fmla="*/ 502005 h 507263"/>
                <a:gd name="connsiteX58" fmla="*/ 205054 w 923315"/>
                <a:gd name="connsiteY58" fmla="*/ 502005 h 507263"/>
                <a:gd name="connsiteX59" fmla="*/ 206883 w 923315"/>
                <a:gd name="connsiteY59" fmla="*/ 502462 h 507263"/>
                <a:gd name="connsiteX60" fmla="*/ 208940 w 923315"/>
                <a:gd name="connsiteY60" fmla="*/ 502920 h 507263"/>
                <a:gd name="connsiteX61" fmla="*/ 210769 w 923315"/>
                <a:gd name="connsiteY61" fmla="*/ 503148 h 507263"/>
                <a:gd name="connsiteX62" fmla="*/ 213512 w 923315"/>
                <a:gd name="connsiteY62" fmla="*/ 503377 h 507263"/>
                <a:gd name="connsiteX63" fmla="*/ 217170 w 923315"/>
                <a:gd name="connsiteY63" fmla="*/ 503834 h 507263"/>
                <a:gd name="connsiteX64" fmla="*/ 220828 w 923315"/>
                <a:gd name="connsiteY64" fmla="*/ 504063 h 507263"/>
                <a:gd name="connsiteX65" fmla="*/ 223342 w 923315"/>
                <a:gd name="connsiteY65" fmla="*/ 504291 h 507263"/>
                <a:gd name="connsiteX66" fmla="*/ 227457 w 923315"/>
                <a:gd name="connsiteY66" fmla="*/ 504520 h 507263"/>
                <a:gd name="connsiteX67" fmla="*/ 229972 w 923315"/>
                <a:gd name="connsiteY67" fmla="*/ 504748 h 507263"/>
                <a:gd name="connsiteX68" fmla="*/ 232486 w 923315"/>
                <a:gd name="connsiteY68" fmla="*/ 504977 h 507263"/>
                <a:gd name="connsiteX69" fmla="*/ 237744 w 923315"/>
                <a:gd name="connsiteY69" fmla="*/ 505206 h 507263"/>
                <a:gd name="connsiteX70" fmla="*/ 240716 w 923315"/>
                <a:gd name="connsiteY70" fmla="*/ 505434 h 507263"/>
                <a:gd name="connsiteX71" fmla="*/ 246431 w 923315"/>
                <a:gd name="connsiteY71" fmla="*/ 505663 h 507263"/>
                <a:gd name="connsiteX72" fmla="*/ 252603 w 923315"/>
                <a:gd name="connsiteY72" fmla="*/ 505891 h 507263"/>
                <a:gd name="connsiteX73" fmla="*/ 259004 w 923315"/>
                <a:gd name="connsiteY73" fmla="*/ 506120 h 507263"/>
                <a:gd name="connsiteX74" fmla="*/ 265633 w 923315"/>
                <a:gd name="connsiteY74" fmla="*/ 506349 h 507263"/>
                <a:gd name="connsiteX75" fmla="*/ 269291 w 923315"/>
                <a:gd name="connsiteY75" fmla="*/ 506349 h 507263"/>
                <a:gd name="connsiteX76" fmla="*/ 272948 w 923315"/>
                <a:gd name="connsiteY76" fmla="*/ 506349 h 507263"/>
                <a:gd name="connsiteX77" fmla="*/ 288036 w 923315"/>
                <a:gd name="connsiteY77" fmla="*/ 506577 h 507263"/>
                <a:gd name="connsiteX78" fmla="*/ 291922 w 923315"/>
                <a:gd name="connsiteY78" fmla="*/ 506577 h 507263"/>
                <a:gd name="connsiteX79" fmla="*/ 312496 w 923315"/>
                <a:gd name="connsiteY79" fmla="*/ 506806 h 507263"/>
                <a:gd name="connsiteX80" fmla="*/ 329870 w 923315"/>
                <a:gd name="connsiteY80" fmla="*/ 507034 h 507263"/>
                <a:gd name="connsiteX81" fmla="*/ 395249 w 923315"/>
                <a:gd name="connsiteY81" fmla="*/ 507263 h 507263"/>
                <a:gd name="connsiteX82" fmla="*/ 395249 w 923315"/>
                <a:gd name="connsiteY82" fmla="*/ 507263 h 507263"/>
                <a:gd name="connsiteX83" fmla="*/ 424739 w 923315"/>
                <a:gd name="connsiteY83" fmla="*/ 507263 h 507263"/>
                <a:gd name="connsiteX84" fmla="*/ 429768 w 923315"/>
                <a:gd name="connsiteY84" fmla="*/ 507263 h 507263"/>
                <a:gd name="connsiteX85" fmla="*/ 439598 w 923315"/>
                <a:gd name="connsiteY85" fmla="*/ 507263 h 507263"/>
                <a:gd name="connsiteX86" fmla="*/ 444627 w 923315"/>
                <a:gd name="connsiteY86" fmla="*/ 507263 h 507263"/>
                <a:gd name="connsiteX87" fmla="*/ 563499 w 923315"/>
                <a:gd name="connsiteY87" fmla="*/ 506349 h 507263"/>
                <a:gd name="connsiteX88" fmla="*/ 572186 w 923315"/>
                <a:gd name="connsiteY88" fmla="*/ 506349 h 507263"/>
                <a:gd name="connsiteX89" fmla="*/ 600761 w 923315"/>
                <a:gd name="connsiteY89" fmla="*/ 505891 h 507263"/>
                <a:gd name="connsiteX90" fmla="*/ 615620 w 923315"/>
                <a:gd name="connsiteY90" fmla="*/ 505663 h 507263"/>
                <a:gd name="connsiteX91" fmla="*/ 626135 w 923315"/>
                <a:gd name="connsiteY91" fmla="*/ 505434 h 507263"/>
                <a:gd name="connsiteX92" fmla="*/ 629564 w 923315"/>
                <a:gd name="connsiteY92" fmla="*/ 505434 h 507263"/>
                <a:gd name="connsiteX93" fmla="*/ 635965 w 923315"/>
                <a:gd name="connsiteY93" fmla="*/ 505434 h 507263"/>
                <a:gd name="connsiteX94" fmla="*/ 645109 w 923315"/>
                <a:gd name="connsiteY94" fmla="*/ 505206 h 507263"/>
                <a:gd name="connsiteX95" fmla="*/ 650824 w 923315"/>
                <a:gd name="connsiteY95" fmla="*/ 505206 h 507263"/>
                <a:gd name="connsiteX96" fmla="*/ 653567 w 923315"/>
                <a:gd name="connsiteY96" fmla="*/ 505206 h 507263"/>
                <a:gd name="connsiteX97" fmla="*/ 658597 w 923315"/>
                <a:gd name="connsiteY97" fmla="*/ 505206 h 507263"/>
                <a:gd name="connsiteX98" fmla="*/ 660883 w 923315"/>
                <a:gd name="connsiteY98" fmla="*/ 505206 h 507263"/>
                <a:gd name="connsiteX99" fmla="*/ 665455 w 923315"/>
                <a:gd name="connsiteY99" fmla="*/ 505206 h 507263"/>
                <a:gd name="connsiteX100" fmla="*/ 676427 w 923315"/>
                <a:gd name="connsiteY100" fmla="*/ 504977 h 507263"/>
                <a:gd name="connsiteX101" fmla="*/ 697687 w 923315"/>
                <a:gd name="connsiteY101" fmla="*/ 495833 h 507263"/>
                <a:gd name="connsiteX102" fmla="*/ 702716 w 923315"/>
                <a:gd name="connsiteY102" fmla="*/ 489432 h 507263"/>
                <a:gd name="connsiteX103" fmla="*/ 705460 w 923315"/>
                <a:gd name="connsiteY103" fmla="*/ 484632 h 507263"/>
                <a:gd name="connsiteX104" fmla="*/ 707517 w 923315"/>
                <a:gd name="connsiteY104" fmla="*/ 479602 h 507263"/>
                <a:gd name="connsiteX105" fmla="*/ 708889 w 923315"/>
                <a:gd name="connsiteY105" fmla="*/ 474345 h 507263"/>
                <a:gd name="connsiteX106" fmla="*/ 710032 w 923315"/>
                <a:gd name="connsiteY106" fmla="*/ 469087 h 507263"/>
                <a:gd name="connsiteX107" fmla="*/ 712089 w 923315"/>
                <a:gd name="connsiteY107" fmla="*/ 457885 h 507263"/>
                <a:gd name="connsiteX108" fmla="*/ 714375 w 923315"/>
                <a:gd name="connsiteY108" fmla="*/ 446684 h 507263"/>
                <a:gd name="connsiteX109" fmla="*/ 717347 w 923315"/>
                <a:gd name="connsiteY109" fmla="*/ 429996 h 507263"/>
                <a:gd name="connsiteX110" fmla="*/ 719861 w 923315"/>
                <a:gd name="connsiteY110" fmla="*/ 413080 h 507263"/>
                <a:gd name="connsiteX111" fmla="*/ 721462 w 923315"/>
                <a:gd name="connsiteY111" fmla="*/ 396163 h 507263"/>
                <a:gd name="connsiteX112" fmla="*/ 721690 w 923315"/>
                <a:gd name="connsiteY112" fmla="*/ 379018 h 507263"/>
                <a:gd name="connsiteX113" fmla="*/ 721690 w 923315"/>
                <a:gd name="connsiteY113" fmla="*/ 373532 h 507263"/>
                <a:gd name="connsiteX114" fmla="*/ 722147 w 923315"/>
                <a:gd name="connsiteY114" fmla="*/ 362788 h 507263"/>
                <a:gd name="connsiteX115" fmla="*/ 723290 w 923315"/>
                <a:gd name="connsiteY115" fmla="*/ 352044 h 507263"/>
                <a:gd name="connsiteX116" fmla="*/ 724662 w 923315"/>
                <a:gd name="connsiteY116" fmla="*/ 341299 h 507263"/>
                <a:gd name="connsiteX117" fmla="*/ 725348 w 923315"/>
                <a:gd name="connsiteY117" fmla="*/ 336042 h 507263"/>
                <a:gd name="connsiteX118" fmla="*/ 729920 w 923315"/>
                <a:gd name="connsiteY118" fmla="*/ 322554 h 507263"/>
                <a:gd name="connsiteX119" fmla="*/ 732434 w 923315"/>
                <a:gd name="connsiteY119" fmla="*/ 319582 h 507263"/>
                <a:gd name="connsiteX120" fmla="*/ 749122 w 923315"/>
                <a:gd name="connsiteY120" fmla="*/ 312724 h 507263"/>
                <a:gd name="connsiteX121" fmla="*/ 754837 w 923315"/>
                <a:gd name="connsiteY121" fmla="*/ 312039 h 507263"/>
                <a:gd name="connsiteX122" fmla="*/ 771754 w 923315"/>
                <a:gd name="connsiteY122" fmla="*/ 312039 h 507263"/>
                <a:gd name="connsiteX123" fmla="*/ 777240 w 923315"/>
                <a:gd name="connsiteY123" fmla="*/ 312953 h 507263"/>
                <a:gd name="connsiteX124" fmla="*/ 782726 w 923315"/>
                <a:gd name="connsiteY124" fmla="*/ 314325 h 507263"/>
                <a:gd name="connsiteX125" fmla="*/ 793242 w 923315"/>
                <a:gd name="connsiteY125" fmla="*/ 318668 h 507263"/>
                <a:gd name="connsiteX126" fmla="*/ 849706 w 923315"/>
                <a:gd name="connsiteY126" fmla="*/ 327812 h 507263"/>
                <a:gd name="connsiteX127" fmla="*/ 922172 w 923315"/>
                <a:gd name="connsiteY127" fmla="*/ 253746 h 507263"/>
                <a:gd name="connsiteX128" fmla="*/ 922401 w 923315"/>
                <a:gd name="connsiteY128" fmla="*/ 251231 h 507263"/>
                <a:gd name="connsiteX129" fmla="*/ 923315 w 923315"/>
                <a:gd name="connsiteY129" fmla="*/ 241173 h 507263"/>
                <a:gd name="connsiteX130" fmla="*/ 923315 w 923315"/>
                <a:gd name="connsiteY130" fmla="*/ 238658 h 507263"/>
                <a:gd name="connsiteX131" fmla="*/ 923315 w 923315"/>
                <a:gd name="connsiteY131" fmla="*/ 233857 h 507263"/>
                <a:gd name="connsiteX132" fmla="*/ 922858 w 923315"/>
                <a:gd name="connsiteY132" fmla="*/ 223113 h 507263"/>
                <a:gd name="connsiteX133" fmla="*/ 922172 w 923315"/>
                <a:gd name="connsiteY133" fmla="*/ 215798 h 507263"/>
                <a:gd name="connsiteX134" fmla="*/ 919429 w 923315"/>
                <a:gd name="connsiteY134" fmla="*/ 202539 h 507263"/>
                <a:gd name="connsiteX135" fmla="*/ 918515 w 923315"/>
                <a:gd name="connsiteY135" fmla="*/ 199339 h 507263"/>
                <a:gd name="connsiteX136" fmla="*/ 916457 w 923315"/>
                <a:gd name="connsiteY136" fmla="*/ 193395 h 507263"/>
                <a:gd name="connsiteX137" fmla="*/ 913943 w 923315"/>
                <a:gd name="connsiteY137" fmla="*/ 187909 h 507263"/>
                <a:gd name="connsiteX138" fmla="*/ 912571 w 923315"/>
                <a:gd name="connsiteY138" fmla="*/ 185394 h 507263"/>
                <a:gd name="connsiteX139" fmla="*/ 907999 w 923315"/>
                <a:gd name="connsiteY139" fmla="*/ 178079 h 507263"/>
                <a:gd name="connsiteX140" fmla="*/ 900913 w 923315"/>
                <a:gd name="connsiteY140" fmla="*/ 169621 h 507263"/>
                <a:gd name="connsiteX141" fmla="*/ 894969 w 923315"/>
                <a:gd name="connsiteY141" fmla="*/ 164363 h 507263"/>
                <a:gd name="connsiteX142" fmla="*/ 871652 w 923315"/>
                <a:gd name="connsiteY142" fmla="*/ 152704 h 507263"/>
                <a:gd name="connsiteX143" fmla="*/ 860679 w 923315"/>
                <a:gd name="connsiteY143" fmla="*/ 150190 h 507263"/>
                <a:gd name="connsiteX144" fmla="*/ 844448 w 923315"/>
                <a:gd name="connsiteY144" fmla="*/ 148590 h 507263"/>
                <a:gd name="connsiteX145" fmla="*/ 833933 w 923315"/>
                <a:gd name="connsiteY145" fmla="*/ 149047 h 507263"/>
                <a:gd name="connsiteX146" fmla="*/ 818388 w 923315"/>
                <a:gd name="connsiteY146" fmla="*/ 151790 h 507263"/>
                <a:gd name="connsiteX147" fmla="*/ 798271 w 923315"/>
                <a:gd name="connsiteY147" fmla="*/ 159791 h 507263"/>
                <a:gd name="connsiteX148" fmla="*/ 788670 w 923315"/>
                <a:gd name="connsiteY148" fmla="*/ 165735 h 507263"/>
                <a:gd name="connsiteX149" fmla="*/ 769696 w 923315"/>
                <a:gd name="connsiteY149" fmla="*/ 176022 h 507263"/>
                <a:gd name="connsiteX150" fmla="*/ 757809 w 923315"/>
                <a:gd name="connsiteY150" fmla="*/ 181051 h 507263"/>
                <a:gd name="connsiteX151" fmla="*/ 732663 w 923315"/>
                <a:gd name="connsiteY151" fmla="*/ 180365 h 507263"/>
                <a:gd name="connsiteX152" fmla="*/ 729920 w 923315"/>
                <a:gd name="connsiteY152" fmla="*/ 178536 h 507263"/>
                <a:gd name="connsiteX153" fmla="*/ 721233 w 923315"/>
                <a:gd name="connsiteY153" fmla="*/ 161620 h 507263"/>
                <a:gd name="connsiteX154" fmla="*/ 721233 w 923315"/>
                <a:gd name="connsiteY154" fmla="*/ 151104 h 507263"/>
                <a:gd name="connsiteX155" fmla="*/ 721919 w 923315"/>
                <a:gd name="connsiteY155" fmla="*/ 144932 h 507263"/>
                <a:gd name="connsiteX156" fmla="*/ 723519 w 923315"/>
                <a:gd name="connsiteY156" fmla="*/ 126415 h 507263"/>
                <a:gd name="connsiteX157" fmla="*/ 724433 w 923315"/>
                <a:gd name="connsiteY157" fmla="*/ 107670 h 507263"/>
                <a:gd name="connsiteX158" fmla="*/ 724662 w 923315"/>
                <a:gd name="connsiteY158" fmla="*/ 95326 h 507263"/>
                <a:gd name="connsiteX159" fmla="*/ 724433 w 923315"/>
                <a:gd name="connsiteY159" fmla="*/ 76581 h 507263"/>
                <a:gd name="connsiteX160" fmla="*/ 723976 w 923315"/>
                <a:gd name="connsiteY160" fmla="*/ 64236 h 507263"/>
                <a:gd name="connsiteX161" fmla="*/ 723290 w 923315"/>
                <a:gd name="connsiteY161" fmla="*/ 51892 h 507263"/>
                <a:gd name="connsiteX162" fmla="*/ 721919 w 923315"/>
                <a:gd name="connsiteY162" fmla="*/ 41833 h 507263"/>
                <a:gd name="connsiteX163" fmla="*/ 720776 w 923315"/>
                <a:gd name="connsiteY163" fmla="*/ 37261 h 507263"/>
                <a:gd name="connsiteX164" fmla="*/ 717575 w 923315"/>
                <a:gd name="connsiteY164" fmla="*/ 29260 h 507263"/>
                <a:gd name="connsiteX165" fmla="*/ 704545 w 923315"/>
                <a:gd name="connsiteY165" fmla="*/ 14173 h 507263"/>
                <a:gd name="connsiteX166" fmla="*/ 692887 w 923315"/>
                <a:gd name="connsiteY166" fmla="*/ 8458 h 507263"/>
                <a:gd name="connsiteX167" fmla="*/ 678256 w 923315"/>
                <a:gd name="connsiteY167" fmla="*/ 4800 h 507263"/>
                <a:gd name="connsiteX168" fmla="*/ 669798 w 923315"/>
                <a:gd name="connsiteY168" fmla="*/ 3429 h 507263"/>
                <a:gd name="connsiteX169" fmla="*/ 667283 w 923315"/>
                <a:gd name="connsiteY169" fmla="*/ 2971 h 507263"/>
                <a:gd name="connsiteX170" fmla="*/ 661111 w 923315"/>
                <a:gd name="connsiteY170" fmla="*/ 2057 h 507263"/>
                <a:gd name="connsiteX171" fmla="*/ 658368 w 923315"/>
                <a:gd name="connsiteY171" fmla="*/ 1828 h 507263"/>
                <a:gd name="connsiteX172" fmla="*/ 651739 w 923315"/>
                <a:gd name="connsiteY172" fmla="*/ 1143 h 507263"/>
                <a:gd name="connsiteX173" fmla="*/ 649681 w 923315"/>
                <a:gd name="connsiteY173" fmla="*/ 914 h 507263"/>
                <a:gd name="connsiteX174" fmla="*/ 640766 w 923315"/>
                <a:gd name="connsiteY174" fmla="*/ 0 h 507263"/>
                <a:gd name="connsiteX175" fmla="*/ 672541 w 923315"/>
                <a:gd name="connsiteY175" fmla="*/ 46634 h 50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23315" h="507263">
                  <a:moveTo>
                    <a:pt x="672541" y="46634"/>
                  </a:moveTo>
                  <a:cubicBezTo>
                    <a:pt x="677342" y="73380"/>
                    <a:pt x="675513" y="101269"/>
                    <a:pt x="675513" y="128244"/>
                  </a:cubicBezTo>
                  <a:cubicBezTo>
                    <a:pt x="675513" y="193395"/>
                    <a:pt x="674827" y="259689"/>
                    <a:pt x="666140" y="324383"/>
                  </a:cubicBezTo>
                  <a:lnTo>
                    <a:pt x="668426" y="307695"/>
                  </a:lnTo>
                  <a:cubicBezTo>
                    <a:pt x="665683" y="330555"/>
                    <a:pt x="665683" y="354330"/>
                    <a:pt x="658825" y="376275"/>
                  </a:cubicBezTo>
                  <a:cubicBezTo>
                    <a:pt x="647395" y="412623"/>
                    <a:pt x="622478" y="438683"/>
                    <a:pt x="586816" y="451713"/>
                  </a:cubicBezTo>
                  <a:cubicBezTo>
                    <a:pt x="550012" y="465201"/>
                    <a:pt x="513664" y="454228"/>
                    <a:pt x="476402" y="453085"/>
                  </a:cubicBezTo>
                  <a:cubicBezTo>
                    <a:pt x="452399" y="452399"/>
                    <a:pt x="428396" y="451713"/>
                    <a:pt x="404393" y="450342"/>
                  </a:cubicBezTo>
                  <a:cubicBezTo>
                    <a:pt x="377876" y="448741"/>
                    <a:pt x="350215" y="446684"/>
                    <a:pt x="324155" y="440740"/>
                  </a:cubicBezTo>
                  <a:cubicBezTo>
                    <a:pt x="301066" y="435254"/>
                    <a:pt x="279806" y="424738"/>
                    <a:pt x="261976" y="408965"/>
                  </a:cubicBezTo>
                  <a:cubicBezTo>
                    <a:pt x="246202" y="395020"/>
                    <a:pt x="238201" y="376047"/>
                    <a:pt x="229743" y="357073"/>
                  </a:cubicBezTo>
                  <a:cubicBezTo>
                    <a:pt x="196825" y="283235"/>
                    <a:pt x="147904" y="285978"/>
                    <a:pt x="139675" y="287121"/>
                  </a:cubicBezTo>
                  <a:cubicBezTo>
                    <a:pt x="102641" y="292608"/>
                    <a:pt x="65380" y="295808"/>
                    <a:pt x="28575" y="285978"/>
                  </a:cubicBezTo>
                  <a:cubicBezTo>
                    <a:pt x="23317" y="284607"/>
                    <a:pt x="18288" y="282778"/>
                    <a:pt x="13259" y="280720"/>
                  </a:cubicBezTo>
                  <a:cubicBezTo>
                    <a:pt x="8915" y="280263"/>
                    <a:pt x="4572" y="279806"/>
                    <a:pt x="0" y="279349"/>
                  </a:cubicBezTo>
                  <a:cubicBezTo>
                    <a:pt x="229" y="281406"/>
                    <a:pt x="457" y="283464"/>
                    <a:pt x="914" y="285292"/>
                  </a:cubicBezTo>
                  <a:cubicBezTo>
                    <a:pt x="1829" y="288950"/>
                    <a:pt x="2972" y="292379"/>
                    <a:pt x="4572" y="295579"/>
                  </a:cubicBezTo>
                  <a:cubicBezTo>
                    <a:pt x="6858" y="300151"/>
                    <a:pt x="10058" y="304266"/>
                    <a:pt x="13945" y="307695"/>
                  </a:cubicBezTo>
                  <a:cubicBezTo>
                    <a:pt x="16459" y="309981"/>
                    <a:pt x="19202" y="312039"/>
                    <a:pt x="22174" y="313867"/>
                  </a:cubicBezTo>
                  <a:cubicBezTo>
                    <a:pt x="38405" y="323926"/>
                    <a:pt x="56236" y="329641"/>
                    <a:pt x="75209" y="331012"/>
                  </a:cubicBezTo>
                  <a:cubicBezTo>
                    <a:pt x="91211" y="332155"/>
                    <a:pt x="106756" y="329869"/>
                    <a:pt x="122301" y="325755"/>
                  </a:cubicBezTo>
                  <a:cubicBezTo>
                    <a:pt x="127102" y="324383"/>
                    <a:pt x="131674" y="323697"/>
                    <a:pt x="136017" y="323697"/>
                  </a:cubicBezTo>
                  <a:cubicBezTo>
                    <a:pt x="136017" y="323697"/>
                    <a:pt x="136017" y="323697"/>
                    <a:pt x="136017" y="323697"/>
                  </a:cubicBezTo>
                  <a:cubicBezTo>
                    <a:pt x="138760" y="323697"/>
                    <a:pt x="141275" y="323926"/>
                    <a:pt x="143789" y="324383"/>
                  </a:cubicBezTo>
                  <a:cubicBezTo>
                    <a:pt x="145161" y="324612"/>
                    <a:pt x="146533" y="325069"/>
                    <a:pt x="147676" y="325526"/>
                  </a:cubicBezTo>
                  <a:cubicBezTo>
                    <a:pt x="148819" y="325983"/>
                    <a:pt x="149962" y="326440"/>
                    <a:pt x="151105" y="326898"/>
                  </a:cubicBezTo>
                  <a:cubicBezTo>
                    <a:pt x="151562" y="327126"/>
                    <a:pt x="152248" y="327355"/>
                    <a:pt x="152705" y="327812"/>
                  </a:cubicBezTo>
                  <a:cubicBezTo>
                    <a:pt x="153391" y="328269"/>
                    <a:pt x="154305" y="328726"/>
                    <a:pt x="154991" y="329184"/>
                  </a:cubicBezTo>
                  <a:cubicBezTo>
                    <a:pt x="155905" y="329641"/>
                    <a:pt x="156591" y="330327"/>
                    <a:pt x="157277" y="331012"/>
                  </a:cubicBezTo>
                  <a:cubicBezTo>
                    <a:pt x="157734" y="331470"/>
                    <a:pt x="158191" y="331698"/>
                    <a:pt x="158648" y="332155"/>
                  </a:cubicBezTo>
                  <a:cubicBezTo>
                    <a:pt x="159563" y="333070"/>
                    <a:pt x="160477" y="333984"/>
                    <a:pt x="161392" y="334899"/>
                  </a:cubicBezTo>
                  <a:cubicBezTo>
                    <a:pt x="161849" y="335356"/>
                    <a:pt x="162306" y="335813"/>
                    <a:pt x="162535" y="336499"/>
                  </a:cubicBezTo>
                  <a:cubicBezTo>
                    <a:pt x="163449" y="337413"/>
                    <a:pt x="164135" y="338556"/>
                    <a:pt x="164821" y="339699"/>
                  </a:cubicBezTo>
                  <a:cubicBezTo>
                    <a:pt x="165506" y="340842"/>
                    <a:pt x="166192" y="341985"/>
                    <a:pt x="166878" y="343357"/>
                  </a:cubicBezTo>
                  <a:cubicBezTo>
                    <a:pt x="168707" y="347243"/>
                    <a:pt x="170307" y="351358"/>
                    <a:pt x="171221" y="356158"/>
                  </a:cubicBezTo>
                  <a:cubicBezTo>
                    <a:pt x="172136" y="360502"/>
                    <a:pt x="172822" y="364845"/>
                    <a:pt x="173279" y="368960"/>
                  </a:cubicBezTo>
                  <a:cubicBezTo>
                    <a:pt x="173965" y="374675"/>
                    <a:pt x="174193" y="380390"/>
                    <a:pt x="174422" y="386334"/>
                  </a:cubicBezTo>
                  <a:cubicBezTo>
                    <a:pt x="174422" y="389305"/>
                    <a:pt x="174422" y="392049"/>
                    <a:pt x="174650" y="395020"/>
                  </a:cubicBezTo>
                  <a:cubicBezTo>
                    <a:pt x="174650" y="396392"/>
                    <a:pt x="174650" y="397992"/>
                    <a:pt x="174650" y="399364"/>
                  </a:cubicBezTo>
                  <a:cubicBezTo>
                    <a:pt x="174650" y="402336"/>
                    <a:pt x="174650" y="405079"/>
                    <a:pt x="174650" y="408051"/>
                  </a:cubicBezTo>
                  <a:cubicBezTo>
                    <a:pt x="174650" y="411022"/>
                    <a:pt x="174650" y="413766"/>
                    <a:pt x="174879" y="416737"/>
                  </a:cubicBezTo>
                  <a:cubicBezTo>
                    <a:pt x="174879" y="419709"/>
                    <a:pt x="175108" y="422452"/>
                    <a:pt x="175336" y="425424"/>
                  </a:cubicBezTo>
                  <a:cubicBezTo>
                    <a:pt x="175565" y="427710"/>
                    <a:pt x="175793" y="429996"/>
                    <a:pt x="175793" y="432511"/>
                  </a:cubicBezTo>
                  <a:cubicBezTo>
                    <a:pt x="176936" y="448970"/>
                    <a:pt x="177622" y="465201"/>
                    <a:pt x="186080" y="480288"/>
                  </a:cubicBezTo>
                  <a:cubicBezTo>
                    <a:pt x="186538" y="481203"/>
                    <a:pt x="187223" y="482346"/>
                    <a:pt x="187909" y="483717"/>
                  </a:cubicBezTo>
                  <a:cubicBezTo>
                    <a:pt x="188138" y="483946"/>
                    <a:pt x="188138" y="484174"/>
                    <a:pt x="188366" y="484632"/>
                  </a:cubicBezTo>
                  <a:cubicBezTo>
                    <a:pt x="189509" y="486460"/>
                    <a:pt x="190652" y="488518"/>
                    <a:pt x="192024" y="490575"/>
                  </a:cubicBezTo>
                  <a:cubicBezTo>
                    <a:pt x="192253" y="491032"/>
                    <a:pt x="192481" y="491490"/>
                    <a:pt x="192938" y="491947"/>
                  </a:cubicBezTo>
                  <a:cubicBezTo>
                    <a:pt x="193624" y="492861"/>
                    <a:pt x="194310" y="493776"/>
                    <a:pt x="194996" y="494690"/>
                  </a:cubicBezTo>
                  <a:cubicBezTo>
                    <a:pt x="195224" y="495147"/>
                    <a:pt x="195682" y="495604"/>
                    <a:pt x="195910" y="495833"/>
                  </a:cubicBezTo>
                  <a:cubicBezTo>
                    <a:pt x="196139" y="496062"/>
                    <a:pt x="196367" y="496519"/>
                    <a:pt x="196596" y="496747"/>
                  </a:cubicBezTo>
                  <a:cubicBezTo>
                    <a:pt x="196825" y="497205"/>
                    <a:pt x="197282" y="497433"/>
                    <a:pt x="197510" y="497890"/>
                  </a:cubicBezTo>
                  <a:cubicBezTo>
                    <a:pt x="198653" y="499033"/>
                    <a:pt x="199796" y="500176"/>
                    <a:pt x="200939" y="500862"/>
                  </a:cubicBezTo>
                  <a:cubicBezTo>
                    <a:pt x="201397" y="501091"/>
                    <a:pt x="201854" y="501319"/>
                    <a:pt x="202311" y="501548"/>
                  </a:cubicBezTo>
                  <a:cubicBezTo>
                    <a:pt x="202540" y="501548"/>
                    <a:pt x="202768" y="501777"/>
                    <a:pt x="202997" y="501777"/>
                  </a:cubicBezTo>
                  <a:cubicBezTo>
                    <a:pt x="203454" y="502005"/>
                    <a:pt x="203911" y="502005"/>
                    <a:pt x="204368" y="502005"/>
                  </a:cubicBezTo>
                  <a:cubicBezTo>
                    <a:pt x="204597" y="502005"/>
                    <a:pt x="204826" y="502005"/>
                    <a:pt x="205054" y="502005"/>
                  </a:cubicBezTo>
                  <a:lnTo>
                    <a:pt x="205054" y="502005"/>
                  </a:lnTo>
                  <a:lnTo>
                    <a:pt x="205054" y="502005"/>
                  </a:lnTo>
                  <a:cubicBezTo>
                    <a:pt x="205511" y="502234"/>
                    <a:pt x="206197" y="502234"/>
                    <a:pt x="206883" y="502462"/>
                  </a:cubicBezTo>
                  <a:cubicBezTo>
                    <a:pt x="207569" y="502691"/>
                    <a:pt x="208255" y="502691"/>
                    <a:pt x="208940" y="502920"/>
                  </a:cubicBezTo>
                  <a:cubicBezTo>
                    <a:pt x="209398" y="502920"/>
                    <a:pt x="210083" y="503148"/>
                    <a:pt x="210769" y="503148"/>
                  </a:cubicBezTo>
                  <a:cubicBezTo>
                    <a:pt x="211684" y="503377"/>
                    <a:pt x="212369" y="503377"/>
                    <a:pt x="213512" y="503377"/>
                  </a:cubicBezTo>
                  <a:cubicBezTo>
                    <a:pt x="214655" y="503605"/>
                    <a:pt x="215798" y="503605"/>
                    <a:pt x="217170" y="503834"/>
                  </a:cubicBezTo>
                  <a:cubicBezTo>
                    <a:pt x="218313" y="503834"/>
                    <a:pt x="219685" y="504063"/>
                    <a:pt x="220828" y="504063"/>
                  </a:cubicBezTo>
                  <a:cubicBezTo>
                    <a:pt x="221513" y="504063"/>
                    <a:pt x="222428" y="504291"/>
                    <a:pt x="223342" y="504291"/>
                  </a:cubicBezTo>
                  <a:cubicBezTo>
                    <a:pt x="224714" y="504291"/>
                    <a:pt x="226085" y="504520"/>
                    <a:pt x="227457" y="504520"/>
                  </a:cubicBezTo>
                  <a:cubicBezTo>
                    <a:pt x="228371" y="504520"/>
                    <a:pt x="229057" y="504520"/>
                    <a:pt x="229972" y="504748"/>
                  </a:cubicBezTo>
                  <a:cubicBezTo>
                    <a:pt x="230886" y="504748"/>
                    <a:pt x="231572" y="504748"/>
                    <a:pt x="232486" y="504977"/>
                  </a:cubicBezTo>
                  <a:cubicBezTo>
                    <a:pt x="234086" y="504977"/>
                    <a:pt x="235915" y="505206"/>
                    <a:pt x="237744" y="505206"/>
                  </a:cubicBezTo>
                  <a:cubicBezTo>
                    <a:pt x="238658" y="505206"/>
                    <a:pt x="239573" y="505206"/>
                    <a:pt x="240716" y="505434"/>
                  </a:cubicBezTo>
                  <a:cubicBezTo>
                    <a:pt x="242545" y="505434"/>
                    <a:pt x="244373" y="505663"/>
                    <a:pt x="246431" y="505663"/>
                  </a:cubicBezTo>
                  <a:cubicBezTo>
                    <a:pt x="248488" y="505663"/>
                    <a:pt x="250546" y="505891"/>
                    <a:pt x="252603" y="505891"/>
                  </a:cubicBezTo>
                  <a:cubicBezTo>
                    <a:pt x="254660" y="505891"/>
                    <a:pt x="256946" y="506120"/>
                    <a:pt x="259004" y="506120"/>
                  </a:cubicBezTo>
                  <a:cubicBezTo>
                    <a:pt x="261290" y="506120"/>
                    <a:pt x="263347" y="506349"/>
                    <a:pt x="265633" y="506349"/>
                  </a:cubicBezTo>
                  <a:cubicBezTo>
                    <a:pt x="266776" y="506349"/>
                    <a:pt x="267919" y="506349"/>
                    <a:pt x="269291" y="506349"/>
                  </a:cubicBezTo>
                  <a:cubicBezTo>
                    <a:pt x="270434" y="506349"/>
                    <a:pt x="271577" y="506349"/>
                    <a:pt x="272948" y="506349"/>
                  </a:cubicBezTo>
                  <a:cubicBezTo>
                    <a:pt x="277749" y="506577"/>
                    <a:pt x="282778" y="506577"/>
                    <a:pt x="288036" y="506577"/>
                  </a:cubicBezTo>
                  <a:cubicBezTo>
                    <a:pt x="289408" y="506577"/>
                    <a:pt x="290551" y="506577"/>
                    <a:pt x="291922" y="506577"/>
                  </a:cubicBezTo>
                  <a:cubicBezTo>
                    <a:pt x="298552" y="506577"/>
                    <a:pt x="305410" y="506806"/>
                    <a:pt x="312496" y="506806"/>
                  </a:cubicBezTo>
                  <a:cubicBezTo>
                    <a:pt x="318211" y="506806"/>
                    <a:pt x="323926" y="507034"/>
                    <a:pt x="329870" y="507034"/>
                  </a:cubicBezTo>
                  <a:cubicBezTo>
                    <a:pt x="350444" y="507263"/>
                    <a:pt x="372618" y="507263"/>
                    <a:pt x="395249" y="507263"/>
                  </a:cubicBezTo>
                  <a:cubicBezTo>
                    <a:pt x="395249" y="507263"/>
                    <a:pt x="395249" y="507263"/>
                    <a:pt x="395249" y="507263"/>
                  </a:cubicBezTo>
                  <a:cubicBezTo>
                    <a:pt x="404851" y="507263"/>
                    <a:pt x="414680" y="507263"/>
                    <a:pt x="424739" y="507263"/>
                  </a:cubicBezTo>
                  <a:cubicBezTo>
                    <a:pt x="426339" y="507263"/>
                    <a:pt x="427939" y="507263"/>
                    <a:pt x="429768" y="507263"/>
                  </a:cubicBezTo>
                  <a:cubicBezTo>
                    <a:pt x="432968" y="507263"/>
                    <a:pt x="436397" y="507263"/>
                    <a:pt x="439598" y="507263"/>
                  </a:cubicBezTo>
                  <a:cubicBezTo>
                    <a:pt x="441198" y="507263"/>
                    <a:pt x="442798" y="507263"/>
                    <a:pt x="444627" y="507263"/>
                  </a:cubicBezTo>
                  <a:cubicBezTo>
                    <a:pt x="485775" y="507034"/>
                    <a:pt x="527152" y="506806"/>
                    <a:pt x="563499" y="506349"/>
                  </a:cubicBezTo>
                  <a:cubicBezTo>
                    <a:pt x="566471" y="506349"/>
                    <a:pt x="569214" y="506349"/>
                    <a:pt x="572186" y="506349"/>
                  </a:cubicBezTo>
                  <a:cubicBezTo>
                    <a:pt x="582244" y="506120"/>
                    <a:pt x="591617" y="506120"/>
                    <a:pt x="600761" y="505891"/>
                  </a:cubicBezTo>
                  <a:cubicBezTo>
                    <a:pt x="606019" y="505891"/>
                    <a:pt x="610819" y="505663"/>
                    <a:pt x="615620" y="505663"/>
                  </a:cubicBezTo>
                  <a:cubicBezTo>
                    <a:pt x="619277" y="505663"/>
                    <a:pt x="622706" y="505663"/>
                    <a:pt x="626135" y="505434"/>
                  </a:cubicBezTo>
                  <a:cubicBezTo>
                    <a:pt x="627278" y="505434"/>
                    <a:pt x="628421" y="505434"/>
                    <a:pt x="629564" y="505434"/>
                  </a:cubicBezTo>
                  <a:cubicBezTo>
                    <a:pt x="631850" y="505434"/>
                    <a:pt x="633908" y="505434"/>
                    <a:pt x="635965" y="505434"/>
                  </a:cubicBezTo>
                  <a:cubicBezTo>
                    <a:pt x="639166" y="505434"/>
                    <a:pt x="642137" y="505434"/>
                    <a:pt x="645109" y="505206"/>
                  </a:cubicBezTo>
                  <a:cubicBezTo>
                    <a:pt x="646938" y="505206"/>
                    <a:pt x="648995" y="505206"/>
                    <a:pt x="650824" y="505206"/>
                  </a:cubicBezTo>
                  <a:cubicBezTo>
                    <a:pt x="651739" y="505206"/>
                    <a:pt x="652653" y="505206"/>
                    <a:pt x="653567" y="505206"/>
                  </a:cubicBezTo>
                  <a:cubicBezTo>
                    <a:pt x="655396" y="505206"/>
                    <a:pt x="656996" y="505206"/>
                    <a:pt x="658597" y="505206"/>
                  </a:cubicBezTo>
                  <a:cubicBezTo>
                    <a:pt x="659511" y="505206"/>
                    <a:pt x="660197" y="505206"/>
                    <a:pt x="660883" y="505206"/>
                  </a:cubicBezTo>
                  <a:cubicBezTo>
                    <a:pt x="662483" y="505206"/>
                    <a:pt x="663854" y="505206"/>
                    <a:pt x="665455" y="505206"/>
                  </a:cubicBezTo>
                  <a:cubicBezTo>
                    <a:pt x="669798" y="505206"/>
                    <a:pt x="673456" y="504977"/>
                    <a:pt x="676427" y="504977"/>
                  </a:cubicBezTo>
                  <a:cubicBezTo>
                    <a:pt x="686029" y="504748"/>
                    <a:pt x="692429" y="501548"/>
                    <a:pt x="697687" y="495833"/>
                  </a:cubicBezTo>
                  <a:cubicBezTo>
                    <a:pt x="699516" y="494004"/>
                    <a:pt x="701116" y="491718"/>
                    <a:pt x="702716" y="489432"/>
                  </a:cubicBezTo>
                  <a:cubicBezTo>
                    <a:pt x="703859" y="487832"/>
                    <a:pt x="704545" y="486232"/>
                    <a:pt x="705460" y="484632"/>
                  </a:cubicBezTo>
                  <a:cubicBezTo>
                    <a:pt x="706145" y="483031"/>
                    <a:pt x="706831" y="481203"/>
                    <a:pt x="707517" y="479602"/>
                  </a:cubicBezTo>
                  <a:cubicBezTo>
                    <a:pt x="707974" y="478002"/>
                    <a:pt x="708660" y="476173"/>
                    <a:pt x="708889" y="474345"/>
                  </a:cubicBezTo>
                  <a:cubicBezTo>
                    <a:pt x="709346" y="472516"/>
                    <a:pt x="709574" y="470916"/>
                    <a:pt x="710032" y="469087"/>
                  </a:cubicBezTo>
                  <a:cubicBezTo>
                    <a:pt x="710717" y="465429"/>
                    <a:pt x="711403" y="461543"/>
                    <a:pt x="712089" y="457885"/>
                  </a:cubicBezTo>
                  <a:cubicBezTo>
                    <a:pt x="712775" y="454228"/>
                    <a:pt x="713461" y="450342"/>
                    <a:pt x="714375" y="446684"/>
                  </a:cubicBezTo>
                  <a:cubicBezTo>
                    <a:pt x="715518" y="441198"/>
                    <a:pt x="716432" y="435483"/>
                    <a:pt x="717347" y="429996"/>
                  </a:cubicBezTo>
                  <a:cubicBezTo>
                    <a:pt x="718261" y="424510"/>
                    <a:pt x="719176" y="418795"/>
                    <a:pt x="719861" y="413080"/>
                  </a:cubicBezTo>
                  <a:cubicBezTo>
                    <a:pt x="720547" y="407365"/>
                    <a:pt x="721233" y="401878"/>
                    <a:pt x="721462" y="396163"/>
                  </a:cubicBezTo>
                  <a:cubicBezTo>
                    <a:pt x="721690" y="390448"/>
                    <a:pt x="721919" y="384733"/>
                    <a:pt x="721690" y="379018"/>
                  </a:cubicBezTo>
                  <a:cubicBezTo>
                    <a:pt x="721690" y="377190"/>
                    <a:pt x="721690" y="375361"/>
                    <a:pt x="721690" y="373532"/>
                  </a:cubicBezTo>
                  <a:cubicBezTo>
                    <a:pt x="721690" y="369874"/>
                    <a:pt x="721919" y="366445"/>
                    <a:pt x="722147" y="362788"/>
                  </a:cubicBezTo>
                  <a:cubicBezTo>
                    <a:pt x="722376" y="359130"/>
                    <a:pt x="722833" y="355701"/>
                    <a:pt x="723290" y="352044"/>
                  </a:cubicBezTo>
                  <a:cubicBezTo>
                    <a:pt x="723748" y="348386"/>
                    <a:pt x="724205" y="344957"/>
                    <a:pt x="724662" y="341299"/>
                  </a:cubicBezTo>
                  <a:cubicBezTo>
                    <a:pt x="724891" y="339471"/>
                    <a:pt x="725119" y="337642"/>
                    <a:pt x="725348" y="336042"/>
                  </a:cubicBezTo>
                  <a:cubicBezTo>
                    <a:pt x="726262" y="330327"/>
                    <a:pt x="727634" y="325983"/>
                    <a:pt x="729920" y="322554"/>
                  </a:cubicBezTo>
                  <a:cubicBezTo>
                    <a:pt x="730606" y="321411"/>
                    <a:pt x="731520" y="320497"/>
                    <a:pt x="732434" y="319582"/>
                  </a:cubicBezTo>
                  <a:cubicBezTo>
                    <a:pt x="736321" y="315925"/>
                    <a:pt x="741578" y="313867"/>
                    <a:pt x="749122" y="312724"/>
                  </a:cubicBezTo>
                  <a:cubicBezTo>
                    <a:pt x="750951" y="312496"/>
                    <a:pt x="753008" y="312267"/>
                    <a:pt x="754837" y="312039"/>
                  </a:cubicBezTo>
                  <a:cubicBezTo>
                    <a:pt x="760552" y="311581"/>
                    <a:pt x="766267" y="311353"/>
                    <a:pt x="771754" y="312039"/>
                  </a:cubicBezTo>
                  <a:cubicBezTo>
                    <a:pt x="773582" y="312267"/>
                    <a:pt x="775411" y="312496"/>
                    <a:pt x="777240" y="312953"/>
                  </a:cubicBezTo>
                  <a:cubicBezTo>
                    <a:pt x="779069" y="313410"/>
                    <a:pt x="780898" y="313867"/>
                    <a:pt x="782726" y="314325"/>
                  </a:cubicBezTo>
                  <a:cubicBezTo>
                    <a:pt x="786384" y="315468"/>
                    <a:pt x="789813" y="316839"/>
                    <a:pt x="793242" y="318668"/>
                  </a:cubicBezTo>
                  <a:cubicBezTo>
                    <a:pt x="815645" y="325755"/>
                    <a:pt x="834161" y="328498"/>
                    <a:pt x="849706" y="327812"/>
                  </a:cubicBezTo>
                  <a:cubicBezTo>
                    <a:pt x="900227" y="325526"/>
                    <a:pt x="917829" y="287350"/>
                    <a:pt x="922172" y="253746"/>
                  </a:cubicBezTo>
                  <a:cubicBezTo>
                    <a:pt x="922401" y="252831"/>
                    <a:pt x="922401" y="251917"/>
                    <a:pt x="922401" y="251231"/>
                  </a:cubicBezTo>
                  <a:cubicBezTo>
                    <a:pt x="922858" y="247802"/>
                    <a:pt x="923087" y="244373"/>
                    <a:pt x="923315" y="241173"/>
                  </a:cubicBezTo>
                  <a:cubicBezTo>
                    <a:pt x="923315" y="240258"/>
                    <a:pt x="923315" y="239572"/>
                    <a:pt x="923315" y="238658"/>
                  </a:cubicBezTo>
                  <a:cubicBezTo>
                    <a:pt x="923315" y="237058"/>
                    <a:pt x="923315" y="235458"/>
                    <a:pt x="923315" y="233857"/>
                  </a:cubicBezTo>
                  <a:cubicBezTo>
                    <a:pt x="923315" y="229971"/>
                    <a:pt x="923087" y="226314"/>
                    <a:pt x="922858" y="223113"/>
                  </a:cubicBezTo>
                  <a:cubicBezTo>
                    <a:pt x="922630" y="220599"/>
                    <a:pt x="922401" y="218313"/>
                    <a:pt x="922172" y="215798"/>
                  </a:cubicBezTo>
                  <a:cubicBezTo>
                    <a:pt x="921487" y="210997"/>
                    <a:pt x="920572" y="206654"/>
                    <a:pt x="919429" y="202539"/>
                  </a:cubicBezTo>
                  <a:cubicBezTo>
                    <a:pt x="919201" y="201396"/>
                    <a:pt x="918743" y="200482"/>
                    <a:pt x="918515" y="199339"/>
                  </a:cubicBezTo>
                  <a:cubicBezTo>
                    <a:pt x="917829" y="197281"/>
                    <a:pt x="917143" y="195224"/>
                    <a:pt x="916457" y="193395"/>
                  </a:cubicBezTo>
                  <a:cubicBezTo>
                    <a:pt x="915772" y="191566"/>
                    <a:pt x="914857" y="189738"/>
                    <a:pt x="913943" y="187909"/>
                  </a:cubicBezTo>
                  <a:cubicBezTo>
                    <a:pt x="913486" y="186994"/>
                    <a:pt x="913028" y="186080"/>
                    <a:pt x="912571" y="185394"/>
                  </a:cubicBezTo>
                  <a:cubicBezTo>
                    <a:pt x="911200" y="182880"/>
                    <a:pt x="909599" y="180365"/>
                    <a:pt x="907999" y="178079"/>
                  </a:cubicBezTo>
                  <a:cubicBezTo>
                    <a:pt x="905713" y="175107"/>
                    <a:pt x="903427" y="172135"/>
                    <a:pt x="900913" y="169621"/>
                  </a:cubicBezTo>
                  <a:cubicBezTo>
                    <a:pt x="899084" y="167792"/>
                    <a:pt x="897026" y="165963"/>
                    <a:pt x="894969" y="164363"/>
                  </a:cubicBezTo>
                  <a:cubicBezTo>
                    <a:pt x="887882" y="158877"/>
                    <a:pt x="880110" y="154990"/>
                    <a:pt x="871652" y="152704"/>
                  </a:cubicBezTo>
                  <a:cubicBezTo>
                    <a:pt x="867994" y="151790"/>
                    <a:pt x="864337" y="150876"/>
                    <a:pt x="860679" y="150190"/>
                  </a:cubicBezTo>
                  <a:cubicBezTo>
                    <a:pt x="855193" y="149275"/>
                    <a:pt x="849935" y="148818"/>
                    <a:pt x="844448" y="148590"/>
                  </a:cubicBezTo>
                  <a:cubicBezTo>
                    <a:pt x="840791" y="148590"/>
                    <a:pt x="837362" y="148590"/>
                    <a:pt x="833933" y="149047"/>
                  </a:cubicBezTo>
                  <a:cubicBezTo>
                    <a:pt x="828675" y="149504"/>
                    <a:pt x="823417" y="150418"/>
                    <a:pt x="818388" y="151790"/>
                  </a:cubicBezTo>
                  <a:cubicBezTo>
                    <a:pt x="811530" y="153619"/>
                    <a:pt x="804901" y="156362"/>
                    <a:pt x="798271" y="159791"/>
                  </a:cubicBezTo>
                  <a:cubicBezTo>
                    <a:pt x="795071" y="161620"/>
                    <a:pt x="791870" y="163449"/>
                    <a:pt x="788670" y="165735"/>
                  </a:cubicBezTo>
                  <a:cubicBezTo>
                    <a:pt x="782498" y="169849"/>
                    <a:pt x="776097" y="173050"/>
                    <a:pt x="769696" y="176022"/>
                  </a:cubicBezTo>
                  <a:cubicBezTo>
                    <a:pt x="765810" y="177850"/>
                    <a:pt x="761695" y="179451"/>
                    <a:pt x="757809" y="181051"/>
                  </a:cubicBezTo>
                  <a:cubicBezTo>
                    <a:pt x="747979" y="184937"/>
                    <a:pt x="739292" y="184251"/>
                    <a:pt x="732663" y="180365"/>
                  </a:cubicBezTo>
                  <a:cubicBezTo>
                    <a:pt x="731749" y="179679"/>
                    <a:pt x="730834" y="179222"/>
                    <a:pt x="729920" y="178536"/>
                  </a:cubicBezTo>
                  <a:cubicBezTo>
                    <a:pt x="725348" y="174650"/>
                    <a:pt x="722147" y="168706"/>
                    <a:pt x="721233" y="161620"/>
                  </a:cubicBezTo>
                  <a:cubicBezTo>
                    <a:pt x="720776" y="158419"/>
                    <a:pt x="720776" y="154762"/>
                    <a:pt x="721233" y="151104"/>
                  </a:cubicBezTo>
                  <a:cubicBezTo>
                    <a:pt x="721462" y="149047"/>
                    <a:pt x="721690" y="146989"/>
                    <a:pt x="721919" y="144932"/>
                  </a:cubicBezTo>
                  <a:cubicBezTo>
                    <a:pt x="722605" y="138760"/>
                    <a:pt x="723062" y="132588"/>
                    <a:pt x="723519" y="126415"/>
                  </a:cubicBezTo>
                  <a:cubicBezTo>
                    <a:pt x="723976" y="120243"/>
                    <a:pt x="724205" y="114071"/>
                    <a:pt x="724433" y="107670"/>
                  </a:cubicBezTo>
                  <a:cubicBezTo>
                    <a:pt x="724433" y="103555"/>
                    <a:pt x="724662" y="99441"/>
                    <a:pt x="724662" y="95326"/>
                  </a:cubicBezTo>
                  <a:cubicBezTo>
                    <a:pt x="724662" y="89154"/>
                    <a:pt x="724662" y="82981"/>
                    <a:pt x="724433" y="76581"/>
                  </a:cubicBezTo>
                  <a:cubicBezTo>
                    <a:pt x="724205" y="72466"/>
                    <a:pt x="724205" y="68351"/>
                    <a:pt x="723976" y="64236"/>
                  </a:cubicBezTo>
                  <a:cubicBezTo>
                    <a:pt x="723748" y="60121"/>
                    <a:pt x="723519" y="56007"/>
                    <a:pt x="723290" y="51892"/>
                  </a:cubicBezTo>
                  <a:cubicBezTo>
                    <a:pt x="723062" y="48234"/>
                    <a:pt x="722605" y="45034"/>
                    <a:pt x="721919" y="41833"/>
                  </a:cubicBezTo>
                  <a:cubicBezTo>
                    <a:pt x="721690" y="40233"/>
                    <a:pt x="721233" y="38862"/>
                    <a:pt x="720776" y="37261"/>
                  </a:cubicBezTo>
                  <a:cubicBezTo>
                    <a:pt x="719861" y="34290"/>
                    <a:pt x="718947" y="31546"/>
                    <a:pt x="717575" y="29260"/>
                  </a:cubicBezTo>
                  <a:cubicBezTo>
                    <a:pt x="714375" y="23088"/>
                    <a:pt x="710032" y="18059"/>
                    <a:pt x="704545" y="14173"/>
                  </a:cubicBezTo>
                  <a:cubicBezTo>
                    <a:pt x="701116" y="11887"/>
                    <a:pt x="697230" y="10058"/>
                    <a:pt x="692887" y="8458"/>
                  </a:cubicBezTo>
                  <a:cubicBezTo>
                    <a:pt x="688543" y="6858"/>
                    <a:pt x="683743" y="5715"/>
                    <a:pt x="678256" y="4800"/>
                  </a:cubicBezTo>
                  <a:cubicBezTo>
                    <a:pt x="675513" y="4343"/>
                    <a:pt x="672541" y="3886"/>
                    <a:pt x="669798" y="3429"/>
                  </a:cubicBezTo>
                  <a:cubicBezTo>
                    <a:pt x="668884" y="3200"/>
                    <a:pt x="668198" y="3200"/>
                    <a:pt x="667283" y="2971"/>
                  </a:cubicBezTo>
                  <a:cubicBezTo>
                    <a:pt x="665226" y="2743"/>
                    <a:pt x="663169" y="2286"/>
                    <a:pt x="661111" y="2057"/>
                  </a:cubicBezTo>
                  <a:cubicBezTo>
                    <a:pt x="660197" y="1828"/>
                    <a:pt x="659282" y="1828"/>
                    <a:pt x="658368" y="1828"/>
                  </a:cubicBezTo>
                  <a:cubicBezTo>
                    <a:pt x="656082" y="1600"/>
                    <a:pt x="654025" y="1371"/>
                    <a:pt x="651739" y="1143"/>
                  </a:cubicBezTo>
                  <a:cubicBezTo>
                    <a:pt x="651053" y="1143"/>
                    <a:pt x="650367" y="914"/>
                    <a:pt x="649681" y="914"/>
                  </a:cubicBezTo>
                  <a:cubicBezTo>
                    <a:pt x="646709" y="685"/>
                    <a:pt x="643738" y="228"/>
                    <a:pt x="640766" y="0"/>
                  </a:cubicBezTo>
                  <a:cubicBezTo>
                    <a:pt x="657225" y="10515"/>
                    <a:pt x="669112" y="26974"/>
                    <a:pt x="672541" y="46634"/>
                  </a:cubicBezTo>
                  <a:close/>
                </a:path>
              </a:pathLst>
            </a:custGeom>
            <a:solidFill>
              <a:srgbClr val="FFFFFF"/>
            </a:solidFill>
            <a:ln w="2286" cap="flat">
              <a:noFill/>
              <a:prstDash val="solid"/>
              <a:miter/>
            </a:ln>
          </p:spPr>
          <p:txBody>
            <a:bodyPr rtlCol="0" anchor="ctr"/>
            <a:lstStyle/>
            <a:p>
              <a:endParaRPr lang="en-US"/>
            </a:p>
          </p:txBody>
        </p:sp>
        <p:sp>
          <p:nvSpPr>
            <p:cNvPr id="149" name="Freeform 1979">
              <a:extLst>
                <a:ext uri="{FF2B5EF4-FFF2-40B4-BE49-F238E27FC236}">
                  <a16:creationId xmlns:a16="http://schemas.microsoft.com/office/drawing/2014/main" id="{0ACF30BD-2E1C-6346-87C6-694BA4466132}"/>
                </a:ext>
              </a:extLst>
            </p:cNvPr>
            <p:cNvSpPr/>
            <p:nvPr/>
          </p:nvSpPr>
          <p:spPr>
            <a:xfrm>
              <a:off x="2424488" y="5755756"/>
              <a:ext cx="1000294" cy="749789"/>
            </a:xfrm>
            <a:custGeom>
              <a:avLst/>
              <a:gdLst>
                <a:gd name="connsiteX0" fmla="*/ 12668 w 1000294"/>
                <a:gd name="connsiteY0" fmla="*/ 374152 h 749789"/>
                <a:gd name="connsiteX1" fmla="*/ 18841 w 1000294"/>
                <a:gd name="connsiteY1" fmla="*/ 464449 h 749789"/>
                <a:gd name="connsiteX2" fmla="*/ 43987 w 1000294"/>
                <a:gd name="connsiteY2" fmla="*/ 511541 h 749789"/>
                <a:gd name="connsiteX3" fmla="*/ 73705 w 1000294"/>
                <a:gd name="connsiteY3" fmla="*/ 552231 h 749789"/>
                <a:gd name="connsiteX4" fmla="*/ 100451 w 1000294"/>
                <a:gd name="connsiteY4" fmla="*/ 603438 h 749789"/>
                <a:gd name="connsiteX5" fmla="*/ 99765 w 1000294"/>
                <a:gd name="connsiteY5" fmla="*/ 618525 h 749789"/>
                <a:gd name="connsiteX6" fmla="*/ 94964 w 1000294"/>
                <a:gd name="connsiteY6" fmla="*/ 705165 h 749789"/>
                <a:gd name="connsiteX7" fmla="*/ 118739 w 1000294"/>
                <a:gd name="connsiteY7" fmla="*/ 736026 h 749789"/>
                <a:gd name="connsiteX8" fmla="*/ 151200 w 1000294"/>
                <a:gd name="connsiteY8" fmla="*/ 737397 h 749789"/>
                <a:gd name="connsiteX9" fmla="*/ 176346 w 1000294"/>
                <a:gd name="connsiteY9" fmla="*/ 720252 h 749789"/>
                <a:gd name="connsiteX10" fmla="*/ 188233 w 1000294"/>
                <a:gd name="connsiteY10" fmla="*/ 676590 h 749789"/>
                <a:gd name="connsiteX11" fmla="*/ 201949 w 1000294"/>
                <a:gd name="connsiteY11" fmla="*/ 582178 h 749789"/>
                <a:gd name="connsiteX12" fmla="*/ 207664 w 1000294"/>
                <a:gd name="connsiteY12" fmla="*/ 572348 h 749789"/>
                <a:gd name="connsiteX13" fmla="*/ 216808 w 1000294"/>
                <a:gd name="connsiteY13" fmla="*/ 580349 h 749789"/>
                <a:gd name="connsiteX14" fmla="*/ 221837 w 1000294"/>
                <a:gd name="connsiteY14" fmla="*/ 610067 h 749789"/>
                <a:gd name="connsiteX15" fmla="*/ 224581 w 1000294"/>
                <a:gd name="connsiteY15" fmla="*/ 688020 h 749789"/>
                <a:gd name="connsiteX16" fmla="*/ 266872 w 1000294"/>
                <a:gd name="connsiteY16" fmla="*/ 744941 h 749789"/>
                <a:gd name="connsiteX17" fmla="*/ 720871 w 1000294"/>
                <a:gd name="connsiteY17" fmla="*/ 749742 h 749789"/>
                <a:gd name="connsiteX18" fmla="*/ 788537 w 1000294"/>
                <a:gd name="connsiteY18" fmla="*/ 695106 h 749789"/>
                <a:gd name="connsiteX19" fmla="*/ 799738 w 1000294"/>
                <a:gd name="connsiteY19" fmla="*/ 583321 h 749789"/>
                <a:gd name="connsiteX20" fmla="*/ 832199 w 1000294"/>
                <a:gd name="connsiteY20" fmla="*/ 555889 h 749789"/>
                <a:gd name="connsiteX21" fmla="*/ 954500 w 1000294"/>
                <a:gd name="connsiteY21" fmla="*/ 556118 h 749789"/>
                <a:gd name="connsiteX22" fmla="*/ 999535 w 1000294"/>
                <a:gd name="connsiteY22" fmla="*/ 442961 h 749789"/>
                <a:gd name="connsiteX23" fmla="*/ 941013 w 1000294"/>
                <a:gd name="connsiteY23" fmla="*/ 363865 h 749789"/>
                <a:gd name="connsiteX24" fmla="*/ 843629 w 1000294"/>
                <a:gd name="connsiteY24" fmla="*/ 378267 h 749789"/>
                <a:gd name="connsiteX25" fmla="*/ 816197 w 1000294"/>
                <a:gd name="connsiteY25" fmla="*/ 391068 h 749789"/>
                <a:gd name="connsiteX26" fmla="*/ 801567 w 1000294"/>
                <a:gd name="connsiteY26" fmla="*/ 383296 h 749789"/>
                <a:gd name="connsiteX27" fmla="*/ 800653 w 1000294"/>
                <a:gd name="connsiteY27" fmla="*/ 368208 h 749789"/>
                <a:gd name="connsiteX28" fmla="*/ 799967 w 1000294"/>
                <a:gd name="connsiteY28" fmla="*/ 281569 h 749789"/>
                <a:gd name="connsiteX29" fmla="*/ 744188 w 1000294"/>
                <a:gd name="connsiteY29" fmla="*/ 215046 h 749789"/>
                <a:gd name="connsiteX30" fmla="*/ 666693 w 1000294"/>
                <a:gd name="connsiteY30" fmla="*/ 209331 h 749789"/>
                <a:gd name="connsiteX31" fmla="*/ 642919 w 1000294"/>
                <a:gd name="connsiteY31" fmla="*/ 209331 h 749789"/>
                <a:gd name="connsiteX32" fmla="*/ 617087 w 1000294"/>
                <a:gd name="connsiteY32" fmla="*/ 211617 h 749789"/>
                <a:gd name="connsiteX33" fmla="*/ 591484 w 1000294"/>
                <a:gd name="connsiteY33" fmla="*/ 185557 h 749789"/>
                <a:gd name="connsiteX34" fmla="*/ 598570 w 1000294"/>
                <a:gd name="connsiteY34" fmla="*/ 151724 h 749789"/>
                <a:gd name="connsiteX35" fmla="*/ 605200 w 1000294"/>
                <a:gd name="connsiteY35" fmla="*/ 93888 h 749789"/>
                <a:gd name="connsiteX36" fmla="*/ 537305 w 1000294"/>
                <a:gd name="connsiteY36" fmla="*/ 9078 h 749789"/>
                <a:gd name="connsiteX37" fmla="*/ 391459 w 1000294"/>
                <a:gd name="connsiteY37" fmla="*/ 45654 h 749789"/>
                <a:gd name="connsiteX38" fmla="*/ 379114 w 1000294"/>
                <a:gd name="connsiteY38" fmla="*/ 142123 h 749789"/>
                <a:gd name="connsiteX39" fmla="*/ 396259 w 1000294"/>
                <a:gd name="connsiteY39" fmla="*/ 191272 h 749789"/>
                <a:gd name="connsiteX40" fmla="*/ 383915 w 1000294"/>
                <a:gd name="connsiteY40" fmla="*/ 208188 h 749789"/>
                <a:gd name="connsiteX41" fmla="*/ 309620 w 1000294"/>
                <a:gd name="connsiteY41" fmla="*/ 195844 h 749789"/>
                <a:gd name="connsiteX42" fmla="*/ 303448 w 1000294"/>
                <a:gd name="connsiteY42" fmla="*/ 193787 h 749789"/>
                <a:gd name="connsiteX43" fmla="*/ 232810 w 1000294"/>
                <a:gd name="connsiteY43" fmla="*/ 173213 h 749789"/>
                <a:gd name="connsiteX44" fmla="*/ 211779 w 1000294"/>
                <a:gd name="connsiteY44" fmla="*/ 153096 h 749789"/>
                <a:gd name="connsiteX45" fmla="*/ 186404 w 1000294"/>
                <a:gd name="connsiteY45" fmla="*/ 98460 h 749789"/>
                <a:gd name="connsiteX46" fmla="*/ 41243 w 1000294"/>
                <a:gd name="connsiteY46" fmla="*/ 83144 h 749789"/>
                <a:gd name="connsiteX47" fmla="*/ 57703 w 1000294"/>
                <a:gd name="connsiteY47" fmla="*/ 245907 h 749789"/>
                <a:gd name="connsiteX48" fmla="*/ 69133 w 1000294"/>
                <a:gd name="connsiteY48" fmla="*/ 252080 h 749789"/>
                <a:gd name="connsiteX49" fmla="*/ 75305 w 1000294"/>
                <a:gd name="connsiteY49" fmla="*/ 276083 h 749789"/>
                <a:gd name="connsiteX50" fmla="*/ 12668 w 1000294"/>
                <a:gd name="connsiteY50" fmla="*/ 374152 h 749789"/>
                <a:gd name="connsiteX51" fmla="*/ 186404 w 1000294"/>
                <a:gd name="connsiteY51" fmla="*/ 578520 h 749789"/>
                <a:gd name="connsiteX52" fmla="*/ 181375 w 1000294"/>
                <a:gd name="connsiteY52" fmla="*/ 627898 h 749789"/>
                <a:gd name="connsiteX53" fmla="*/ 165145 w 1000294"/>
                <a:gd name="connsiteY53" fmla="*/ 706079 h 749789"/>
                <a:gd name="connsiteX54" fmla="*/ 131312 w 1000294"/>
                <a:gd name="connsiteY54" fmla="*/ 722310 h 749789"/>
                <a:gd name="connsiteX55" fmla="*/ 110738 w 1000294"/>
                <a:gd name="connsiteY55" fmla="*/ 699678 h 749789"/>
                <a:gd name="connsiteX56" fmla="*/ 110738 w 1000294"/>
                <a:gd name="connsiteY56" fmla="*/ 680247 h 749789"/>
                <a:gd name="connsiteX57" fmla="*/ 114853 w 1000294"/>
                <a:gd name="connsiteY57" fmla="*/ 591779 h 749789"/>
                <a:gd name="connsiteX58" fmla="*/ 135427 w 1000294"/>
                <a:gd name="connsiteY58" fmla="*/ 572577 h 749789"/>
                <a:gd name="connsiteX59" fmla="*/ 144342 w 1000294"/>
                <a:gd name="connsiteY59" fmla="*/ 573263 h 749789"/>
                <a:gd name="connsiteX60" fmla="*/ 176117 w 1000294"/>
                <a:gd name="connsiteY60" fmla="*/ 570062 h 749789"/>
                <a:gd name="connsiteX61" fmla="*/ 186404 w 1000294"/>
                <a:gd name="connsiteY61" fmla="*/ 578520 h 749789"/>
                <a:gd name="connsiteX62" fmla="*/ 377514 w 1000294"/>
                <a:gd name="connsiteY62" fmla="*/ 223733 h 749789"/>
                <a:gd name="connsiteX63" fmla="*/ 398317 w 1000294"/>
                <a:gd name="connsiteY63" fmla="*/ 219847 h 749789"/>
                <a:gd name="connsiteX64" fmla="*/ 412261 w 1000294"/>
                <a:gd name="connsiteY64" fmla="*/ 182814 h 749789"/>
                <a:gd name="connsiteX65" fmla="*/ 393516 w 1000294"/>
                <a:gd name="connsiteY65" fmla="*/ 130007 h 749789"/>
                <a:gd name="connsiteX66" fmla="*/ 395345 w 1000294"/>
                <a:gd name="connsiteY66" fmla="*/ 82687 h 749789"/>
                <a:gd name="connsiteX67" fmla="*/ 484499 w 1000294"/>
                <a:gd name="connsiteY67" fmla="*/ 17079 h 749789"/>
                <a:gd name="connsiteX68" fmla="*/ 531362 w 1000294"/>
                <a:gd name="connsiteY68" fmla="*/ 23708 h 749789"/>
                <a:gd name="connsiteX69" fmla="*/ 540506 w 1000294"/>
                <a:gd name="connsiteY69" fmla="*/ 26680 h 749789"/>
                <a:gd name="connsiteX70" fmla="*/ 540506 w 1000294"/>
                <a:gd name="connsiteY70" fmla="*/ 26680 h 749789"/>
                <a:gd name="connsiteX71" fmla="*/ 543249 w 1000294"/>
                <a:gd name="connsiteY71" fmla="*/ 27823 h 749789"/>
                <a:gd name="connsiteX72" fmla="*/ 543478 w 1000294"/>
                <a:gd name="connsiteY72" fmla="*/ 27823 h 749789"/>
                <a:gd name="connsiteX73" fmla="*/ 545992 w 1000294"/>
                <a:gd name="connsiteY73" fmla="*/ 28966 h 749789"/>
                <a:gd name="connsiteX74" fmla="*/ 546221 w 1000294"/>
                <a:gd name="connsiteY74" fmla="*/ 28966 h 749789"/>
                <a:gd name="connsiteX75" fmla="*/ 548735 w 1000294"/>
                <a:gd name="connsiteY75" fmla="*/ 30109 h 749789"/>
                <a:gd name="connsiteX76" fmla="*/ 548964 w 1000294"/>
                <a:gd name="connsiteY76" fmla="*/ 30109 h 749789"/>
                <a:gd name="connsiteX77" fmla="*/ 551479 w 1000294"/>
                <a:gd name="connsiteY77" fmla="*/ 31481 h 749789"/>
                <a:gd name="connsiteX78" fmla="*/ 551479 w 1000294"/>
                <a:gd name="connsiteY78" fmla="*/ 31481 h 749789"/>
                <a:gd name="connsiteX79" fmla="*/ 566795 w 1000294"/>
                <a:gd name="connsiteY79" fmla="*/ 42911 h 749789"/>
                <a:gd name="connsiteX80" fmla="*/ 566795 w 1000294"/>
                <a:gd name="connsiteY80" fmla="*/ 42911 h 749789"/>
                <a:gd name="connsiteX81" fmla="*/ 568395 w 1000294"/>
                <a:gd name="connsiteY81" fmla="*/ 44739 h 749789"/>
                <a:gd name="connsiteX82" fmla="*/ 568624 w 1000294"/>
                <a:gd name="connsiteY82" fmla="*/ 44968 h 749789"/>
                <a:gd name="connsiteX83" fmla="*/ 569995 w 1000294"/>
                <a:gd name="connsiteY83" fmla="*/ 46568 h 749789"/>
                <a:gd name="connsiteX84" fmla="*/ 570452 w 1000294"/>
                <a:gd name="connsiteY84" fmla="*/ 47025 h 749789"/>
                <a:gd name="connsiteX85" fmla="*/ 571824 w 1000294"/>
                <a:gd name="connsiteY85" fmla="*/ 48626 h 749789"/>
                <a:gd name="connsiteX86" fmla="*/ 572281 w 1000294"/>
                <a:gd name="connsiteY86" fmla="*/ 49083 h 749789"/>
                <a:gd name="connsiteX87" fmla="*/ 573424 w 1000294"/>
                <a:gd name="connsiteY87" fmla="*/ 50683 h 749789"/>
                <a:gd name="connsiteX88" fmla="*/ 573881 w 1000294"/>
                <a:gd name="connsiteY88" fmla="*/ 51140 h 749789"/>
                <a:gd name="connsiteX89" fmla="*/ 575024 w 1000294"/>
                <a:gd name="connsiteY89" fmla="*/ 52969 h 749789"/>
                <a:gd name="connsiteX90" fmla="*/ 575482 w 1000294"/>
                <a:gd name="connsiteY90" fmla="*/ 53655 h 749789"/>
                <a:gd name="connsiteX91" fmla="*/ 576625 w 1000294"/>
                <a:gd name="connsiteY91" fmla="*/ 55484 h 749789"/>
                <a:gd name="connsiteX92" fmla="*/ 576853 w 1000294"/>
                <a:gd name="connsiteY92" fmla="*/ 55941 h 749789"/>
                <a:gd name="connsiteX93" fmla="*/ 577996 w 1000294"/>
                <a:gd name="connsiteY93" fmla="*/ 57770 h 749789"/>
                <a:gd name="connsiteX94" fmla="*/ 578225 w 1000294"/>
                <a:gd name="connsiteY94" fmla="*/ 58227 h 749789"/>
                <a:gd name="connsiteX95" fmla="*/ 582340 w 1000294"/>
                <a:gd name="connsiteY95" fmla="*/ 67599 h 749789"/>
                <a:gd name="connsiteX96" fmla="*/ 582568 w 1000294"/>
                <a:gd name="connsiteY96" fmla="*/ 68514 h 749789"/>
                <a:gd name="connsiteX97" fmla="*/ 583254 w 1000294"/>
                <a:gd name="connsiteY97" fmla="*/ 70343 h 749789"/>
                <a:gd name="connsiteX98" fmla="*/ 583711 w 1000294"/>
                <a:gd name="connsiteY98" fmla="*/ 71486 h 749789"/>
                <a:gd name="connsiteX99" fmla="*/ 584168 w 1000294"/>
                <a:gd name="connsiteY99" fmla="*/ 73086 h 749789"/>
                <a:gd name="connsiteX100" fmla="*/ 584626 w 1000294"/>
                <a:gd name="connsiteY100" fmla="*/ 74457 h 749789"/>
                <a:gd name="connsiteX101" fmla="*/ 585083 w 1000294"/>
                <a:gd name="connsiteY101" fmla="*/ 76058 h 749789"/>
                <a:gd name="connsiteX102" fmla="*/ 585540 w 1000294"/>
                <a:gd name="connsiteY102" fmla="*/ 77429 h 749789"/>
                <a:gd name="connsiteX103" fmla="*/ 585997 w 1000294"/>
                <a:gd name="connsiteY103" fmla="*/ 79029 h 749789"/>
                <a:gd name="connsiteX104" fmla="*/ 586454 w 1000294"/>
                <a:gd name="connsiteY104" fmla="*/ 80630 h 749789"/>
                <a:gd name="connsiteX105" fmla="*/ 586912 w 1000294"/>
                <a:gd name="connsiteY105" fmla="*/ 82230 h 749789"/>
                <a:gd name="connsiteX106" fmla="*/ 587369 w 1000294"/>
                <a:gd name="connsiteY106" fmla="*/ 84059 h 749789"/>
                <a:gd name="connsiteX107" fmla="*/ 587826 w 1000294"/>
                <a:gd name="connsiteY107" fmla="*/ 85659 h 749789"/>
                <a:gd name="connsiteX108" fmla="*/ 588283 w 1000294"/>
                <a:gd name="connsiteY108" fmla="*/ 87488 h 749789"/>
                <a:gd name="connsiteX109" fmla="*/ 588512 w 1000294"/>
                <a:gd name="connsiteY109" fmla="*/ 89088 h 749789"/>
                <a:gd name="connsiteX110" fmla="*/ 588969 w 1000294"/>
                <a:gd name="connsiteY110" fmla="*/ 91145 h 749789"/>
                <a:gd name="connsiteX111" fmla="*/ 589198 w 1000294"/>
                <a:gd name="connsiteY111" fmla="*/ 92517 h 749789"/>
                <a:gd name="connsiteX112" fmla="*/ 589655 w 1000294"/>
                <a:gd name="connsiteY112" fmla="*/ 94803 h 749789"/>
                <a:gd name="connsiteX113" fmla="*/ 589883 w 1000294"/>
                <a:gd name="connsiteY113" fmla="*/ 95946 h 749789"/>
                <a:gd name="connsiteX114" fmla="*/ 590341 w 1000294"/>
                <a:gd name="connsiteY114" fmla="*/ 99603 h 749789"/>
                <a:gd name="connsiteX115" fmla="*/ 583025 w 1000294"/>
                <a:gd name="connsiteY115" fmla="*/ 148524 h 749789"/>
                <a:gd name="connsiteX116" fmla="*/ 577310 w 1000294"/>
                <a:gd name="connsiteY116" fmla="*/ 166126 h 749789"/>
                <a:gd name="connsiteX117" fmla="*/ 572053 w 1000294"/>
                <a:gd name="connsiteY117" fmla="*/ 183728 h 749789"/>
                <a:gd name="connsiteX118" fmla="*/ 572053 w 1000294"/>
                <a:gd name="connsiteY118" fmla="*/ 183728 h 749789"/>
                <a:gd name="connsiteX119" fmla="*/ 571367 w 1000294"/>
                <a:gd name="connsiteY119" fmla="*/ 186471 h 749789"/>
                <a:gd name="connsiteX120" fmla="*/ 571367 w 1000294"/>
                <a:gd name="connsiteY120" fmla="*/ 186929 h 749789"/>
                <a:gd name="connsiteX121" fmla="*/ 570910 w 1000294"/>
                <a:gd name="connsiteY121" fmla="*/ 189443 h 749789"/>
                <a:gd name="connsiteX122" fmla="*/ 570910 w 1000294"/>
                <a:gd name="connsiteY122" fmla="*/ 189672 h 749789"/>
                <a:gd name="connsiteX123" fmla="*/ 570681 w 1000294"/>
                <a:gd name="connsiteY123" fmla="*/ 192186 h 749789"/>
                <a:gd name="connsiteX124" fmla="*/ 570681 w 1000294"/>
                <a:gd name="connsiteY124" fmla="*/ 192186 h 749789"/>
                <a:gd name="connsiteX125" fmla="*/ 570681 w 1000294"/>
                <a:gd name="connsiteY125" fmla="*/ 194701 h 749789"/>
                <a:gd name="connsiteX126" fmla="*/ 584854 w 1000294"/>
                <a:gd name="connsiteY126" fmla="*/ 216875 h 749789"/>
                <a:gd name="connsiteX127" fmla="*/ 621887 w 1000294"/>
                <a:gd name="connsiteY127" fmla="*/ 226019 h 749789"/>
                <a:gd name="connsiteX128" fmla="*/ 712184 w 1000294"/>
                <a:gd name="connsiteY128" fmla="*/ 226019 h 749789"/>
                <a:gd name="connsiteX129" fmla="*/ 714242 w 1000294"/>
                <a:gd name="connsiteY129" fmla="*/ 226248 h 749789"/>
                <a:gd name="connsiteX130" fmla="*/ 720871 w 1000294"/>
                <a:gd name="connsiteY130" fmla="*/ 226934 h 749789"/>
                <a:gd name="connsiteX131" fmla="*/ 723614 w 1000294"/>
                <a:gd name="connsiteY131" fmla="*/ 227162 h 749789"/>
                <a:gd name="connsiteX132" fmla="*/ 729787 w 1000294"/>
                <a:gd name="connsiteY132" fmla="*/ 228077 h 749789"/>
                <a:gd name="connsiteX133" fmla="*/ 732301 w 1000294"/>
                <a:gd name="connsiteY133" fmla="*/ 228534 h 749789"/>
                <a:gd name="connsiteX134" fmla="*/ 740759 w 1000294"/>
                <a:gd name="connsiteY134" fmla="*/ 229905 h 749789"/>
                <a:gd name="connsiteX135" fmla="*/ 755390 w 1000294"/>
                <a:gd name="connsiteY135" fmla="*/ 233563 h 749789"/>
                <a:gd name="connsiteX136" fmla="*/ 767048 w 1000294"/>
                <a:gd name="connsiteY136" fmla="*/ 239278 h 749789"/>
                <a:gd name="connsiteX137" fmla="*/ 780079 w 1000294"/>
                <a:gd name="connsiteY137" fmla="*/ 254366 h 749789"/>
                <a:gd name="connsiteX138" fmla="*/ 783279 w 1000294"/>
                <a:gd name="connsiteY138" fmla="*/ 262367 h 749789"/>
                <a:gd name="connsiteX139" fmla="*/ 784422 w 1000294"/>
                <a:gd name="connsiteY139" fmla="*/ 266939 h 749789"/>
                <a:gd name="connsiteX140" fmla="*/ 785794 w 1000294"/>
                <a:gd name="connsiteY140" fmla="*/ 276997 h 749789"/>
                <a:gd name="connsiteX141" fmla="*/ 786479 w 1000294"/>
                <a:gd name="connsiteY141" fmla="*/ 289341 h 749789"/>
                <a:gd name="connsiteX142" fmla="*/ 786937 w 1000294"/>
                <a:gd name="connsiteY142" fmla="*/ 301686 h 749789"/>
                <a:gd name="connsiteX143" fmla="*/ 787165 w 1000294"/>
                <a:gd name="connsiteY143" fmla="*/ 320431 h 749789"/>
                <a:gd name="connsiteX144" fmla="*/ 786937 w 1000294"/>
                <a:gd name="connsiteY144" fmla="*/ 332775 h 749789"/>
                <a:gd name="connsiteX145" fmla="*/ 786022 w 1000294"/>
                <a:gd name="connsiteY145" fmla="*/ 351521 h 749789"/>
                <a:gd name="connsiteX146" fmla="*/ 784422 w 1000294"/>
                <a:gd name="connsiteY146" fmla="*/ 370037 h 749789"/>
                <a:gd name="connsiteX147" fmla="*/ 783736 w 1000294"/>
                <a:gd name="connsiteY147" fmla="*/ 376209 h 749789"/>
                <a:gd name="connsiteX148" fmla="*/ 783736 w 1000294"/>
                <a:gd name="connsiteY148" fmla="*/ 386725 h 749789"/>
                <a:gd name="connsiteX149" fmla="*/ 792423 w 1000294"/>
                <a:gd name="connsiteY149" fmla="*/ 403641 h 749789"/>
                <a:gd name="connsiteX150" fmla="*/ 795166 w 1000294"/>
                <a:gd name="connsiteY150" fmla="*/ 405470 h 749789"/>
                <a:gd name="connsiteX151" fmla="*/ 820312 w 1000294"/>
                <a:gd name="connsiteY151" fmla="*/ 406156 h 749789"/>
                <a:gd name="connsiteX152" fmla="*/ 832199 w 1000294"/>
                <a:gd name="connsiteY152" fmla="*/ 401127 h 749789"/>
                <a:gd name="connsiteX153" fmla="*/ 851173 w 1000294"/>
                <a:gd name="connsiteY153" fmla="*/ 390840 h 749789"/>
                <a:gd name="connsiteX154" fmla="*/ 860774 w 1000294"/>
                <a:gd name="connsiteY154" fmla="*/ 384896 h 749789"/>
                <a:gd name="connsiteX155" fmla="*/ 880891 w 1000294"/>
                <a:gd name="connsiteY155" fmla="*/ 376895 h 749789"/>
                <a:gd name="connsiteX156" fmla="*/ 896436 w 1000294"/>
                <a:gd name="connsiteY156" fmla="*/ 374152 h 749789"/>
                <a:gd name="connsiteX157" fmla="*/ 906952 w 1000294"/>
                <a:gd name="connsiteY157" fmla="*/ 373695 h 749789"/>
                <a:gd name="connsiteX158" fmla="*/ 923182 w 1000294"/>
                <a:gd name="connsiteY158" fmla="*/ 375295 h 749789"/>
                <a:gd name="connsiteX159" fmla="*/ 934155 w 1000294"/>
                <a:gd name="connsiteY159" fmla="*/ 377810 h 749789"/>
                <a:gd name="connsiteX160" fmla="*/ 957472 w 1000294"/>
                <a:gd name="connsiteY160" fmla="*/ 389468 h 749789"/>
                <a:gd name="connsiteX161" fmla="*/ 963416 w 1000294"/>
                <a:gd name="connsiteY161" fmla="*/ 394726 h 749789"/>
                <a:gd name="connsiteX162" fmla="*/ 970502 w 1000294"/>
                <a:gd name="connsiteY162" fmla="*/ 403184 h 749789"/>
                <a:gd name="connsiteX163" fmla="*/ 975074 w 1000294"/>
                <a:gd name="connsiteY163" fmla="*/ 410499 h 749789"/>
                <a:gd name="connsiteX164" fmla="*/ 976446 w 1000294"/>
                <a:gd name="connsiteY164" fmla="*/ 413014 h 749789"/>
                <a:gd name="connsiteX165" fmla="*/ 978961 w 1000294"/>
                <a:gd name="connsiteY165" fmla="*/ 418500 h 749789"/>
                <a:gd name="connsiteX166" fmla="*/ 981018 w 1000294"/>
                <a:gd name="connsiteY166" fmla="*/ 424444 h 749789"/>
                <a:gd name="connsiteX167" fmla="*/ 981932 w 1000294"/>
                <a:gd name="connsiteY167" fmla="*/ 427644 h 749789"/>
                <a:gd name="connsiteX168" fmla="*/ 984676 w 1000294"/>
                <a:gd name="connsiteY168" fmla="*/ 440903 h 749789"/>
                <a:gd name="connsiteX169" fmla="*/ 985361 w 1000294"/>
                <a:gd name="connsiteY169" fmla="*/ 448218 h 749789"/>
                <a:gd name="connsiteX170" fmla="*/ 985819 w 1000294"/>
                <a:gd name="connsiteY170" fmla="*/ 458963 h 749789"/>
                <a:gd name="connsiteX171" fmla="*/ 985819 w 1000294"/>
                <a:gd name="connsiteY171" fmla="*/ 463763 h 749789"/>
                <a:gd name="connsiteX172" fmla="*/ 985819 w 1000294"/>
                <a:gd name="connsiteY172" fmla="*/ 466278 h 749789"/>
                <a:gd name="connsiteX173" fmla="*/ 984904 w 1000294"/>
                <a:gd name="connsiteY173" fmla="*/ 476336 h 749789"/>
                <a:gd name="connsiteX174" fmla="*/ 984676 w 1000294"/>
                <a:gd name="connsiteY174" fmla="*/ 478851 h 749789"/>
                <a:gd name="connsiteX175" fmla="*/ 912209 w 1000294"/>
                <a:gd name="connsiteY175" fmla="*/ 552917 h 749789"/>
                <a:gd name="connsiteX176" fmla="*/ 855745 w 1000294"/>
                <a:gd name="connsiteY176" fmla="*/ 543773 h 749789"/>
                <a:gd name="connsiteX177" fmla="*/ 845230 w 1000294"/>
                <a:gd name="connsiteY177" fmla="*/ 539430 h 749789"/>
                <a:gd name="connsiteX178" fmla="*/ 839743 w 1000294"/>
                <a:gd name="connsiteY178" fmla="*/ 538058 h 749789"/>
                <a:gd name="connsiteX179" fmla="*/ 834257 w 1000294"/>
                <a:gd name="connsiteY179" fmla="*/ 537144 h 749789"/>
                <a:gd name="connsiteX180" fmla="*/ 817340 w 1000294"/>
                <a:gd name="connsiteY180" fmla="*/ 537144 h 749789"/>
                <a:gd name="connsiteX181" fmla="*/ 811625 w 1000294"/>
                <a:gd name="connsiteY181" fmla="*/ 537830 h 749789"/>
                <a:gd name="connsiteX182" fmla="*/ 794938 w 1000294"/>
                <a:gd name="connsiteY182" fmla="*/ 544688 h 749789"/>
                <a:gd name="connsiteX183" fmla="*/ 792423 w 1000294"/>
                <a:gd name="connsiteY183" fmla="*/ 547659 h 749789"/>
                <a:gd name="connsiteX184" fmla="*/ 787851 w 1000294"/>
                <a:gd name="connsiteY184" fmla="*/ 561147 h 749789"/>
                <a:gd name="connsiteX185" fmla="*/ 787165 w 1000294"/>
                <a:gd name="connsiteY185" fmla="*/ 566405 h 749789"/>
                <a:gd name="connsiteX186" fmla="*/ 785794 w 1000294"/>
                <a:gd name="connsiteY186" fmla="*/ 577149 h 749789"/>
                <a:gd name="connsiteX187" fmla="*/ 784651 w 1000294"/>
                <a:gd name="connsiteY187" fmla="*/ 587893 h 749789"/>
                <a:gd name="connsiteX188" fmla="*/ 784193 w 1000294"/>
                <a:gd name="connsiteY188" fmla="*/ 598637 h 749789"/>
                <a:gd name="connsiteX189" fmla="*/ 784193 w 1000294"/>
                <a:gd name="connsiteY189" fmla="*/ 604124 h 749789"/>
                <a:gd name="connsiteX190" fmla="*/ 783965 w 1000294"/>
                <a:gd name="connsiteY190" fmla="*/ 621269 h 749789"/>
                <a:gd name="connsiteX191" fmla="*/ 782365 w 1000294"/>
                <a:gd name="connsiteY191" fmla="*/ 638185 h 749789"/>
                <a:gd name="connsiteX192" fmla="*/ 779850 w 1000294"/>
                <a:gd name="connsiteY192" fmla="*/ 655101 h 749789"/>
                <a:gd name="connsiteX193" fmla="*/ 776878 w 1000294"/>
                <a:gd name="connsiteY193" fmla="*/ 671789 h 749789"/>
                <a:gd name="connsiteX194" fmla="*/ 774592 w 1000294"/>
                <a:gd name="connsiteY194" fmla="*/ 682991 h 749789"/>
                <a:gd name="connsiteX195" fmla="*/ 772535 w 1000294"/>
                <a:gd name="connsiteY195" fmla="*/ 694192 h 749789"/>
                <a:gd name="connsiteX196" fmla="*/ 771392 w 1000294"/>
                <a:gd name="connsiteY196" fmla="*/ 699450 h 749789"/>
                <a:gd name="connsiteX197" fmla="*/ 770020 w 1000294"/>
                <a:gd name="connsiteY197" fmla="*/ 704708 h 749789"/>
                <a:gd name="connsiteX198" fmla="*/ 767963 w 1000294"/>
                <a:gd name="connsiteY198" fmla="*/ 709737 h 749789"/>
                <a:gd name="connsiteX199" fmla="*/ 765220 w 1000294"/>
                <a:gd name="connsiteY199" fmla="*/ 714537 h 749789"/>
                <a:gd name="connsiteX200" fmla="*/ 760190 w 1000294"/>
                <a:gd name="connsiteY200" fmla="*/ 720938 h 749789"/>
                <a:gd name="connsiteX201" fmla="*/ 738931 w 1000294"/>
                <a:gd name="connsiteY201" fmla="*/ 730082 h 749789"/>
                <a:gd name="connsiteX202" fmla="*/ 727958 w 1000294"/>
                <a:gd name="connsiteY202" fmla="*/ 730311 h 749789"/>
                <a:gd name="connsiteX203" fmla="*/ 723386 w 1000294"/>
                <a:gd name="connsiteY203" fmla="*/ 730311 h 749789"/>
                <a:gd name="connsiteX204" fmla="*/ 721100 w 1000294"/>
                <a:gd name="connsiteY204" fmla="*/ 730311 h 749789"/>
                <a:gd name="connsiteX205" fmla="*/ 716071 w 1000294"/>
                <a:gd name="connsiteY205" fmla="*/ 730311 h 749789"/>
                <a:gd name="connsiteX206" fmla="*/ 713327 w 1000294"/>
                <a:gd name="connsiteY206" fmla="*/ 730311 h 749789"/>
                <a:gd name="connsiteX207" fmla="*/ 707612 w 1000294"/>
                <a:gd name="connsiteY207" fmla="*/ 730311 h 749789"/>
                <a:gd name="connsiteX208" fmla="*/ 698468 w 1000294"/>
                <a:gd name="connsiteY208" fmla="*/ 730539 h 749789"/>
                <a:gd name="connsiteX209" fmla="*/ 692068 w 1000294"/>
                <a:gd name="connsiteY209" fmla="*/ 730539 h 749789"/>
                <a:gd name="connsiteX210" fmla="*/ 688639 w 1000294"/>
                <a:gd name="connsiteY210" fmla="*/ 730539 h 749789"/>
                <a:gd name="connsiteX211" fmla="*/ 678123 w 1000294"/>
                <a:gd name="connsiteY211" fmla="*/ 730768 h 749789"/>
                <a:gd name="connsiteX212" fmla="*/ 663264 w 1000294"/>
                <a:gd name="connsiteY212" fmla="*/ 730997 h 749789"/>
                <a:gd name="connsiteX213" fmla="*/ 634689 w 1000294"/>
                <a:gd name="connsiteY213" fmla="*/ 731454 h 749789"/>
                <a:gd name="connsiteX214" fmla="*/ 626002 w 1000294"/>
                <a:gd name="connsiteY214" fmla="*/ 731454 h 749789"/>
                <a:gd name="connsiteX215" fmla="*/ 507130 w 1000294"/>
                <a:gd name="connsiteY215" fmla="*/ 732368 h 749789"/>
                <a:gd name="connsiteX216" fmla="*/ 502101 w 1000294"/>
                <a:gd name="connsiteY216" fmla="*/ 732368 h 749789"/>
                <a:gd name="connsiteX217" fmla="*/ 492271 w 1000294"/>
                <a:gd name="connsiteY217" fmla="*/ 732368 h 749789"/>
                <a:gd name="connsiteX218" fmla="*/ 487242 w 1000294"/>
                <a:gd name="connsiteY218" fmla="*/ 732368 h 749789"/>
                <a:gd name="connsiteX219" fmla="*/ 457753 w 1000294"/>
                <a:gd name="connsiteY219" fmla="*/ 732368 h 749789"/>
                <a:gd name="connsiteX220" fmla="*/ 457753 w 1000294"/>
                <a:gd name="connsiteY220" fmla="*/ 732368 h 749789"/>
                <a:gd name="connsiteX221" fmla="*/ 392373 w 1000294"/>
                <a:gd name="connsiteY221" fmla="*/ 732140 h 749789"/>
                <a:gd name="connsiteX222" fmla="*/ 374999 w 1000294"/>
                <a:gd name="connsiteY222" fmla="*/ 731911 h 749789"/>
                <a:gd name="connsiteX223" fmla="*/ 354425 w 1000294"/>
                <a:gd name="connsiteY223" fmla="*/ 731682 h 749789"/>
                <a:gd name="connsiteX224" fmla="*/ 350539 w 1000294"/>
                <a:gd name="connsiteY224" fmla="*/ 731682 h 749789"/>
                <a:gd name="connsiteX225" fmla="*/ 335452 w 1000294"/>
                <a:gd name="connsiteY225" fmla="*/ 731454 h 749789"/>
                <a:gd name="connsiteX226" fmla="*/ 331794 w 1000294"/>
                <a:gd name="connsiteY226" fmla="*/ 731454 h 749789"/>
                <a:gd name="connsiteX227" fmla="*/ 328136 w 1000294"/>
                <a:gd name="connsiteY227" fmla="*/ 731454 h 749789"/>
                <a:gd name="connsiteX228" fmla="*/ 321507 w 1000294"/>
                <a:gd name="connsiteY228" fmla="*/ 731225 h 749789"/>
                <a:gd name="connsiteX229" fmla="*/ 315106 w 1000294"/>
                <a:gd name="connsiteY229" fmla="*/ 730997 h 749789"/>
                <a:gd name="connsiteX230" fmla="*/ 308934 w 1000294"/>
                <a:gd name="connsiteY230" fmla="*/ 730768 h 749789"/>
                <a:gd name="connsiteX231" fmla="*/ 303219 w 1000294"/>
                <a:gd name="connsiteY231" fmla="*/ 730539 h 749789"/>
                <a:gd name="connsiteX232" fmla="*/ 300247 w 1000294"/>
                <a:gd name="connsiteY232" fmla="*/ 730311 h 749789"/>
                <a:gd name="connsiteX233" fmla="*/ 294989 w 1000294"/>
                <a:gd name="connsiteY233" fmla="*/ 730082 h 749789"/>
                <a:gd name="connsiteX234" fmla="*/ 292475 w 1000294"/>
                <a:gd name="connsiteY234" fmla="*/ 729854 h 749789"/>
                <a:gd name="connsiteX235" fmla="*/ 289960 w 1000294"/>
                <a:gd name="connsiteY235" fmla="*/ 729625 h 749789"/>
                <a:gd name="connsiteX236" fmla="*/ 285845 w 1000294"/>
                <a:gd name="connsiteY236" fmla="*/ 729396 h 749789"/>
                <a:gd name="connsiteX237" fmla="*/ 283331 w 1000294"/>
                <a:gd name="connsiteY237" fmla="*/ 729168 h 749789"/>
                <a:gd name="connsiteX238" fmla="*/ 279673 w 1000294"/>
                <a:gd name="connsiteY238" fmla="*/ 728939 h 749789"/>
                <a:gd name="connsiteX239" fmla="*/ 276016 w 1000294"/>
                <a:gd name="connsiteY239" fmla="*/ 728482 h 749789"/>
                <a:gd name="connsiteX240" fmla="*/ 273272 w 1000294"/>
                <a:gd name="connsiteY240" fmla="*/ 728253 h 749789"/>
                <a:gd name="connsiteX241" fmla="*/ 271444 w 1000294"/>
                <a:gd name="connsiteY241" fmla="*/ 728025 h 749789"/>
                <a:gd name="connsiteX242" fmla="*/ 269386 w 1000294"/>
                <a:gd name="connsiteY242" fmla="*/ 727568 h 749789"/>
                <a:gd name="connsiteX243" fmla="*/ 267557 w 1000294"/>
                <a:gd name="connsiteY243" fmla="*/ 727110 h 749789"/>
                <a:gd name="connsiteX244" fmla="*/ 267557 w 1000294"/>
                <a:gd name="connsiteY244" fmla="*/ 727110 h 749789"/>
                <a:gd name="connsiteX245" fmla="*/ 266872 w 1000294"/>
                <a:gd name="connsiteY245" fmla="*/ 727110 h 749789"/>
                <a:gd name="connsiteX246" fmla="*/ 265500 w 1000294"/>
                <a:gd name="connsiteY246" fmla="*/ 726882 h 749789"/>
                <a:gd name="connsiteX247" fmla="*/ 264814 w 1000294"/>
                <a:gd name="connsiteY247" fmla="*/ 726653 h 749789"/>
                <a:gd name="connsiteX248" fmla="*/ 263443 w 1000294"/>
                <a:gd name="connsiteY248" fmla="*/ 725967 h 749789"/>
                <a:gd name="connsiteX249" fmla="*/ 260014 w 1000294"/>
                <a:gd name="connsiteY249" fmla="*/ 722996 h 749789"/>
                <a:gd name="connsiteX250" fmla="*/ 259099 w 1000294"/>
                <a:gd name="connsiteY250" fmla="*/ 721853 h 749789"/>
                <a:gd name="connsiteX251" fmla="*/ 258413 w 1000294"/>
                <a:gd name="connsiteY251" fmla="*/ 720938 h 749789"/>
                <a:gd name="connsiteX252" fmla="*/ 257499 w 1000294"/>
                <a:gd name="connsiteY252" fmla="*/ 719795 h 749789"/>
                <a:gd name="connsiteX253" fmla="*/ 255442 w 1000294"/>
                <a:gd name="connsiteY253" fmla="*/ 717052 h 749789"/>
                <a:gd name="connsiteX254" fmla="*/ 254527 w 1000294"/>
                <a:gd name="connsiteY254" fmla="*/ 715680 h 749789"/>
                <a:gd name="connsiteX255" fmla="*/ 250870 w 1000294"/>
                <a:gd name="connsiteY255" fmla="*/ 709737 h 749789"/>
                <a:gd name="connsiteX256" fmla="*/ 250412 w 1000294"/>
                <a:gd name="connsiteY256" fmla="*/ 708822 h 749789"/>
                <a:gd name="connsiteX257" fmla="*/ 248584 w 1000294"/>
                <a:gd name="connsiteY257" fmla="*/ 705393 h 749789"/>
                <a:gd name="connsiteX258" fmla="*/ 238297 w 1000294"/>
                <a:gd name="connsiteY258" fmla="*/ 657616 h 749789"/>
                <a:gd name="connsiteX259" fmla="*/ 237839 w 1000294"/>
                <a:gd name="connsiteY259" fmla="*/ 650529 h 749789"/>
                <a:gd name="connsiteX260" fmla="*/ 237382 w 1000294"/>
                <a:gd name="connsiteY260" fmla="*/ 641843 h 749789"/>
                <a:gd name="connsiteX261" fmla="*/ 237154 w 1000294"/>
                <a:gd name="connsiteY261" fmla="*/ 633156 h 749789"/>
                <a:gd name="connsiteX262" fmla="*/ 237154 w 1000294"/>
                <a:gd name="connsiteY262" fmla="*/ 624469 h 749789"/>
                <a:gd name="connsiteX263" fmla="*/ 237154 w 1000294"/>
                <a:gd name="connsiteY263" fmla="*/ 620126 h 749789"/>
                <a:gd name="connsiteX264" fmla="*/ 236925 w 1000294"/>
                <a:gd name="connsiteY264" fmla="*/ 611439 h 749789"/>
                <a:gd name="connsiteX265" fmla="*/ 235782 w 1000294"/>
                <a:gd name="connsiteY265" fmla="*/ 594065 h 749789"/>
                <a:gd name="connsiteX266" fmla="*/ 233725 w 1000294"/>
                <a:gd name="connsiteY266" fmla="*/ 581264 h 749789"/>
                <a:gd name="connsiteX267" fmla="*/ 229381 w 1000294"/>
                <a:gd name="connsiteY267" fmla="*/ 568462 h 749789"/>
                <a:gd name="connsiteX268" fmla="*/ 227324 w 1000294"/>
                <a:gd name="connsiteY268" fmla="*/ 564804 h 749789"/>
                <a:gd name="connsiteX269" fmla="*/ 225038 w 1000294"/>
                <a:gd name="connsiteY269" fmla="*/ 561604 h 749789"/>
                <a:gd name="connsiteX270" fmla="*/ 223895 w 1000294"/>
                <a:gd name="connsiteY270" fmla="*/ 560004 h 749789"/>
                <a:gd name="connsiteX271" fmla="*/ 221152 w 1000294"/>
                <a:gd name="connsiteY271" fmla="*/ 557261 h 749789"/>
                <a:gd name="connsiteX272" fmla="*/ 219780 w 1000294"/>
                <a:gd name="connsiteY272" fmla="*/ 556118 h 749789"/>
                <a:gd name="connsiteX273" fmla="*/ 217494 w 1000294"/>
                <a:gd name="connsiteY273" fmla="*/ 554289 h 749789"/>
                <a:gd name="connsiteX274" fmla="*/ 215208 w 1000294"/>
                <a:gd name="connsiteY274" fmla="*/ 552917 h 749789"/>
                <a:gd name="connsiteX275" fmla="*/ 213608 w 1000294"/>
                <a:gd name="connsiteY275" fmla="*/ 552003 h 749789"/>
                <a:gd name="connsiteX276" fmla="*/ 210179 w 1000294"/>
                <a:gd name="connsiteY276" fmla="*/ 550631 h 749789"/>
                <a:gd name="connsiteX277" fmla="*/ 206293 w 1000294"/>
                <a:gd name="connsiteY277" fmla="*/ 549488 h 749789"/>
                <a:gd name="connsiteX278" fmla="*/ 198520 w 1000294"/>
                <a:gd name="connsiteY278" fmla="*/ 548802 h 749789"/>
                <a:gd name="connsiteX279" fmla="*/ 198520 w 1000294"/>
                <a:gd name="connsiteY279" fmla="*/ 548802 h 749789"/>
                <a:gd name="connsiteX280" fmla="*/ 184804 w 1000294"/>
                <a:gd name="connsiteY280" fmla="*/ 550860 h 749789"/>
                <a:gd name="connsiteX281" fmla="*/ 137713 w 1000294"/>
                <a:gd name="connsiteY281" fmla="*/ 556118 h 749789"/>
                <a:gd name="connsiteX282" fmla="*/ 84677 w 1000294"/>
                <a:gd name="connsiteY282" fmla="*/ 538973 h 749789"/>
                <a:gd name="connsiteX283" fmla="*/ 76448 w 1000294"/>
                <a:gd name="connsiteY283" fmla="*/ 532800 h 749789"/>
                <a:gd name="connsiteX284" fmla="*/ 67075 w 1000294"/>
                <a:gd name="connsiteY284" fmla="*/ 520685 h 749789"/>
                <a:gd name="connsiteX285" fmla="*/ 63418 w 1000294"/>
                <a:gd name="connsiteY285" fmla="*/ 510398 h 749789"/>
                <a:gd name="connsiteX286" fmla="*/ 62503 w 1000294"/>
                <a:gd name="connsiteY286" fmla="*/ 504454 h 749789"/>
                <a:gd name="connsiteX287" fmla="*/ 62503 w 1000294"/>
                <a:gd name="connsiteY287" fmla="*/ 504454 h 749789"/>
                <a:gd name="connsiteX288" fmla="*/ 75762 w 1000294"/>
                <a:gd name="connsiteY288" fmla="*/ 505826 h 749789"/>
                <a:gd name="connsiteX289" fmla="*/ 85592 w 1000294"/>
                <a:gd name="connsiteY289" fmla="*/ 506740 h 749789"/>
                <a:gd name="connsiteX290" fmla="*/ 115310 w 1000294"/>
                <a:gd name="connsiteY290" fmla="*/ 493481 h 749789"/>
                <a:gd name="connsiteX291" fmla="*/ 112567 w 1000294"/>
                <a:gd name="connsiteY291" fmla="*/ 458734 h 749789"/>
                <a:gd name="connsiteX292" fmla="*/ 85592 w 1000294"/>
                <a:gd name="connsiteY292" fmla="*/ 424901 h 749789"/>
                <a:gd name="connsiteX293" fmla="*/ 85363 w 1000294"/>
                <a:gd name="connsiteY293" fmla="*/ 396783 h 749789"/>
                <a:gd name="connsiteX294" fmla="*/ 203549 w 1000294"/>
                <a:gd name="connsiteY294" fmla="*/ 381010 h 749789"/>
                <a:gd name="connsiteX295" fmla="*/ 234410 w 1000294"/>
                <a:gd name="connsiteY295" fmla="*/ 375981 h 749789"/>
                <a:gd name="connsiteX296" fmla="*/ 239897 w 1000294"/>
                <a:gd name="connsiteY296" fmla="*/ 351063 h 749789"/>
                <a:gd name="connsiteX297" fmla="*/ 238068 w 1000294"/>
                <a:gd name="connsiteY297" fmla="*/ 260081 h 749789"/>
                <a:gd name="connsiteX298" fmla="*/ 239440 w 1000294"/>
                <a:gd name="connsiteY298" fmla="*/ 247279 h 749789"/>
                <a:gd name="connsiteX299" fmla="*/ 270301 w 1000294"/>
                <a:gd name="connsiteY299" fmla="*/ 240650 h 749789"/>
                <a:gd name="connsiteX300" fmla="*/ 279216 w 1000294"/>
                <a:gd name="connsiteY300" fmla="*/ 268767 h 749789"/>
                <a:gd name="connsiteX301" fmla="*/ 282416 w 1000294"/>
                <a:gd name="connsiteY301" fmla="*/ 329118 h 749789"/>
                <a:gd name="connsiteX302" fmla="*/ 305734 w 1000294"/>
                <a:gd name="connsiteY302" fmla="*/ 357236 h 749789"/>
                <a:gd name="connsiteX303" fmla="*/ 340709 w 1000294"/>
                <a:gd name="connsiteY303" fmla="*/ 346491 h 749789"/>
                <a:gd name="connsiteX304" fmla="*/ 361283 w 1000294"/>
                <a:gd name="connsiteY304" fmla="*/ 267624 h 749789"/>
                <a:gd name="connsiteX305" fmla="*/ 350768 w 1000294"/>
                <a:gd name="connsiteY305" fmla="*/ 226019 h 749789"/>
                <a:gd name="connsiteX306" fmla="*/ 377514 w 1000294"/>
                <a:gd name="connsiteY306" fmla="*/ 223733 h 749789"/>
                <a:gd name="connsiteX307" fmla="*/ 24784 w 1000294"/>
                <a:gd name="connsiteY307" fmla="*/ 159268 h 749789"/>
                <a:gd name="connsiteX308" fmla="*/ 107080 w 1000294"/>
                <a:gd name="connsiteY308" fmla="*/ 72857 h 749789"/>
                <a:gd name="connsiteX309" fmla="*/ 197149 w 1000294"/>
                <a:gd name="connsiteY309" fmla="*/ 163611 h 749789"/>
                <a:gd name="connsiteX310" fmla="*/ 112795 w 1000294"/>
                <a:gd name="connsiteY310" fmla="*/ 246593 h 749789"/>
                <a:gd name="connsiteX311" fmla="*/ 24784 w 1000294"/>
                <a:gd name="connsiteY311" fmla="*/ 159268 h 749789"/>
                <a:gd name="connsiteX312" fmla="*/ 93364 w 1000294"/>
                <a:gd name="connsiteY312" fmla="*/ 271053 h 749789"/>
                <a:gd name="connsiteX313" fmla="*/ 105480 w 1000294"/>
                <a:gd name="connsiteY313" fmla="*/ 260995 h 749789"/>
                <a:gd name="connsiteX314" fmla="*/ 204921 w 1000294"/>
                <a:gd name="connsiteY314" fmla="*/ 197444 h 749789"/>
                <a:gd name="connsiteX315" fmla="*/ 207893 w 1000294"/>
                <a:gd name="connsiteY315" fmla="*/ 191729 h 749789"/>
                <a:gd name="connsiteX316" fmla="*/ 221380 w 1000294"/>
                <a:gd name="connsiteY316" fmla="*/ 184643 h 749789"/>
                <a:gd name="connsiteX317" fmla="*/ 322193 w 1000294"/>
                <a:gd name="connsiteY317" fmla="*/ 222133 h 749789"/>
                <a:gd name="connsiteX318" fmla="*/ 334994 w 1000294"/>
                <a:gd name="connsiteY318" fmla="*/ 236535 h 749789"/>
                <a:gd name="connsiteX319" fmla="*/ 340252 w 1000294"/>
                <a:gd name="connsiteY319" fmla="*/ 322717 h 749789"/>
                <a:gd name="connsiteX320" fmla="*/ 333851 w 1000294"/>
                <a:gd name="connsiteY320" fmla="*/ 333918 h 749789"/>
                <a:gd name="connsiteX321" fmla="*/ 311906 w 1000294"/>
                <a:gd name="connsiteY321" fmla="*/ 345348 h 749789"/>
                <a:gd name="connsiteX322" fmla="*/ 296590 w 1000294"/>
                <a:gd name="connsiteY322" fmla="*/ 324089 h 749789"/>
                <a:gd name="connsiteX323" fmla="*/ 293161 w 1000294"/>
                <a:gd name="connsiteY323" fmla="*/ 267853 h 749789"/>
                <a:gd name="connsiteX324" fmla="*/ 279902 w 1000294"/>
                <a:gd name="connsiteY324" fmla="*/ 230134 h 749789"/>
                <a:gd name="connsiteX325" fmla="*/ 227552 w 1000294"/>
                <a:gd name="connsiteY325" fmla="*/ 228077 h 749789"/>
                <a:gd name="connsiteX326" fmla="*/ 220923 w 1000294"/>
                <a:gd name="connsiteY326" fmla="*/ 247965 h 749789"/>
                <a:gd name="connsiteX327" fmla="*/ 222295 w 1000294"/>
                <a:gd name="connsiteY327" fmla="*/ 343291 h 749789"/>
                <a:gd name="connsiteX328" fmla="*/ 221152 w 1000294"/>
                <a:gd name="connsiteY328" fmla="*/ 364779 h 749789"/>
                <a:gd name="connsiteX329" fmla="*/ 208807 w 1000294"/>
                <a:gd name="connsiteY329" fmla="*/ 370723 h 749789"/>
                <a:gd name="connsiteX330" fmla="*/ 90392 w 1000294"/>
                <a:gd name="connsiteY330" fmla="*/ 370494 h 749789"/>
                <a:gd name="connsiteX331" fmla="*/ 84677 w 1000294"/>
                <a:gd name="connsiteY331" fmla="*/ 373238 h 749789"/>
                <a:gd name="connsiteX332" fmla="*/ 61132 w 1000294"/>
                <a:gd name="connsiteY332" fmla="*/ 388782 h 749789"/>
                <a:gd name="connsiteX333" fmla="*/ 61360 w 1000294"/>
                <a:gd name="connsiteY333" fmla="*/ 420329 h 749789"/>
                <a:gd name="connsiteX334" fmla="*/ 94507 w 1000294"/>
                <a:gd name="connsiteY334" fmla="*/ 463077 h 749789"/>
                <a:gd name="connsiteX335" fmla="*/ 100451 w 1000294"/>
                <a:gd name="connsiteY335" fmla="*/ 488223 h 749789"/>
                <a:gd name="connsiteX336" fmla="*/ 70733 w 1000294"/>
                <a:gd name="connsiteY336" fmla="*/ 489138 h 749789"/>
                <a:gd name="connsiteX337" fmla="*/ 26613 w 1000294"/>
                <a:gd name="connsiteY337" fmla="*/ 447990 h 749789"/>
                <a:gd name="connsiteX338" fmla="*/ 22498 w 1000294"/>
                <a:gd name="connsiteY338" fmla="*/ 389925 h 749789"/>
                <a:gd name="connsiteX339" fmla="*/ 37586 w 1000294"/>
                <a:gd name="connsiteY339" fmla="*/ 363636 h 749789"/>
                <a:gd name="connsiteX340" fmla="*/ 93364 w 1000294"/>
                <a:gd name="connsiteY340" fmla="*/ 271053 h 74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000294" h="749789">
                  <a:moveTo>
                    <a:pt x="12668" y="374152"/>
                  </a:moveTo>
                  <a:cubicBezTo>
                    <a:pt x="-6077" y="404327"/>
                    <a:pt x="-4019" y="437474"/>
                    <a:pt x="18841" y="464449"/>
                  </a:cubicBezTo>
                  <a:cubicBezTo>
                    <a:pt x="30956" y="478622"/>
                    <a:pt x="38729" y="493938"/>
                    <a:pt x="43987" y="511541"/>
                  </a:cubicBezTo>
                  <a:cubicBezTo>
                    <a:pt x="49016" y="528457"/>
                    <a:pt x="54731" y="536687"/>
                    <a:pt x="73705" y="552231"/>
                  </a:cubicBezTo>
                  <a:cubicBezTo>
                    <a:pt x="101822" y="569148"/>
                    <a:pt x="103423" y="580121"/>
                    <a:pt x="100451" y="603438"/>
                  </a:cubicBezTo>
                  <a:cubicBezTo>
                    <a:pt x="99765" y="608467"/>
                    <a:pt x="100222" y="613496"/>
                    <a:pt x="99765" y="618525"/>
                  </a:cubicBezTo>
                  <a:cubicBezTo>
                    <a:pt x="98165" y="647329"/>
                    <a:pt x="95879" y="676133"/>
                    <a:pt x="94964" y="705165"/>
                  </a:cubicBezTo>
                  <a:cubicBezTo>
                    <a:pt x="94279" y="723224"/>
                    <a:pt x="101365" y="731225"/>
                    <a:pt x="118739" y="736026"/>
                  </a:cubicBezTo>
                  <a:cubicBezTo>
                    <a:pt x="129483" y="738769"/>
                    <a:pt x="140227" y="737626"/>
                    <a:pt x="151200" y="737397"/>
                  </a:cubicBezTo>
                  <a:cubicBezTo>
                    <a:pt x="163544" y="737397"/>
                    <a:pt x="171317" y="731225"/>
                    <a:pt x="176346" y="720252"/>
                  </a:cubicBezTo>
                  <a:cubicBezTo>
                    <a:pt x="182747" y="706308"/>
                    <a:pt x="185947" y="691449"/>
                    <a:pt x="188233" y="676590"/>
                  </a:cubicBezTo>
                  <a:cubicBezTo>
                    <a:pt x="193262" y="645272"/>
                    <a:pt x="197377" y="613725"/>
                    <a:pt x="201949" y="582178"/>
                  </a:cubicBezTo>
                  <a:cubicBezTo>
                    <a:pt x="202635" y="578063"/>
                    <a:pt x="201721" y="572348"/>
                    <a:pt x="207664" y="572348"/>
                  </a:cubicBezTo>
                  <a:cubicBezTo>
                    <a:pt x="212236" y="572348"/>
                    <a:pt x="216122" y="575777"/>
                    <a:pt x="216808" y="580349"/>
                  </a:cubicBezTo>
                  <a:cubicBezTo>
                    <a:pt x="218180" y="590408"/>
                    <a:pt x="221837" y="599780"/>
                    <a:pt x="221837" y="610067"/>
                  </a:cubicBezTo>
                  <a:cubicBezTo>
                    <a:pt x="222066" y="636128"/>
                    <a:pt x="222066" y="662188"/>
                    <a:pt x="224581" y="688020"/>
                  </a:cubicBezTo>
                  <a:cubicBezTo>
                    <a:pt x="228010" y="724596"/>
                    <a:pt x="244012" y="743570"/>
                    <a:pt x="266872" y="744941"/>
                  </a:cubicBezTo>
                  <a:cubicBezTo>
                    <a:pt x="308020" y="747227"/>
                    <a:pt x="693439" y="750199"/>
                    <a:pt x="720871" y="749742"/>
                  </a:cubicBezTo>
                  <a:cubicBezTo>
                    <a:pt x="764305" y="749056"/>
                    <a:pt x="780764" y="733283"/>
                    <a:pt x="788537" y="695106"/>
                  </a:cubicBezTo>
                  <a:cubicBezTo>
                    <a:pt x="796309" y="657845"/>
                    <a:pt x="796309" y="620583"/>
                    <a:pt x="799738" y="583321"/>
                  </a:cubicBezTo>
                  <a:cubicBezTo>
                    <a:pt x="802024" y="557946"/>
                    <a:pt x="806825" y="553374"/>
                    <a:pt x="832199" y="555889"/>
                  </a:cubicBezTo>
                  <a:cubicBezTo>
                    <a:pt x="837229" y="556346"/>
                    <a:pt x="902151" y="588122"/>
                    <a:pt x="954500" y="556118"/>
                  </a:cubicBezTo>
                  <a:cubicBezTo>
                    <a:pt x="994505" y="531657"/>
                    <a:pt x="1003192" y="489595"/>
                    <a:pt x="999535" y="442961"/>
                  </a:cubicBezTo>
                  <a:cubicBezTo>
                    <a:pt x="996563" y="405927"/>
                    <a:pt x="970731" y="372323"/>
                    <a:pt x="941013" y="363865"/>
                  </a:cubicBezTo>
                  <a:cubicBezTo>
                    <a:pt x="906494" y="354035"/>
                    <a:pt x="873576" y="358379"/>
                    <a:pt x="843629" y="378267"/>
                  </a:cubicBezTo>
                  <a:cubicBezTo>
                    <a:pt x="834943" y="383982"/>
                    <a:pt x="825341" y="386954"/>
                    <a:pt x="816197" y="391068"/>
                  </a:cubicBezTo>
                  <a:cubicBezTo>
                    <a:pt x="807968" y="394497"/>
                    <a:pt x="803396" y="390383"/>
                    <a:pt x="801567" y="383296"/>
                  </a:cubicBezTo>
                  <a:cubicBezTo>
                    <a:pt x="800195" y="378495"/>
                    <a:pt x="800881" y="373238"/>
                    <a:pt x="800653" y="368208"/>
                  </a:cubicBezTo>
                  <a:cubicBezTo>
                    <a:pt x="800424" y="339405"/>
                    <a:pt x="799738" y="310373"/>
                    <a:pt x="799967" y="281569"/>
                  </a:cubicBezTo>
                  <a:cubicBezTo>
                    <a:pt x="800195" y="244536"/>
                    <a:pt x="783050" y="226248"/>
                    <a:pt x="744188" y="215046"/>
                  </a:cubicBezTo>
                  <a:cubicBezTo>
                    <a:pt x="718814" y="207731"/>
                    <a:pt x="692525" y="210474"/>
                    <a:pt x="666693" y="209331"/>
                  </a:cubicBezTo>
                  <a:cubicBezTo>
                    <a:pt x="658692" y="209331"/>
                    <a:pt x="650691" y="209103"/>
                    <a:pt x="642919" y="209331"/>
                  </a:cubicBezTo>
                  <a:cubicBezTo>
                    <a:pt x="634232" y="209789"/>
                    <a:pt x="625545" y="211389"/>
                    <a:pt x="617087" y="211617"/>
                  </a:cubicBezTo>
                  <a:cubicBezTo>
                    <a:pt x="598113" y="212075"/>
                    <a:pt x="590798" y="204302"/>
                    <a:pt x="591484" y="185557"/>
                  </a:cubicBezTo>
                  <a:cubicBezTo>
                    <a:pt x="591941" y="173898"/>
                    <a:pt x="595598" y="162926"/>
                    <a:pt x="598570" y="151724"/>
                  </a:cubicBezTo>
                  <a:cubicBezTo>
                    <a:pt x="603599" y="132750"/>
                    <a:pt x="606343" y="113548"/>
                    <a:pt x="605200" y="93888"/>
                  </a:cubicBezTo>
                  <a:cubicBezTo>
                    <a:pt x="602685" y="49997"/>
                    <a:pt x="579139" y="20965"/>
                    <a:pt x="537305" y="9078"/>
                  </a:cubicBezTo>
                  <a:cubicBezTo>
                    <a:pt x="503930" y="-523"/>
                    <a:pt x="435121" y="-16068"/>
                    <a:pt x="391459" y="45654"/>
                  </a:cubicBezTo>
                  <a:cubicBezTo>
                    <a:pt x="376142" y="76058"/>
                    <a:pt x="369284" y="107833"/>
                    <a:pt x="379114" y="142123"/>
                  </a:cubicBezTo>
                  <a:cubicBezTo>
                    <a:pt x="383915" y="158811"/>
                    <a:pt x="391687" y="174356"/>
                    <a:pt x="396259" y="191272"/>
                  </a:cubicBezTo>
                  <a:cubicBezTo>
                    <a:pt x="399460" y="202702"/>
                    <a:pt x="395345" y="208417"/>
                    <a:pt x="383915" y="208188"/>
                  </a:cubicBezTo>
                  <a:cubicBezTo>
                    <a:pt x="358540" y="207274"/>
                    <a:pt x="332023" y="214589"/>
                    <a:pt x="309620" y="195844"/>
                  </a:cubicBezTo>
                  <a:cubicBezTo>
                    <a:pt x="308020" y="194472"/>
                    <a:pt x="305505" y="194472"/>
                    <a:pt x="303448" y="193787"/>
                  </a:cubicBezTo>
                  <a:cubicBezTo>
                    <a:pt x="279902" y="186700"/>
                    <a:pt x="256585" y="179156"/>
                    <a:pt x="232810" y="173213"/>
                  </a:cubicBezTo>
                  <a:cubicBezTo>
                    <a:pt x="221380" y="170241"/>
                    <a:pt x="213836" y="166812"/>
                    <a:pt x="211779" y="153096"/>
                  </a:cubicBezTo>
                  <a:cubicBezTo>
                    <a:pt x="209036" y="132750"/>
                    <a:pt x="198749" y="114691"/>
                    <a:pt x="186404" y="98460"/>
                  </a:cubicBezTo>
                  <a:cubicBezTo>
                    <a:pt x="147542" y="47483"/>
                    <a:pt x="83306" y="44739"/>
                    <a:pt x="41243" y="83144"/>
                  </a:cubicBezTo>
                  <a:cubicBezTo>
                    <a:pt x="-11335" y="131150"/>
                    <a:pt x="1010" y="218704"/>
                    <a:pt x="57703" y="245907"/>
                  </a:cubicBezTo>
                  <a:cubicBezTo>
                    <a:pt x="61589" y="247736"/>
                    <a:pt x="65246" y="250022"/>
                    <a:pt x="69133" y="252080"/>
                  </a:cubicBezTo>
                  <a:cubicBezTo>
                    <a:pt x="84220" y="260538"/>
                    <a:pt x="83992" y="260309"/>
                    <a:pt x="75305" y="276083"/>
                  </a:cubicBezTo>
                  <a:cubicBezTo>
                    <a:pt x="56788" y="309915"/>
                    <a:pt x="33014" y="341005"/>
                    <a:pt x="12668" y="374152"/>
                  </a:cubicBezTo>
                  <a:close/>
                  <a:moveTo>
                    <a:pt x="186404" y="578520"/>
                  </a:moveTo>
                  <a:cubicBezTo>
                    <a:pt x="185033" y="594980"/>
                    <a:pt x="184118" y="611667"/>
                    <a:pt x="181375" y="627898"/>
                  </a:cubicBezTo>
                  <a:cubicBezTo>
                    <a:pt x="177260" y="654187"/>
                    <a:pt x="174060" y="680705"/>
                    <a:pt x="165145" y="706079"/>
                  </a:cubicBezTo>
                  <a:cubicBezTo>
                    <a:pt x="159201" y="722996"/>
                    <a:pt x="154858" y="725053"/>
                    <a:pt x="131312" y="722310"/>
                  </a:cubicBezTo>
                  <a:cubicBezTo>
                    <a:pt x="117139" y="720710"/>
                    <a:pt x="112338" y="715909"/>
                    <a:pt x="110738" y="699678"/>
                  </a:cubicBezTo>
                  <a:cubicBezTo>
                    <a:pt x="110052" y="693278"/>
                    <a:pt x="109823" y="686648"/>
                    <a:pt x="110738" y="680247"/>
                  </a:cubicBezTo>
                  <a:cubicBezTo>
                    <a:pt x="115081" y="650758"/>
                    <a:pt x="113710" y="621269"/>
                    <a:pt x="114853" y="591779"/>
                  </a:cubicBezTo>
                  <a:cubicBezTo>
                    <a:pt x="115538" y="571434"/>
                    <a:pt x="115081" y="571434"/>
                    <a:pt x="135427" y="572577"/>
                  </a:cubicBezTo>
                  <a:cubicBezTo>
                    <a:pt x="138398" y="572805"/>
                    <a:pt x="141142" y="573034"/>
                    <a:pt x="144342" y="573263"/>
                  </a:cubicBezTo>
                  <a:cubicBezTo>
                    <a:pt x="154858" y="572348"/>
                    <a:pt x="165602" y="574406"/>
                    <a:pt x="176117" y="570062"/>
                  </a:cubicBezTo>
                  <a:cubicBezTo>
                    <a:pt x="183433" y="566862"/>
                    <a:pt x="187090" y="571205"/>
                    <a:pt x="186404" y="578520"/>
                  </a:cubicBezTo>
                  <a:close/>
                  <a:moveTo>
                    <a:pt x="377514" y="223733"/>
                  </a:moveTo>
                  <a:cubicBezTo>
                    <a:pt x="385058" y="224876"/>
                    <a:pt x="391687" y="223276"/>
                    <a:pt x="398317" y="219847"/>
                  </a:cubicBezTo>
                  <a:cubicBezTo>
                    <a:pt x="415919" y="210932"/>
                    <a:pt x="420034" y="200873"/>
                    <a:pt x="412261" y="182814"/>
                  </a:cubicBezTo>
                  <a:cubicBezTo>
                    <a:pt x="404717" y="165669"/>
                    <a:pt x="396031" y="148981"/>
                    <a:pt x="393516" y="130007"/>
                  </a:cubicBezTo>
                  <a:cubicBezTo>
                    <a:pt x="391230" y="114005"/>
                    <a:pt x="391230" y="98460"/>
                    <a:pt x="395345" y="82687"/>
                  </a:cubicBezTo>
                  <a:cubicBezTo>
                    <a:pt x="406546" y="39024"/>
                    <a:pt x="439007" y="15707"/>
                    <a:pt x="484499" y="17079"/>
                  </a:cubicBezTo>
                  <a:cubicBezTo>
                    <a:pt x="500501" y="17536"/>
                    <a:pt x="516046" y="19136"/>
                    <a:pt x="531362" y="23708"/>
                  </a:cubicBezTo>
                  <a:cubicBezTo>
                    <a:pt x="534562" y="24623"/>
                    <a:pt x="537534" y="25766"/>
                    <a:pt x="540506" y="26680"/>
                  </a:cubicBezTo>
                  <a:lnTo>
                    <a:pt x="540506" y="26680"/>
                  </a:lnTo>
                  <a:cubicBezTo>
                    <a:pt x="541420" y="27137"/>
                    <a:pt x="542335" y="27366"/>
                    <a:pt x="543249" y="27823"/>
                  </a:cubicBezTo>
                  <a:cubicBezTo>
                    <a:pt x="543249" y="27823"/>
                    <a:pt x="543249" y="27823"/>
                    <a:pt x="543478" y="27823"/>
                  </a:cubicBezTo>
                  <a:cubicBezTo>
                    <a:pt x="544392" y="28280"/>
                    <a:pt x="545306" y="28509"/>
                    <a:pt x="545992" y="28966"/>
                  </a:cubicBezTo>
                  <a:cubicBezTo>
                    <a:pt x="545992" y="28966"/>
                    <a:pt x="546221" y="28966"/>
                    <a:pt x="546221" y="28966"/>
                  </a:cubicBezTo>
                  <a:cubicBezTo>
                    <a:pt x="547135" y="29423"/>
                    <a:pt x="547821" y="29880"/>
                    <a:pt x="548735" y="30109"/>
                  </a:cubicBezTo>
                  <a:cubicBezTo>
                    <a:pt x="548735" y="30109"/>
                    <a:pt x="548964" y="30109"/>
                    <a:pt x="548964" y="30109"/>
                  </a:cubicBezTo>
                  <a:cubicBezTo>
                    <a:pt x="549878" y="30566"/>
                    <a:pt x="550564" y="31023"/>
                    <a:pt x="551479" y="31481"/>
                  </a:cubicBezTo>
                  <a:cubicBezTo>
                    <a:pt x="551479" y="31481"/>
                    <a:pt x="551479" y="31481"/>
                    <a:pt x="551479" y="31481"/>
                  </a:cubicBezTo>
                  <a:cubicBezTo>
                    <a:pt x="557422" y="34681"/>
                    <a:pt x="562451" y="38567"/>
                    <a:pt x="566795" y="42911"/>
                  </a:cubicBezTo>
                  <a:cubicBezTo>
                    <a:pt x="566795" y="42911"/>
                    <a:pt x="566795" y="42911"/>
                    <a:pt x="566795" y="42911"/>
                  </a:cubicBezTo>
                  <a:cubicBezTo>
                    <a:pt x="567252" y="43368"/>
                    <a:pt x="567938" y="44054"/>
                    <a:pt x="568395" y="44739"/>
                  </a:cubicBezTo>
                  <a:cubicBezTo>
                    <a:pt x="568395" y="44739"/>
                    <a:pt x="568624" y="44968"/>
                    <a:pt x="568624" y="44968"/>
                  </a:cubicBezTo>
                  <a:cubicBezTo>
                    <a:pt x="569081" y="45425"/>
                    <a:pt x="569538" y="46111"/>
                    <a:pt x="569995" y="46568"/>
                  </a:cubicBezTo>
                  <a:cubicBezTo>
                    <a:pt x="570224" y="46797"/>
                    <a:pt x="570224" y="46797"/>
                    <a:pt x="570452" y="47025"/>
                  </a:cubicBezTo>
                  <a:cubicBezTo>
                    <a:pt x="570910" y="47483"/>
                    <a:pt x="571367" y="48168"/>
                    <a:pt x="571824" y="48626"/>
                  </a:cubicBezTo>
                  <a:cubicBezTo>
                    <a:pt x="572053" y="48854"/>
                    <a:pt x="572053" y="48854"/>
                    <a:pt x="572281" y="49083"/>
                  </a:cubicBezTo>
                  <a:cubicBezTo>
                    <a:pt x="572738" y="49540"/>
                    <a:pt x="573196" y="50226"/>
                    <a:pt x="573424" y="50683"/>
                  </a:cubicBezTo>
                  <a:cubicBezTo>
                    <a:pt x="573653" y="50912"/>
                    <a:pt x="573653" y="51140"/>
                    <a:pt x="573881" y="51140"/>
                  </a:cubicBezTo>
                  <a:cubicBezTo>
                    <a:pt x="574339" y="51597"/>
                    <a:pt x="574567" y="52283"/>
                    <a:pt x="575024" y="52969"/>
                  </a:cubicBezTo>
                  <a:cubicBezTo>
                    <a:pt x="575253" y="53198"/>
                    <a:pt x="575253" y="53426"/>
                    <a:pt x="575482" y="53655"/>
                  </a:cubicBezTo>
                  <a:cubicBezTo>
                    <a:pt x="575939" y="54341"/>
                    <a:pt x="576167" y="54798"/>
                    <a:pt x="576625" y="55484"/>
                  </a:cubicBezTo>
                  <a:cubicBezTo>
                    <a:pt x="576625" y="55712"/>
                    <a:pt x="576853" y="55941"/>
                    <a:pt x="576853" y="55941"/>
                  </a:cubicBezTo>
                  <a:cubicBezTo>
                    <a:pt x="577310" y="56627"/>
                    <a:pt x="577539" y="57312"/>
                    <a:pt x="577996" y="57770"/>
                  </a:cubicBezTo>
                  <a:cubicBezTo>
                    <a:pt x="577996" y="57998"/>
                    <a:pt x="578225" y="57998"/>
                    <a:pt x="578225" y="58227"/>
                  </a:cubicBezTo>
                  <a:cubicBezTo>
                    <a:pt x="579825" y="61199"/>
                    <a:pt x="581197" y="64170"/>
                    <a:pt x="582340" y="67599"/>
                  </a:cubicBezTo>
                  <a:cubicBezTo>
                    <a:pt x="582340" y="67828"/>
                    <a:pt x="582568" y="68285"/>
                    <a:pt x="582568" y="68514"/>
                  </a:cubicBezTo>
                  <a:cubicBezTo>
                    <a:pt x="582797" y="69200"/>
                    <a:pt x="583025" y="69657"/>
                    <a:pt x="583254" y="70343"/>
                  </a:cubicBezTo>
                  <a:cubicBezTo>
                    <a:pt x="583483" y="70800"/>
                    <a:pt x="583483" y="71028"/>
                    <a:pt x="583711" y="71486"/>
                  </a:cubicBezTo>
                  <a:cubicBezTo>
                    <a:pt x="583940" y="71943"/>
                    <a:pt x="584168" y="72629"/>
                    <a:pt x="584168" y="73086"/>
                  </a:cubicBezTo>
                  <a:cubicBezTo>
                    <a:pt x="584397" y="73543"/>
                    <a:pt x="584397" y="74000"/>
                    <a:pt x="584626" y="74457"/>
                  </a:cubicBezTo>
                  <a:cubicBezTo>
                    <a:pt x="584854" y="74915"/>
                    <a:pt x="584854" y="75600"/>
                    <a:pt x="585083" y="76058"/>
                  </a:cubicBezTo>
                  <a:cubicBezTo>
                    <a:pt x="585311" y="76515"/>
                    <a:pt x="585311" y="76972"/>
                    <a:pt x="585540" y="77429"/>
                  </a:cubicBezTo>
                  <a:cubicBezTo>
                    <a:pt x="585769" y="77886"/>
                    <a:pt x="585769" y="78572"/>
                    <a:pt x="585997" y="79029"/>
                  </a:cubicBezTo>
                  <a:cubicBezTo>
                    <a:pt x="586226" y="79487"/>
                    <a:pt x="586226" y="80172"/>
                    <a:pt x="586454" y="80630"/>
                  </a:cubicBezTo>
                  <a:cubicBezTo>
                    <a:pt x="586683" y="81087"/>
                    <a:pt x="586683" y="81773"/>
                    <a:pt x="586912" y="82230"/>
                  </a:cubicBezTo>
                  <a:cubicBezTo>
                    <a:pt x="587140" y="82687"/>
                    <a:pt x="587140" y="83373"/>
                    <a:pt x="587369" y="84059"/>
                  </a:cubicBezTo>
                  <a:cubicBezTo>
                    <a:pt x="587597" y="84516"/>
                    <a:pt x="587597" y="85202"/>
                    <a:pt x="587826" y="85659"/>
                  </a:cubicBezTo>
                  <a:cubicBezTo>
                    <a:pt x="588055" y="86345"/>
                    <a:pt x="588055" y="86802"/>
                    <a:pt x="588283" y="87488"/>
                  </a:cubicBezTo>
                  <a:cubicBezTo>
                    <a:pt x="588283" y="87945"/>
                    <a:pt x="588512" y="88631"/>
                    <a:pt x="588512" y="89088"/>
                  </a:cubicBezTo>
                  <a:cubicBezTo>
                    <a:pt x="588740" y="89774"/>
                    <a:pt x="588740" y="90459"/>
                    <a:pt x="588969" y="91145"/>
                  </a:cubicBezTo>
                  <a:cubicBezTo>
                    <a:pt x="588969" y="91602"/>
                    <a:pt x="589198" y="92060"/>
                    <a:pt x="589198" y="92517"/>
                  </a:cubicBezTo>
                  <a:cubicBezTo>
                    <a:pt x="589426" y="93203"/>
                    <a:pt x="589426" y="94117"/>
                    <a:pt x="589655" y="94803"/>
                  </a:cubicBezTo>
                  <a:cubicBezTo>
                    <a:pt x="589655" y="95260"/>
                    <a:pt x="589883" y="95717"/>
                    <a:pt x="589883" y="95946"/>
                  </a:cubicBezTo>
                  <a:cubicBezTo>
                    <a:pt x="590112" y="97089"/>
                    <a:pt x="590341" y="98460"/>
                    <a:pt x="590341" y="99603"/>
                  </a:cubicBezTo>
                  <a:cubicBezTo>
                    <a:pt x="592398" y="116291"/>
                    <a:pt x="588055" y="132522"/>
                    <a:pt x="583025" y="148524"/>
                  </a:cubicBezTo>
                  <a:cubicBezTo>
                    <a:pt x="581197" y="154467"/>
                    <a:pt x="579139" y="160182"/>
                    <a:pt x="577310" y="166126"/>
                  </a:cubicBezTo>
                  <a:cubicBezTo>
                    <a:pt x="575482" y="172070"/>
                    <a:pt x="573653" y="177785"/>
                    <a:pt x="572053" y="183728"/>
                  </a:cubicBezTo>
                  <a:cubicBezTo>
                    <a:pt x="572053" y="183728"/>
                    <a:pt x="572053" y="183728"/>
                    <a:pt x="572053" y="183728"/>
                  </a:cubicBezTo>
                  <a:cubicBezTo>
                    <a:pt x="571824" y="184643"/>
                    <a:pt x="571595" y="185557"/>
                    <a:pt x="571367" y="186471"/>
                  </a:cubicBezTo>
                  <a:cubicBezTo>
                    <a:pt x="571367" y="186700"/>
                    <a:pt x="571367" y="186700"/>
                    <a:pt x="571367" y="186929"/>
                  </a:cubicBezTo>
                  <a:cubicBezTo>
                    <a:pt x="571138" y="187843"/>
                    <a:pt x="571138" y="188529"/>
                    <a:pt x="570910" y="189443"/>
                  </a:cubicBezTo>
                  <a:cubicBezTo>
                    <a:pt x="570910" y="189443"/>
                    <a:pt x="570910" y="189672"/>
                    <a:pt x="570910" y="189672"/>
                  </a:cubicBezTo>
                  <a:cubicBezTo>
                    <a:pt x="570910" y="190586"/>
                    <a:pt x="570681" y="191501"/>
                    <a:pt x="570681" y="192186"/>
                  </a:cubicBezTo>
                  <a:cubicBezTo>
                    <a:pt x="570681" y="192186"/>
                    <a:pt x="570681" y="192186"/>
                    <a:pt x="570681" y="192186"/>
                  </a:cubicBezTo>
                  <a:cubicBezTo>
                    <a:pt x="570681" y="193101"/>
                    <a:pt x="570681" y="194015"/>
                    <a:pt x="570681" y="194701"/>
                  </a:cubicBezTo>
                  <a:cubicBezTo>
                    <a:pt x="570910" y="203845"/>
                    <a:pt x="575710" y="211160"/>
                    <a:pt x="584854" y="216875"/>
                  </a:cubicBezTo>
                  <a:cubicBezTo>
                    <a:pt x="596056" y="223733"/>
                    <a:pt x="607943" y="227619"/>
                    <a:pt x="621887" y="226019"/>
                  </a:cubicBezTo>
                  <a:cubicBezTo>
                    <a:pt x="652063" y="222133"/>
                    <a:pt x="682238" y="222590"/>
                    <a:pt x="712184" y="226019"/>
                  </a:cubicBezTo>
                  <a:cubicBezTo>
                    <a:pt x="712870" y="226019"/>
                    <a:pt x="713556" y="226248"/>
                    <a:pt x="714242" y="226248"/>
                  </a:cubicBezTo>
                  <a:cubicBezTo>
                    <a:pt x="716528" y="226476"/>
                    <a:pt x="718585" y="226705"/>
                    <a:pt x="720871" y="226934"/>
                  </a:cubicBezTo>
                  <a:cubicBezTo>
                    <a:pt x="721786" y="226934"/>
                    <a:pt x="722700" y="227162"/>
                    <a:pt x="723614" y="227162"/>
                  </a:cubicBezTo>
                  <a:cubicBezTo>
                    <a:pt x="725672" y="227391"/>
                    <a:pt x="727729" y="227619"/>
                    <a:pt x="729787" y="228077"/>
                  </a:cubicBezTo>
                  <a:cubicBezTo>
                    <a:pt x="730701" y="228305"/>
                    <a:pt x="731387" y="228305"/>
                    <a:pt x="732301" y="228534"/>
                  </a:cubicBezTo>
                  <a:cubicBezTo>
                    <a:pt x="735044" y="228991"/>
                    <a:pt x="738016" y="229448"/>
                    <a:pt x="740759" y="229905"/>
                  </a:cubicBezTo>
                  <a:cubicBezTo>
                    <a:pt x="746017" y="230820"/>
                    <a:pt x="751046" y="231963"/>
                    <a:pt x="755390" y="233563"/>
                  </a:cubicBezTo>
                  <a:cubicBezTo>
                    <a:pt x="759733" y="235163"/>
                    <a:pt x="763619" y="236992"/>
                    <a:pt x="767048" y="239278"/>
                  </a:cubicBezTo>
                  <a:cubicBezTo>
                    <a:pt x="772763" y="243164"/>
                    <a:pt x="777107" y="248193"/>
                    <a:pt x="780079" y="254366"/>
                  </a:cubicBezTo>
                  <a:cubicBezTo>
                    <a:pt x="781222" y="256880"/>
                    <a:pt x="782365" y="259623"/>
                    <a:pt x="783279" y="262367"/>
                  </a:cubicBezTo>
                  <a:cubicBezTo>
                    <a:pt x="783736" y="263738"/>
                    <a:pt x="783965" y="265338"/>
                    <a:pt x="784422" y="266939"/>
                  </a:cubicBezTo>
                  <a:cubicBezTo>
                    <a:pt x="785108" y="270139"/>
                    <a:pt x="785565" y="273339"/>
                    <a:pt x="785794" y="276997"/>
                  </a:cubicBezTo>
                  <a:cubicBezTo>
                    <a:pt x="786022" y="281112"/>
                    <a:pt x="786251" y="285227"/>
                    <a:pt x="786479" y="289341"/>
                  </a:cubicBezTo>
                  <a:cubicBezTo>
                    <a:pt x="786708" y="293456"/>
                    <a:pt x="786937" y="297571"/>
                    <a:pt x="786937" y="301686"/>
                  </a:cubicBezTo>
                  <a:cubicBezTo>
                    <a:pt x="787165" y="307858"/>
                    <a:pt x="787165" y="314030"/>
                    <a:pt x="787165" y="320431"/>
                  </a:cubicBezTo>
                  <a:cubicBezTo>
                    <a:pt x="787165" y="324546"/>
                    <a:pt x="787165" y="328661"/>
                    <a:pt x="786937" y="332775"/>
                  </a:cubicBezTo>
                  <a:cubicBezTo>
                    <a:pt x="786708" y="338948"/>
                    <a:pt x="786479" y="345120"/>
                    <a:pt x="786022" y="351521"/>
                  </a:cubicBezTo>
                  <a:cubicBezTo>
                    <a:pt x="785565" y="357693"/>
                    <a:pt x="785108" y="363865"/>
                    <a:pt x="784422" y="370037"/>
                  </a:cubicBezTo>
                  <a:cubicBezTo>
                    <a:pt x="784193" y="372095"/>
                    <a:pt x="783965" y="374152"/>
                    <a:pt x="783736" y="376209"/>
                  </a:cubicBezTo>
                  <a:cubicBezTo>
                    <a:pt x="783279" y="379867"/>
                    <a:pt x="783279" y="383525"/>
                    <a:pt x="783736" y="386725"/>
                  </a:cubicBezTo>
                  <a:cubicBezTo>
                    <a:pt x="784651" y="393812"/>
                    <a:pt x="787851" y="399755"/>
                    <a:pt x="792423" y="403641"/>
                  </a:cubicBezTo>
                  <a:cubicBezTo>
                    <a:pt x="793337" y="404327"/>
                    <a:pt x="794252" y="405013"/>
                    <a:pt x="795166" y="405470"/>
                  </a:cubicBezTo>
                  <a:cubicBezTo>
                    <a:pt x="801796" y="409585"/>
                    <a:pt x="810482" y="410271"/>
                    <a:pt x="820312" y="406156"/>
                  </a:cubicBezTo>
                  <a:cubicBezTo>
                    <a:pt x="824198" y="404556"/>
                    <a:pt x="828313" y="402956"/>
                    <a:pt x="832199" y="401127"/>
                  </a:cubicBezTo>
                  <a:cubicBezTo>
                    <a:pt x="838829" y="398155"/>
                    <a:pt x="845230" y="394955"/>
                    <a:pt x="851173" y="390840"/>
                  </a:cubicBezTo>
                  <a:cubicBezTo>
                    <a:pt x="854374" y="388782"/>
                    <a:pt x="857574" y="386725"/>
                    <a:pt x="860774" y="384896"/>
                  </a:cubicBezTo>
                  <a:cubicBezTo>
                    <a:pt x="867404" y="381467"/>
                    <a:pt x="874033" y="378724"/>
                    <a:pt x="880891" y="376895"/>
                  </a:cubicBezTo>
                  <a:cubicBezTo>
                    <a:pt x="885920" y="375524"/>
                    <a:pt x="891178" y="374609"/>
                    <a:pt x="896436" y="374152"/>
                  </a:cubicBezTo>
                  <a:cubicBezTo>
                    <a:pt x="899865" y="373923"/>
                    <a:pt x="903523" y="373695"/>
                    <a:pt x="906952" y="373695"/>
                  </a:cubicBezTo>
                  <a:cubicBezTo>
                    <a:pt x="912209" y="373695"/>
                    <a:pt x="917696" y="374381"/>
                    <a:pt x="923182" y="375295"/>
                  </a:cubicBezTo>
                  <a:cubicBezTo>
                    <a:pt x="926840" y="375981"/>
                    <a:pt x="930497" y="376667"/>
                    <a:pt x="934155" y="377810"/>
                  </a:cubicBezTo>
                  <a:cubicBezTo>
                    <a:pt x="942613" y="380096"/>
                    <a:pt x="950386" y="383982"/>
                    <a:pt x="957472" y="389468"/>
                  </a:cubicBezTo>
                  <a:cubicBezTo>
                    <a:pt x="959530" y="391068"/>
                    <a:pt x="961587" y="392897"/>
                    <a:pt x="963416" y="394726"/>
                  </a:cubicBezTo>
                  <a:cubicBezTo>
                    <a:pt x="965930" y="397241"/>
                    <a:pt x="968445" y="399984"/>
                    <a:pt x="970502" y="403184"/>
                  </a:cubicBezTo>
                  <a:cubicBezTo>
                    <a:pt x="972103" y="405470"/>
                    <a:pt x="973703" y="407985"/>
                    <a:pt x="975074" y="410499"/>
                  </a:cubicBezTo>
                  <a:cubicBezTo>
                    <a:pt x="975532" y="411414"/>
                    <a:pt x="975989" y="412328"/>
                    <a:pt x="976446" y="413014"/>
                  </a:cubicBezTo>
                  <a:cubicBezTo>
                    <a:pt x="977360" y="414843"/>
                    <a:pt x="978275" y="416672"/>
                    <a:pt x="978961" y="418500"/>
                  </a:cubicBezTo>
                  <a:cubicBezTo>
                    <a:pt x="979646" y="420329"/>
                    <a:pt x="980561" y="422387"/>
                    <a:pt x="981018" y="424444"/>
                  </a:cubicBezTo>
                  <a:cubicBezTo>
                    <a:pt x="981247" y="425358"/>
                    <a:pt x="981704" y="426501"/>
                    <a:pt x="981932" y="427644"/>
                  </a:cubicBezTo>
                  <a:cubicBezTo>
                    <a:pt x="983075" y="431759"/>
                    <a:pt x="983990" y="436331"/>
                    <a:pt x="984676" y="440903"/>
                  </a:cubicBezTo>
                  <a:cubicBezTo>
                    <a:pt x="984904" y="443189"/>
                    <a:pt x="985361" y="445704"/>
                    <a:pt x="985361" y="448218"/>
                  </a:cubicBezTo>
                  <a:cubicBezTo>
                    <a:pt x="985590" y="451647"/>
                    <a:pt x="985819" y="455305"/>
                    <a:pt x="985819" y="458963"/>
                  </a:cubicBezTo>
                  <a:cubicBezTo>
                    <a:pt x="985819" y="460563"/>
                    <a:pt x="985819" y="462163"/>
                    <a:pt x="985819" y="463763"/>
                  </a:cubicBezTo>
                  <a:cubicBezTo>
                    <a:pt x="985819" y="464678"/>
                    <a:pt x="985819" y="465363"/>
                    <a:pt x="985819" y="466278"/>
                  </a:cubicBezTo>
                  <a:cubicBezTo>
                    <a:pt x="985590" y="469478"/>
                    <a:pt x="985361" y="472907"/>
                    <a:pt x="984904" y="476336"/>
                  </a:cubicBezTo>
                  <a:cubicBezTo>
                    <a:pt x="984904" y="477251"/>
                    <a:pt x="984676" y="477936"/>
                    <a:pt x="984676" y="478851"/>
                  </a:cubicBezTo>
                  <a:cubicBezTo>
                    <a:pt x="980104" y="512455"/>
                    <a:pt x="962730" y="550631"/>
                    <a:pt x="912209" y="552917"/>
                  </a:cubicBezTo>
                  <a:cubicBezTo>
                    <a:pt x="896665" y="553603"/>
                    <a:pt x="878148" y="551088"/>
                    <a:pt x="855745" y="543773"/>
                  </a:cubicBezTo>
                  <a:cubicBezTo>
                    <a:pt x="852316" y="541944"/>
                    <a:pt x="848659" y="540573"/>
                    <a:pt x="845230" y="539430"/>
                  </a:cubicBezTo>
                  <a:cubicBezTo>
                    <a:pt x="843401" y="538973"/>
                    <a:pt x="841572" y="538515"/>
                    <a:pt x="839743" y="538058"/>
                  </a:cubicBezTo>
                  <a:cubicBezTo>
                    <a:pt x="837914" y="537601"/>
                    <a:pt x="836086" y="537372"/>
                    <a:pt x="834257" y="537144"/>
                  </a:cubicBezTo>
                  <a:cubicBezTo>
                    <a:pt x="828770" y="536458"/>
                    <a:pt x="823055" y="536458"/>
                    <a:pt x="817340" y="537144"/>
                  </a:cubicBezTo>
                  <a:cubicBezTo>
                    <a:pt x="815512" y="537372"/>
                    <a:pt x="813454" y="537601"/>
                    <a:pt x="811625" y="537830"/>
                  </a:cubicBezTo>
                  <a:cubicBezTo>
                    <a:pt x="804082" y="538973"/>
                    <a:pt x="798595" y="541030"/>
                    <a:pt x="794938" y="544688"/>
                  </a:cubicBezTo>
                  <a:cubicBezTo>
                    <a:pt x="794023" y="545602"/>
                    <a:pt x="793109" y="546516"/>
                    <a:pt x="792423" y="547659"/>
                  </a:cubicBezTo>
                  <a:cubicBezTo>
                    <a:pt x="790137" y="551088"/>
                    <a:pt x="788765" y="555432"/>
                    <a:pt x="787851" y="561147"/>
                  </a:cubicBezTo>
                  <a:cubicBezTo>
                    <a:pt x="787622" y="562976"/>
                    <a:pt x="787394" y="564804"/>
                    <a:pt x="787165" y="566405"/>
                  </a:cubicBezTo>
                  <a:cubicBezTo>
                    <a:pt x="786708" y="570062"/>
                    <a:pt x="786251" y="573491"/>
                    <a:pt x="785794" y="577149"/>
                  </a:cubicBezTo>
                  <a:cubicBezTo>
                    <a:pt x="785336" y="580806"/>
                    <a:pt x="785108" y="584235"/>
                    <a:pt x="784651" y="587893"/>
                  </a:cubicBezTo>
                  <a:cubicBezTo>
                    <a:pt x="784422" y="591551"/>
                    <a:pt x="784193" y="594980"/>
                    <a:pt x="784193" y="598637"/>
                  </a:cubicBezTo>
                  <a:cubicBezTo>
                    <a:pt x="784193" y="600466"/>
                    <a:pt x="784193" y="602295"/>
                    <a:pt x="784193" y="604124"/>
                  </a:cubicBezTo>
                  <a:cubicBezTo>
                    <a:pt x="784422" y="609839"/>
                    <a:pt x="784193" y="615554"/>
                    <a:pt x="783965" y="621269"/>
                  </a:cubicBezTo>
                  <a:cubicBezTo>
                    <a:pt x="783736" y="626984"/>
                    <a:pt x="783050" y="632699"/>
                    <a:pt x="782365" y="638185"/>
                  </a:cubicBezTo>
                  <a:cubicBezTo>
                    <a:pt x="781679" y="643900"/>
                    <a:pt x="780764" y="649386"/>
                    <a:pt x="779850" y="655101"/>
                  </a:cubicBezTo>
                  <a:cubicBezTo>
                    <a:pt x="778936" y="660588"/>
                    <a:pt x="777793" y="666303"/>
                    <a:pt x="776878" y="671789"/>
                  </a:cubicBezTo>
                  <a:cubicBezTo>
                    <a:pt x="776192" y="675447"/>
                    <a:pt x="775507" y="679333"/>
                    <a:pt x="774592" y="682991"/>
                  </a:cubicBezTo>
                  <a:cubicBezTo>
                    <a:pt x="773906" y="686648"/>
                    <a:pt x="773221" y="690534"/>
                    <a:pt x="772535" y="694192"/>
                  </a:cubicBezTo>
                  <a:cubicBezTo>
                    <a:pt x="772306" y="696021"/>
                    <a:pt x="771849" y="697621"/>
                    <a:pt x="771392" y="699450"/>
                  </a:cubicBezTo>
                  <a:cubicBezTo>
                    <a:pt x="770935" y="701279"/>
                    <a:pt x="770477" y="702879"/>
                    <a:pt x="770020" y="704708"/>
                  </a:cubicBezTo>
                  <a:cubicBezTo>
                    <a:pt x="769563" y="706308"/>
                    <a:pt x="768877" y="708137"/>
                    <a:pt x="767963" y="709737"/>
                  </a:cubicBezTo>
                  <a:cubicBezTo>
                    <a:pt x="767277" y="711337"/>
                    <a:pt x="766363" y="712937"/>
                    <a:pt x="765220" y="714537"/>
                  </a:cubicBezTo>
                  <a:cubicBezTo>
                    <a:pt x="763619" y="716823"/>
                    <a:pt x="762019" y="719109"/>
                    <a:pt x="760190" y="720938"/>
                  </a:cubicBezTo>
                  <a:cubicBezTo>
                    <a:pt x="754933" y="726653"/>
                    <a:pt x="748532" y="729854"/>
                    <a:pt x="738931" y="730082"/>
                  </a:cubicBezTo>
                  <a:cubicBezTo>
                    <a:pt x="735959" y="730082"/>
                    <a:pt x="732301" y="730082"/>
                    <a:pt x="727958" y="730311"/>
                  </a:cubicBezTo>
                  <a:cubicBezTo>
                    <a:pt x="726586" y="730311"/>
                    <a:pt x="724986" y="730311"/>
                    <a:pt x="723386" y="730311"/>
                  </a:cubicBezTo>
                  <a:cubicBezTo>
                    <a:pt x="722700" y="730311"/>
                    <a:pt x="721786" y="730311"/>
                    <a:pt x="721100" y="730311"/>
                  </a:cubicBezTo>
                  <a:cubicBezTo>
                    <a:pt x="719500" y="730311"/>
                    <a:pt x="717899" y="730311"/>
                    <a:pt x="716071" y="730311"/>
                  </a:cubicBezTo>
                  <a:cubicBezTo>
                    <a:pt x="715156" y="730311"/>
                    <a:pt x="714242" y="730311"/>
                    <a:pt x="713327" y="730311"/>
                  </a:cubicBezTo>
                  <a:cubicBezTo>
                    <a:pt x="711499" y="730311"/>
                    <a:pt x="709670" y="730311"/>
                    <a:pt x="707612" y="730311"/>
                  </a:cubicBezTo>
                  <a:cubicBezTo>
                    <a:pt x="704641" y="730311"/>
                    <a:pt x="701669" y="730311"/>
                    <a:pt x="698468" y="730539"/>
                  </a:cubicBezTo>
                  <a:cubicBezTo>
                    <a:pt x="696411" y="730539"/>
                    <a:pt x="694125" y="730539"/>
                    <a:pt x="692068" y="730539"/>
                  </a:cubicBezTo>
                  <a:cubicBezTo>
                    <a:pt x="690925" y="730539"/>
                    <a:pt x="689782" y="730539"/>
                    <a:pt x="688639" y="730539"/>
                  </a:cubicBezTo>
                  <a:cubicBezTo>
                    <a:pt x="685210" y="730539"/>
                    <a:pt x="681781" y="730539"/>
                    <a:pt x="678123" y="730768"/>
                  </a:cubicBezTo>
                  <a:cubicBezTo>
                    <a:pt x="673322" y="730768"/>
                    <a:pt x="668293" y="730997"/>
                    <a:pt x="663264" y="730997"/>
                  </a:cubicBezTo>
                  <a:cubicBezTo>
                    <a:pt x="654349" y="731225"/>
                    <a:pt x="644747" y="731225"/>
                    <a:pt x="634689" y="731454"/>
                  </a:cubicBezTo>
                  <a:cubicBezTo>
                    <a:pt x="631946" y="731454"/>
                    <a:pt x="628974" y="731454"/>
                    <a:pt x="626002" y="731454"/>
                  </a:cubicBezTo>
                  <a:cubicBezTo>
                    <a:pt x="589655" y="731911"/>
                    <a:pt x="548507" y="732140"/>
                    <a:pt x="507130" y="732368"/>
                  </a:cubicBezTo>
                  <a:cubicBezTo>
                    <a:pt x="505530" y="732368"/>
                    <a:pt x="503930" y="732368"/>
                    <a:pt x="502101" y="732368"/>
                  </a:cubicBezTo>
                  <a:cubicBezTo>
                    <a:pt x="498901" y="732368"/>
                    <a:pt x="495472" y="732368"/>
                    <a:pt x="492271" y="732368"/>
                  </a:cubicBezTo>
                  <a:cubicBezTo>
                    <a:pt x="490671" y="732368"/>
                    <a:pt x="489071" y="732368"/>
                    <a:pt x="487242" y="732368"/>
                  </a:cubicBezTo>
                  <a:cubicBezTo>
                    <a:pt x="477412" y="732368"/>
                    <a:pt x="467582" y="732368"/>
                    <a:pt x="457753" y="732368"/>
                  </a:cubicBezTo>
                  <a:cubicBezTo>
                    <a:pt x="457753" y="732368"/>
                    <a:pt x="457753" y="732368"/>
                    <a:pt x="457753" y="732368"/>
                  </a:cubicBezTo>
                  <a:cubicBezTo>
                    <a:pt x="435121" y="732368"/>
                    <a:pt x="412947" y="732368"/>
                    <a:pt x="392373" y="732140"/>
                  </a:cubicBezTo>
                  <a:cubicBezTo>
                    <a:pt x="386429" y="732140"/>
                    <a:pt x="380714" y="732140"/>
                    <a:pt x="374999" y="731911"/>
                  </a:cubicBezTo>
                  <a:cubicBezTo>
                    <a:pt x="367913" y="731911"/>
                    <a:pt x="361055" y="731682"/>
                    <a:pt x="354425" y="731682"/>
                  </a:cubicBezTo>
                  <a:cubicBezTo>
                    <a:pt x="353054" y="731682"/>
                    <a:pt x="351911" y="731682"/>
                    <a:pt x="350539" y="731682"/>
                  </a:cubicBezTo>
                  <a:cubicBezTo>
                    <a:pt x="345281" y="731682"/>
                    <a:pt x="340252" y="731454"/>
                    <a:pt x="335452" y="731454"/>
                  </a:cubicBezTo>
                  <a:cubicBezTo>
                    <a:pt x="334309" y="731454"/>
                    <a:pt x="332937" y="731454"/>
                    <a:pt x="331794" y="731454"/>
                  </a:cubicBezTo>
                  <a:cubicBezTo>
                    <a:pt x="330651" y="731454"/>
                    <a:pt x="329279" y="731454"/>
                    <a:pt x="328136" y="731454"/>
                  </a:cubicBezTo>
                  <a:cubicBezTo>
                    <a:pt x="325850" y="731454"/>
                    <a:pt x="323564" y="731225"/>
                    <a:pt x="321507" y="731225"/>
                  </a:cubicBezTo>
                  <a:cubicBezTo>
                    <a:pt x="319221" y="731225"/>
                    <a:pt x="317164" y="730997"/>
                    <a:pt x="315106" y="730997"/>
                  </a:cubicBezTo>
                  <a:cubicBezTo>
                    <a:pt x="313049" y="730997"/>
                    <a:pt x="310991" y="730768"/>
                    <a:pt x="308934" y="730768"/>
                  </a:cubicBezTo>
                  <a:cubicBezTo>
                    <a:pt x="306877" y="730768"/>
                    <a:pt x="305048" y="730539"/>
                    <a:pt x="303219" y="730539"/>
                  </a:cubicBezTo>
                  <a:cubicBezTo>
                    <a:pt x="302305" y="730539"/>
                    <a:pt x="301162" y="730539"/>
                    <a:pt x="300247" y="730311"/>
                  </a:cubicBezTo>
                  <a:cubicBezTo>
                    <a:pt x="298418" y="730311"/>
                    <a:pt x="296590" y="730082"/>
                    <a:pt x="294989" y="730082"/>
                  </a:cubicBezTo>
                  <a:cubicBezTo>
                    <a:pt x="294075" y="730082"/>
                    <a:pt x="293389" y="730082"/>
                    <a:pt x="292475" y="729854"/>
                  </a:cubicBezTo>
                  <a:cubicBezTo>
                    <a:pt x="291560" y="729854"/>
                    <a:pt x="290646" y="729854"/>
                    <a:pt x="289960" y="729625"/>
                  </a:cubicBezTo>
                  <a:cubicBezTo>
                    <a:pt x="288589" y="729625"/>
                    <a:pt x="286988" y="729396"/>
                    <a:pt x="285845" y="729396"/>
                  </a:cubicBezTo>
                  <a:cubicBezTo>
                    <a:pt x="284931" y="729396"/>
                    <a:pt x="284245" y="729168"/>
                    <a:pt x="283331" y="729168"/>
                  </a:cubicBezTo>
                  <a:cubicBezTo>
                    <a:pt x="281959" y="729168"/>
                    <a:pt x="280816" y="728939"/>
                    <a:pt x="279673" y="728939"/>
                  </a:cubicBezTo>
                  <a:cubicBezTo>
                    <a:pt x="278302" y="728711"/>
                    <a:pt x="277159" y="728711"/>
                    <a:pt x="276016" y="728482"/>
                  </a:cubicBezTo>
                  <a:cubicBezTo>
                    <a:pt x="275101" y="728482"/>
                    <a:pt x="274187" y="728253"/>
                    <a:pt x="273272" y="728253"/>
                  </a:cubicBezTo>
                  <a:cubicBezTo>
                    <a:pt x="272587" y="728253"/>
                    <a:pt x="272129" y="728025"/>
                    <a:pt x="271444" y="728025"/>
                  </a:cubicBezTo>
                  <a:cubicBezTo>
                    <a:pt x="270758" y="727796"/>
                    <a:pt x="269843" y="727796"/>
                    <a:pt x="269386" y="727568"/>
                  </a:cubicBezTo>
                  <a:cubicBezTo>
                    <a:pt x="268700" y="727339"/>
                    <a:pt x="268015" y="727339"/>
                    <a:pt x="267557" y="727110"/>
                  </a:cubicBezTo>
                  <a:lnTo>
                    <a:pt x="267557" y="727110"/>
                  </a:lnTo>
                  <a:cubicBezTo>
                    <a:pt x="267329" y="727110"/>
                    <a:pt x="267100" y="727110"/>
                    <a:pt x="266872" y="727110"/>
                  </a:cubicBezTo>
                  <a:cubicBezTo>
                    <a:pt x="266414" y="727110"/>
                    <a:pt x="265957" y="727110"/>
                    <a:pt x="265500" y="726882"/>
                  </a:cubicBezTo>
                  <a:cubicBezTo>
                    <a:pt x="265271" y="726882"/>
                    <a:pt x="265043" y="726653"/>
                    <a:pt x="264814" y="726653"/>
                  </a:cubicBezTo>
                  <a:cubicBezTo>
                    <a:pt x="264357" y="726425"/>
                    <a:pt x="263900" y="726196"/>
                    <a:pt x="263443" y="725967"/>
                  </a:cubicBezTo>
                  <a:cubicBezTo>
                    <a:pt x="262300" y="725282"/>
                    <a:pt x="261157" y="724139"/>
                    <a:pt x="260014" y="722996"/>
                  </a:cubicBezTo>
                  <a:cubicBezTo>
                    <a:pt x="259785" y="722538"/>
                    <a:pt x="259328" y="722310"/>
                    <a:pt x="259099" y="721853"/>
                  </a:cubicBezTo>
                  <a:cubicBezTo>
                    <a:pt x="258871" y="721624"/>
                    <a:pt x="258642" y="721167"/>
                    <a:pt x="258413" y="720938"/>
                  </a:cubicBezTo>
                  <a:cubicBezTo>
                    <a:pt x="258185" y="720481"/>
                    <a:pt x="257728" y="720024"/>
                    <a:pt x="257499" y="719795"/>
                  </a:cubicBezTo>
                  <a:cubicBezTo>
                    <a:pt x="256813" y="718881"/>
                    <a:pt x="256127" y="717966"/>
                    <a:pt x="255442" y="717052"/>
                  </a:cubicBezTo>
                  <a:cubicBezTo>
                    <a:pt x="255213" y="716595"/>
                    <a:pt x="254756" y="716138"/>
                    <a:pt x="254527" y="715680"/>
                  </a:cubicBezTo>
                  <a:cubicBezTo>
                    <a:pt x="253156" y="713623"/>
                    <a:pt x="252013" y="711566"/>
                    <a:pt x="250870" y="709737"/>
                  </a:cubicBezTo>
                  <a:cubicBezTo>
                    <a:pt x="250641" y="709508"/>
                    <a:pt x="250641" y="709280"/>
                    <a:pt x="250412" y="708822"/>
                  </a:cubicBezTo>
                  <a:cubicBezTo>
                    <a:pt x="249727" y="707451"/>
                    <a:pt x="249041" y="706308"/>
                    <a:pt x="248584" y="705393"/>
                  </a:cubicBezTo>
                  <a:cubicBezTo>
                    <a:pt x="240125" y="690306"/>
                    <a:pt x="239440" y="674075"/>
                    <a:pt x="238297" y="657616"/>
                  </a:cubicBezTo>
                  <a:cubicBezTo>
                    <a:pt x="238068" y="655330"/>
                    <a:pt x="238068" y="653044"/>
                    <a:pt x="237839" y="650529"/>
                  </a:cubicBezTo>
                  <a:cubicBezTo>
                    <a:pt x="237611" y="647558"/>
                    <a:pt x="237382" y="644814"/>
                    <a:pt x="237382" y="641843"/>
                  </a:cubicBezTo>
                  <a:cubicBezTo>
                    <a:pt x="237382" y="638871"/>
                    <a:pt x="237154" y="636128"/>
                    <a:pt x="237154" y="633156"/>
                  </a:cubicBezTo>
                  <a:cubicBezTo>
                    <a:pt x="237154" y="630184"/>
                    <a:pt x="237154" y="627441"/>
                    <a:pt x="237154" y="624469"/>
                  </a:cubicBezTo>
                  <a:cubicBezTo>
                    <a:pt x="237154" y="623097"/>
                    <a:pt x="237154" y="621497"/>
                    <a:pt x="237154" y="620126"/>
                  </a:cubicBezTo>
                  <a:cubicBezTo>
                    <a:pt x="237154" y="617154"/>
                    <a:pt x="237154" y="614411"/>
                    <a:pt x="236925" y="611439"/>
                  </a:cubicBezTo>
                  <a:cubicBezTo>
                    <a:pt x="236696" y="605724"/>
                    <a:pt x="236468" y="600009"/>
                    <a:pt x="235782" y="594065"/>
                  </a:cubicBezTo>
                  <a:cubicBezTo>
                    <a:pt x="235325" y="589722"/>
                    <a:pt x="234639" y="585378"/>
                    <a:pt x="233725" y="581264"/>
                  </a:cubicBezTo>
                  <a:cubicBezTo>
                    <a:pt x="232582" y="576463"/>
                    <a:pt x="231210" y="572120"/>
                    <a:pt x="229381" y="568462"/>
                  </a:cubicBezTo>
                  <a:cubicBezTo>
                    <a:pt x="228695" y="567090"/>
                    <a:pt x="228010" y="565947"/>
                    <a:pt x="227324" y="564804"/>
                  </a:cubicBezTo>
                  <a:cubicBezTo>
                    <a:pt x="226638" y="563661"/>
                    <a:pt x="225952" y="562518"/>
                    <a:pt x="225038" y="561604"/>
                  </a:cubicBezTo>
                  <a:cubicBezTo>
                    <a:pt x="224581" y="561147"/>
                    <a:pt x="224123" y="560690"/>
                    <a:pt x="223895" y="560004"/>
                  </a:cubicBezTo>
                  <a:cubicBezTo>
                    <a:pt x="222980" y="559089"/>
                    <a:pt x="222066" y="558175"/>
                    <a:pt x="221152" y="557261"/>
                  </a:cubicBezTo>
                  <a:cubicBezTo>
                    <a:pt x="220694" y="556803"/>
                    <a:pt x="220237" y="556346"/>
                    <a:pt x="219780" y="556118"/>
                  </a:cubicBezTo>
                  <a:cubicBezTo>
                    <a:pt x="219094" y="555432"/>
                    <a:pt x="218180" y="554975"/>
                    <a:pt x="217494" y="554289"/>
                  </a:cubicBezTo>
                  <a:cubicBezTo>
                    <a:pt x="216808" y="553832"/>
                    <a:pt x="216122" y="553374"/>
                    <a:pt x="215208" y="552917"/>
                  </a:cubicBezTo>
                  <a:cubicBezTo>
                    <a:pt x="214751" y="552689"/>
                    <a:pt x="214065" y="552231"/>
                    <a:pt x="213608" y="552003"/>
                  </a:cubicBezTo>
                  <a:cubicBezTo>
                    <a:pt x="212465" y="551546"/>
                    <a:pt x="211322" y="551088"/>
                    <a:pt x="210179" y="550631"/>
                  </a:cubicBezTo>
                  <a:cubicBezTo>
                    <a:pt x="208807" y="550174"/>
                    <a:pt x="207664" y="549945"/>
                    <a:pt x="206293" y="549488"/>
                  </a:cubicBezTo>
                  <a:cubicBezTo>
                    <a:pt x="203778" y="549031"/>
                    <a:pt x="201263" y="548802"/>
                    <a:pt x="198520" y="548802"/>
                  </a:cubicBezTo>
                  <a:cubicBezTo>
                    <a:pt x="198520" y="548802"/>
                    <a:pt x="198520" y="548802"/>
                    <a:pt x="198520" y="548802"/>
                  </a:cubicBezTo>
                  <a:cubicBezTo>
                    <a:pt x="194177" y="548802"/>
                    <a:pt x="189833" y="549488"/>
                    <a:pt x="184804" y="550860"/>
                  </a:cubicBezTo>
                  <a:cubicBezTo>
                    <a:pt x="169259" y="554975"/>
                    <a:pt x="153715" y="557261"/>
                    <a:pt x="137713" y="556118"/>
                  </a:cubicBezTo>
                  <a:cubicBezTo>
                    <a:pt x="118510" y="554746"/>
                    <a:pt x="100908" y="549031"/>
                    <a:pt x="84677" y="538973"/>
                  </a:cubicBezTo>
                  <a:cubicBezTo>
                    <a:pt x="81706" y="537144"/>
                    <a:pt x="78962" y="535086"/>
                    <a:pt x="76448" y="532800"/>
                  </a:cubicBezTo>
                  <a:cubicBezTo>
                    <a:pt x="72790" y="529371"/>
                    <a:pt x="69590" y="525485"/>
                    <a:pt x="67075" y="520685"/>
                  </a:cubicBezTo>
                  <a:cubicBezTo>
                    <a:pt x="65475" y="517484"/>
                    <a:pt x="64332" y="514284"/>
                    <a:pt x="63418" y="510398"/>
                  </a:cubicBezTo>
                  <a:cubicBezTo>
                    <a:pt x="62960" y="508569"/>
                    <a:pt x="62732" y="506511"/>
                    <a:pt x="62503" y="504454"/>
                  </a:cubicBezTo>
                  <a:lnTo>
                    <a:pt x="62503" y="504454"/>
                  </a:lnTo>
                  <a:cubicBezTo>
                    <a:pt x="67075" y="504911"/>
                    <a:pt x="71419" y="505368"/>
                    <a:pt x="75762" y="505826"/>
                  </a:cubicBezTo>
                  <a:cubicBezTo>
                    <a:pt x="79191" y="506054"/>
                    <a:pt x="82391" y="506511"/>
                    <a:pt x="85592" y="506740"/>
                  </a:cubicBezTo>
                  <a:cubicBezTo>
                    <a:pt x="97708" y="507654"/>
                    <a:pt x="108909" y="505368"/>
                    <a:pt x="115310" y="493481"/>
                  </a:cubicBezTo>
                  <a:cubicBezTo>
                    <a:pt x="121711" y="481594"/>
                    <a:pt x="120339" y="469478"/>
                    <a:pt x="112567" y="458734"/>
                  </a:cubicBezTo>
                  <a:cubicBezTo>
                    <a:pt x="104108" y="447075"/>
                    <a:pt x="94279" y="436331"/>
                    <a:pt x="85592" y="424901"/>
                  </a:cubicBezTo>
                  <a:cubicBezTo>
                    <a:pt x="75076" y="411185"/>
                    <a:pt x="75305" y="410957"/>
                    <a:pt x="85363" y="396783"/>
                  </a:cubicBezTo>
                  <a:cubicBezTo>
                    <a:pt x="100908" y="374838"/>
                    <a:pt x="145485" y="348549"/>
                    <a:pt x="203549" y="381010"/>
                  </a:cubicBezTo>
                  <a:cubicBezTo>
                    <a:pt x="215208" y="389697"/>
                    <a:pt x="226867" y="388782"/>
                    <a:pt x="234410" y="375981"/>
                  </a:cubicBezTo>
                  <a:cubicBezTo>
                    <a:pt x="238982" y="368208"/>
                    <a:pt x="240811" y="359750"/>
                    <a:pt x="239897" y="351063"/>
                  </a:cubicBezTo>
                  <a:cubicBezTo>
                    <a:pt x="236468" y="320888"/>
                    <a:pt x="239440" y="290484"/>
                    <a:pt x="238068" y="260081"/>
                  </a:cubicBezTo>
                  <a:cubicBezTo>
                    <a:pt x="237839" y="255737"/>
                    <a:pt x="238068" y="251165"/>
                    <a:pt x="239440" y="247279"/>
                  </a:cubicBezTo>
                  <a:cubicBezTo>
                    <a:pt x="244240" y="232649"/>
                    <a:pt x="259785" y="229448"/>
                    <a:pt x="270301" y="240650"/>
                  </a:cubicBezTo>
                  <a:cubicBezTo>
                    <a:pt x="277844" y="248651"/>
                    <a:pt x="278987" y="258480"/>
                    <a:pt x="279216" y="268767"/>
                  </a:cubicBezTo>
                  <a:cubicBezTo>
                    <a:pt x="279445" y="288884"/>
                    <a:pt x="278530" y="309001"/>
                    <a:pt x="282416" y="329118"/>
                  </a:cubicBezTo>
                  <a:cubicBezTo>
                    <a:pt x="285160" y="343520"/>
                    <a:pt x="292018" y="352664"/>
                    <a:pt x="305734" y="357236"/>
                  </a:cubicBezTo>
                  <a:cubicBezTo>
                    <a:pt x="320135" y="362036"/>
                    <a:pt x="331337" y="356550"/>
                    <a:pt x="340709" y="346491"/>
                  </a:cubicBezTo>
                  <a:cubicBezTo>
                    <a:pt x="361512" y="323860"/>
                    <a:pt x="364712" y="296199"/>
                    <a:pt x="361283" y="267624"/>
                  </a:cubicBezTo>
                  <a:cubicBezTo>
                    <a:pt x="359455" y="253680"/>
                    <a:pt x="354425" y="239964"/>
                    <a:pt x="350768" y="226019"/>
                  </a:cubicBezTo>
                  <a:cubicBezTo>
                    <a:pt x="358997" y="222819"/>
                    <a:pt x="368141" y="222362"/>
                    <a:pt x="377514" y="223733"/>
                  </a:cubicBezTo>
                  <a:close/>
                  <a:moveTo>
                    <a:pt x="24784" y="159268"/>
                  </a:moveTo>
                  <a:cubicBezTo>
                    <a:pt x="24784" y="109890"/>
                    <a:pt x="58160" y="71486"/>
                    <a:pt x="107080" y="72857"/>
                  </a:cubicBezTo>
                  <a:cubicBezTo>
                    <a:pt x="157144" y="69200"/>
                    <a:pt x="197149" y="126350"/>
                    <a:pt x="197149" y="163611"/>
                  </a:cubicBezTo>
                  <a:cubicBezTo>
                    <a:pt x="197149" y="202016"/>
                    <a:pt x="156458" y="249108"/>
                    <a:pt x="112795" y="246593"/>
                  </a:cubicBezTo>
                  <a:cubicBezTo>
                    <a:pt x="61360" y="243621"/>
                    <a:pt x="25013" y="212989"/>
                    <a:pt x="24784" y="159268"/>
                  </a:cubicBezTo>
                  <a:close/>
                  <a:moveTo>
                    <a:pt x="93364" y="271053"/>
                  </a:moveTo>
                  <a:cubicBezTo>
                    <a:pt x="95879" y="266024"/>
                    <a:pt x="97479" y="260309"/>
                    <a:pt x="105480" y="260995"/>
                  </a:cubicBezTo>
                  <a:cubicBezTo>
                    <a:pt x="153943" y="264195"/>
                    <a:pt x="183433" y="236992"/>
                    <a:pt x="204921" y="197444"/>
                  </a:cubicBezTo>
                  <a:cubicBezTo>
                    <a:pt x="206064" y="195615"/>
                    <a:pt x="206978" y="193558"/>
                    <a:pt x="207893" y="191729"/>
                  </a:cubicBezTo>
                  <a:cubicBezTo>
                    <a:pt x="210407" y="185557"/>
                    <a:pt x="214294" y="183042"/>
                    <a:pt x="221380" y="184643"/>
                  </a:cubicBezTo>
                  <a:cubicBezTo>
                    <a:pt x="257042" y="191729"/>
                    <a:pt x="290646" y="204074"/>
                    <a:pt x="322193" y="222133"/>
                  </a:cubicBezTo>
                  <a:cubicBezTo>
                    <a:pt x="327908" y="225333"/>
                    <a:pt x="332251" y="230134"/>
                    <a:pt x="334994" y="236535"/>
                  </a:cubicBezTo>
                  <a:cubicBezTo>
                    <a:pt x="347339" y="264653"/>
                    <a:pt x="351682" y="293228"/>
                    <a:pt x="340252" y="322717"/>
                  </a:cubicBezTo>
                  <a:cubicBezTo>
                    <a:pt x="338652" y="326603"/>
                    <a:pt x="336595" y="330718"/>
                    <a:pt x="333851" y="333918"/>
                  </a:cubicBezTo>
                  <a:cubicBezTo>
                    <a:pt x="328136" y="340776"/>
                    <a:pt x="321507" y="347177"/>
                    <a:pt x="311906" y="345348"/>
                  </a:cubicBezTo>
                  <a:cubicBezTo>
                    <a:pt x="300933" y="343291"/>
                    <a:pt x="298190" y="333461"/>
                    <a:pt x="296590" y="324089"/>
                  </a:cubicBezTo>
                  <a:cubicBezTo>
                    <a:pt x="293389" y="305572"/>
                    <a:pt x="292703" y="286827"/>
                    <a:pt x="293161" y="267853"/>
                  </a:cubicBezTo>
                  <a:cubicBezTo>
                    <a:pt x="293389" y="253680"/>
                    <a:pt x="290189" y="240650"/>
                    <a:pt x="279902" y="230134"/>
                  </a:cubicBezTo>
                  <a:cubicBezTo>
                    <a:pt x="270072" y="220076"/>
                    <a:pt x="237839" y="218704"/>
                    <a:pt x="227552" y="228077"/>
                  </a:cubicBezTo>
                  <a:cubicBezTo>
                    <a:pt x="221837" y="233563"/>
                    <a:pt x="220923" y="240650"/>
                    <a:pt x="220923" y="247965"/>
                  </a:cubicBezTo>
                  <a:cubicBezTo>
                    <a:pt x="220923" y="266024"/>
                    <a:pt x="222295" y="329575"/>
                    <a:pt x="222295" y="343291"/>
                  </a:cubicBezTo>
                  <a:cubicBezTo>
                    <a:pt x="222295" y="350606"/>
                    <a:pt x="222295" y="357921"/>
                    <a:pt x="221152" y="364779"/>
                  </a:cubicBezTo>
                  <a:cubicBezTo>
                    <a:pt x="220009" y="371409"/>
                    <a:pt x="216351" y="374838"/>
                    <a:pt x="208807" y="370723"/>
                  </a:cubicBezTo>
                  <a:cubicBezTo>
                    <a:pt x="198749" y="365008"/>
                    <a:pt x="148457" y="329346"/>
                    <a:pt x="90392" y="370494"/>
                  </a:cubicBezTo>
                  <a:cubicBezTo>
                    <a:pt x="88792" y="371866"/>
                    <a:pt x="86049" y="373923"/>
                    <a:pt x="84677" y="373238"/>
                  </a:cubicBezTo>
                  <a:cubicBezTo>
                    <a:pt x="69590" y="367751"/>
                    <a:pt x="66618" y="380096"/>
                    <a:pt x="61132" y="388782"/>
                  </a:cubicBezTo>
                  <a:cubicBezTo>
                    <a:pt x="50616" y="405013"/>
                    <a:pt x="50159" y="405013"/>
                    <a:pt x="61360" y="420329"/>
                  </a:cubicBezTo>
                  <a:cubicBezTo>
                    <a:pt x="72104" y="434960"/>
                    <a:pt x="83763" y="448676"/>
                    <a:pt x="94507" y="463077"/>
                  </a:cubicBezTo>
                  <a:cubicBezTo>
                    <a:pt x="99994" y="470393"/>
                    <a:pt x="107537" y="477936"/>
                    <a:pt x="100451" y="488223"/>
                  </a:cubicBezTo>
                  <a:cubicBezTo>
                    <a:pt x="95422" y="495539"/>
                    <a:pt x="82620" y="496453"/>
                    <a:pt x="70733" y="489138"/>
                  </a:cubicBezTo>
                  <a:cubicBezTo>
                    <a:pt x="53359" y="478394"/>
                    <a:pt x="37814" y="465135"/>
                    <a:pt x="26613" y="447990"/>
                  </a:cubicBezTo>
                  <a:cubicBezTo>
                    <a:pt x="14726" y="429702"/>
                    <a:pt x="14954" y="409814"/>
                    <a:pt x="22498" y="389925"/>
                  </a:cubicBezTo>
                  <a:cubicBezTo>
                    <a:pt x="26156" y="380324"/>
                    <a:pt x="31871" y="372095"/>
                    <a:pt x="37586" y="363636"/>
                  </a:cubicBezTo>
                  <a:cubicBezTo>
                    <a:pt x="58617" y="334147"/>
                    <a:pt x="77819" y="303743"/>
                    <a:pt x="93364" y="271053"/>
                  </a:cubicBezTo>
                  <a:close/>
                </a:path>
              </a:pathLst>
            </a:custGeom>
            <a:solidFill>
              <a:srgbClr val="000000"/>
            </a:solidFill>
            <a:ln w="2286" cap="flat">
              <a:noFill/>
              <a:prstDash val="solid"/>
              <a:miter/>
            </a:ln>
          </p:spPr>
          <p:txBody>
            <a:bodyPr rtlCol="0" anchor="ctr"/>
            <a:lstStyle/>
            <a:p>
              <a:endParaRPr lang="en-US"/>
            </a:p>
          </p:txBody>
        </p:sp>
        <p:sp>
          <p:nvSpPr>
            <p:cNvPr id="150" name="Freeform 1980">
              <a:extLst>
                <a:ext uri="{FF2B5EF4-FFF2-40B4-BE49-F238E27FC236}">
                  <a16:creationId xmlns:a16="http://schemas.microsoft.com/office/drawing/2014/main" id="{5CBD2889-4E84-43AE-F1C2-B1650ADDA56C}"/>
                </a:ext>
              </a:extLst>
            </p:cNvPr>
            <p:cNvSpPr/>
            <p:nvPr/>
          </p:nvSpPr>
          <p:spPr>
            <a:xfrm>
              <a:off x="2337036" y="6078337"/>
              <a:ext cx="51530" cy="135776"/>
            </a:xfrm>
            <a:custGeom>
              <a:avLst/>
              <a:gdLst>
                <a:gd name="connsiteX0" fmla="*/ 45943 w 51530"/>
                <a:gd name="connsiteY0" fmla="*/ 135697 h 135776"/>
                <a:gd name="connsiteX1" fmla="*/ 51200 w 51530"/>
                <a:gd name="connsiteY1" fmla="*/ 133182 h 135776"/>
                <a:gd name="connsiteX2" fmla="*/ 50515 w 51530"/>
                <a:gd name="connsiteY2" fmla="*/ 127239 h 135776"/>
                <a:gd name="connsiteX3" fmla="*/ 45943 w 51530"/>
                <a:gd name="connsiteY3" fmla="*/ 122667 h 135776"/>
                <a:gd name="connsiteX4" fmla="*/ 22625 w 51530"/>
                <a:gd name="connsiteY4" fmla="*/ 41285 h 135776"/>
                <a:gd name="connsiteX5" fmla="*/ 34055 w 51530"/>
                <a:gd name="connsiteY5" fmla="*/ 11110 h 135776"/>
                <a:gd name="connsiteX6" fmla="*/ 32912 w 51530"/>
                <a:gd name="connsiteY6" fmla="*/ 1509 h 135776"/>
                <a:gd name="connsiteX7" fmla="*/ 23311 w 51530"/>
                <a:gd name="connsiteY7" fmla="*/ 2652 h 135776"/>
                <a:gd name="connsiteX8" fmla="*/ 13253 w 51530"/>
                <a:gd name="connsiteY8" fmla="*/ 13853 h 135776"/>
                <a:gd name="connsiteX9" fmla="*/ 223 w 51530"/>
                <a:gd name="connsiteY9" fmla="*/ 74661 h 135776"/>
                <a:gd name="connsiteX10" fmla="*/ 23083 w 51530"/>
                <a:gd name="connsiteY10" fmla="*/ 124038 h 135776"/>
                <a:gd name="connsiteX11" fmla="*/ 45943 w 51530"/>
                <a:gd name="connsiteY11" fmla="*/ 135697 h 13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530" h="135776">
                  <a:moveTo>
                    <a:pt x="45943" y="135697"/>
                  </a:moveTo>
                  <a:cubicBezTo>
                    <a:pt x="47543" y="136154"/>
                    <a:pt x="50286" y="134554"/>
                    <a:pt x="51200" y="133182"/>
                  </a:cubicBezTo>
                  <a:cubicBezTo>
                    <a:pt x="51886" y="131811"/>
                    <a:pt x="51429" y="129067"/>
                    <a:pt x="50515" y="127239"/>
                  </a:cubicBezTo>
                  <a:cubicBezTo>
                    <a:pt x="49600" y="125410"/>
                    <a:pt x="47771" y="124038"/>
                    <a:pt x="45943" y="122667"/>
                  </a:cubicBezTo>
                  <a:cubicBezTo>
                    <a:pt x="18739" y="101178"/>
                    <a:pt x="13939" y="73289"/>
                    <a:pt x="22625" y="41285"/>
                  </a:cubicBezTo>
                  <a:cubicBezTo>
                    <a:pt x="25369" y="30769"/>
                    <a:pt x="28569" y="20711"/>
                    <a:pt x="34055" y="11110"/>
                  </a:cubicBezTo>
                  <a:cubicBezTo>
                    <a:pt x="35884" y="7909"/>
                    <a:pt x="36570" y="4252"/>
                    <a:pt x="32912" y="1509"/>
                  </a:cubicBezTo>
                  <a:cubicBezTo>
                    <a:pt x="29483" y="-1235"/>
                    <a:pt x="25826" y="137"/>
                    <a:pt x="23311" y="2652"/>
                  </a:cubicBezTo>
                  <a:cubicBezTo>
                    <a:pt x="19654" y="6081"/>
                    <a:pt x="15539" y="9510"/>
                    <a:pt x="13253" y="13853"/>
                  </a:cubicBezTo>
                  <a:cubicBezTo>
                    <a:pt x="4337" y="30769"/>
                    <a:pt x="908" y="48829"/>
                    <a:pt x="223" y="74661"/>
                  </a:cubicBezTo>
                  <a:cubicBezTo>
                    <a:pt x="-1606" y="90434"/>
                    <a:pt x="7995" y="108265"/>
                    <a:pt x="23083" y="124038"/>
                  </a:cubicBezTo>
                  <a:cubicBezTo>
                    <a:pt x="29483" y="130439"/>
                    <a:pt x="37713" y="133411"/>
                    <a:pt x="45943" y="135697"/>
                  </a:cubicBezTo>
                  <a:close/>
                </a:path>
              </a:pathLst>
            </a:custGeom>
            <a:solidFill>
              <a:srgbClr val="000000"/>
            </a:solidFill>
            <a:ln w="2286" cap="flat">
              <a:noFill/>
              <a:prstDash val="solid"/>
              <a:miter/>
            </a:ln>
          </p:spPr>
          <p:txBody>
            <a:bodyPr rtlCol="0" anchor="ctr"/>
            <a:lstStyle/>
            <a:p>
              <a:endParaRPr lang="en-US"/>
            </a:p>
          </p:txBody>
        </p:sp>
        <p:sp>
          <p:nvSpPr>
            <p:cNvPr id="151" name="Freeform 1981">
              <a:extLst>
                <a:ext uri="{FF2B5EF4-FFF2-40B4-BE49-F238E27FC236}">
                  <a16:creationId xmlns:a16="http://schemas.microsoft.com/office/drawing/2014/main" id="{16F99CCA-43EF-212C-8F6B-723DCACC6413}"/>
                </a:ext>
              </a:extLst>
            </p:cNvPr>
            <p:cNvSpPr/>
            <p:nvPr/>
          </p:nvSpPr>
          <p:spPr>
            <a:xfrm>
              <a:off x="3367558" y="6281417"/>
              <a:ext cx="109171" cy="100654"/>
            </a:xfrm>
            <a:custGeom>
              <a:avLst/>
              <a:gdLst>
                <a:gd name="connsiteX0" fmla="*/ 105156 w 109171"/>
                <a:gd name="connsiteY0" fmla="*/ 739 h 100654"/>
                <a:gd name="connsiteX1" fmla="*/ 93269 w 109171"/>
                <a:gd name="connsiteY1" fmla="*/ 7140 h 100654"/>
                <a:gd name="connsiteX2" fmla="*/ 92126 w 109171"/>
                <a:gd name="connsiteY2" fmla="*/ 11254 h 100654"/>
                <a:gd name="connsiteX3" fmla="*/ 10973 w 109171"/>
                <a:gd name="connsiteY3" fmla="*/ 89436 h 100654"/>
                <a:gd name="connsiteX4" fmla="*/ 0 w 109171"/>
                <a:gd name="connsiteY4" fmla="*/ 96751 h 100654"/>
                <a:gd name="connsiteX5" fmla="*/ 2057 w 109171"/>
                <a:gd name="connsiteY5" fmla="*/ 99494 h 100654"/>
                <a:gd name="connsiteX6" fmla="*/ 8230 w 109171"/>
                <a:gd name="connsiteY6" fmla="*/ 100637 h 100654"/>
                <a:gd name="connsiteX7" fmla="*/ 83896 w 109171"/>
                <a:gd name="connsiteY7" fmla="*/ 59718 h 100654"/>
                <a:gd name="connsiteX8" fmla="*/ 108585 w 109171"/>
                <a:gd name="connsiteY8" fmla="*/ 11940 h 100654"/>
                <a:gd name="connsiteX9" fmla="*/ 105156 w 109171"/>
                <a:gd name="connsiteY9" fmla="*/ 739 h 100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171" h="100654">
                  <a:moveTo>
                    <a:pt x="105156" y="739"/>
                  </a:moveTo>
                  <a:cubicBezTo>
                    <a:pt x="99441" y="-1776"/>
                    <a:pt x="95783" y="2568"/>
                    <a:pt x="93269" y="7140"/>
                  </a:cubicBezTo>
                  <a:cubicBezTo>
                    <a:pt x="92583" y="8283"/>
                    <a:pt x="92354" y="9883"/>
                    <a:pt x="92126" y="11254"/>
                  </a:cubicBezTo>
                  <a:cubicBezTo>
                    <a:pt x="80924" y="53774"/>
                    <a:pt x="52807" y="78691"/>
                    <a:pt x="10973" y="89436"/>
                  </a:cubicBezTo>
                  <a:cubicBezTo>
                    <a:pt x="6858" y="90579"/>
                    <a:pt x="2515" y="91493"/>
                    <a:pt x="0" y="96751"/>
                  </a:cubicBezTo>
                  <a:cubicBezTo>
                    <a:pt x="1372" y="98580"/>
                    <a:pt x="1600" y="99265"/>
                    <a:pt x="2057" y="99494"/>
                  </a:cubicBezTo>
                  <a:cubicBezTo>
                    <a:pt x="4115" y="99951"/>
                    <a:pt x="6172" y="100637"/>
                    <a:pt x="8230" y="100637"/>
                  </a:cubicBezTo>
                  <a:cubicBezTo>
                    <a:pt x="41148" y="101323"/>
                    <a:pt x="63551" y="81663"/>
                    <a:pt x="83896" y="59718"/>
                  </a:cubicBezTo>
                  <a:cubicBezTo>
                    <a:pt x="96241" y="46459"/>
                    <a:pt x="104242" y="30000"/>
                    <a:pt x="108585" y="11940"/>
                  </a:cubicBezTo>
                  <a:cubicBezTo>
                    <a:pt x="109499" y="7825"/>
                    <a:pt x="109957" y="2568"/>
                    <a:pt x="105156" y="739"/>
                  </a:cubicBezTo>
                  <a:close/>
                </a:path>
              </a:pathLst>
            </a:custGeom>
            <a:solidFill>
              <a:srgbClr val="000000"/>
            </a:solidFill>
            <a:ln w="2286" cap="flat">
              <a:noFill/>
              <a:prstDash val="solid"/>
              <a:miter/>
            </a:ln>
          </p:spPr>
          <p:txBody>
            <a:bodyPr rtlCol="0" anchor="ctr"/>
            <a:lstStyle/>
            <a:p>
              <a:endParaRPr lang="en-US"/>
            </a:p>
          </p:txBody>
        </p:sp>
        <p:sp>
          <p:nvSpPr>
            <p:cNvPr id="152" name="Freeform 1982">
              <a:extLst>
                <a:ext uri="{FF2B5EF4-FFF2-40B4-BE49-F238E27FC236}">
                  <a16:creationId xmlns:a16="http://schemas.microsoft.com/office/drawing/2014/main" id="{DA3BE369-D610-19CB-A539-4A9EC8F0EE85}"/>
                </a:ext>
              </a:extLst>
            </p:cNvPr>
            <p:cNvSpPr/>
            <p:nvPr/>
          </p:nvSpPr>
          <p:spPr>
            <a:xfrm>
              <a:off x="3222345" y="6483324"/>
              <a:ext cx="127839" cy="14306"/>
            </a:xfrm>
            <a:custGeom>
              <a:avLst/>
              <a:gdLst>
                <a:gd name="connsiteX0" fmla="*/ 127840 w 127839"/>
                <a:gd name="connsiteY0" fmla="*/ 9144 h 14306"/>
                <a:gd name="connsiteX1" fmla="*/ 86006 w 127839"/>
                <a:gd name="connsiteY1" fmla="*/ 685 h 14306"/>
                <a:gd name="connsiteX2" fmla="*/ 10340 w 127839"/>
                <a:gd name="connsiteY2" fmla="*/ 0 h 14306"/>
                <a:gd name="connsiteX3" fmla="*/ 53 w 127839"/>
                <a:gd name="connsiteY3" fmla="*/ 5715 h 14306"/>
                <a:gd name="connsiteX4" fmla="*/ 10340 w 127839"/>
                <a:gd name="connsiteY4" fmla="*/ 13944 h 14306"/>
                <a:gd name="connsiteX5" fmla="*/ 21084 w 127839"/>
                <a:gd name="connsiteY5" fmla="*/ 13944 h 14306"/>
                <a:gd name="connsiteX6" fmla="*/ 68633 w 127839"/>
                <a:gd name="connsiteY6" fmla="*/ 13944 h 14306"/>
                <a:gd name="connsiteX7" fmla="*/ 127840 w 127839"/>
                <a:gd name="connsiteY7" fmla="*/ 9144 h 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39" h="14306">
                  <a:moveTo>
                    <a:pt x="127840" y="9144"/>
                  </a:moveTo>
                  <a:cubicBezTo>
                    <a:pt x="111838" y="228"/>
                    <a:pt x="98808" y="914"/>
                    <a:pt x="86006" y="685"/>
                  </a:cubicBezTo>
                  <a:cubicBezTo>
                    <a:pt x="60860" y="228"/>
                    <a:pt x="35486" y="0"/>
                    <a:pt x="10340" y="0"/>
                  </a:cubicBezTo>
                  <a:cubicBezTo>
                    <a:pt x="5996" y="0"/>
                    <a:pt x="510" y="457"/>
                    <a:pt x="53" y="5715"/>
                  </a:cubicBezTo>
                  <a:cubicBezTo>
                    <a:pt x="-633" y="12573"/>
                    <a:pt x="5539" y="13030"/>
                    <a:pt x="10340" y="13944"/>
                  </a:cubicBezTo>
                  <a:cubicBezTo>
                    <a:pt x="13769" y="14630"/>
                    <a:pt x="17426" y="14173"/>
                    <a:pt x="21084" y="13944"/>
                  </a:cubicBezTo>
                  <a:cubicBezTo>
                    <a:pt x="36857" y="13030"/>
                    <a:pt x="52631" y="13258"/>
                    <a:pt x="68633" y="13944"/>
                  </a:cubicBezTo>
                  <a:cubicBezTo>
                    <a:pt x="86921" y="14630"/>
                    <a:pt x="105437" y="14859"/>
                    <a:pt x="127840" y="9144"/>
                  </a:cubicBezTo>
                  <a:close/>
                </a:path>
              </a:pathLst>
            </a:custGeom>
            <a:solidFill>
              <a:srgbClr val="000000"/>
            </a:solidFill>
            <a:ln w="2286" cap="flat">
              <a:noFill/>
              <a:prstDash val="solid"/>
              <a:miter/>
            </a:ln>
          </p:spPr>
          <p:txBody>
            <a:bodyPr rtlCol="0" anchor="ctr"/>
            <a:lstStyle/>
            <a:p>
              <a:endParaRPr lang="en-US"/>
            </a:p>
          </p:txBody>
        </p:sp>
        <p:sp>
          <p:nvSpPr>
            <p:cNvPr id="153" name="Freeform 1983">
              <a:extLst>
                <a:ext uri="{FF2B5EF4-FFF2-40B4-BE49-F238E27FC236}">
                  <a16:creationId xmlns:a16="http://schemas.microsoft.com/office/drawing/2014/main" id="{13F89869-8574-10D4-568E-CF7012546140}"/>
                </a:ext>
              </a:extLst>
            </p:cNvPr>
            <p:cNvSpPr/>
            <p:nvPr/>
          </p:nvSpPr>
          <p:spPr>
            <a:xfrm>
              <a:off x="2334507" y="6478962"/>
              <a:ext cx="101506" cy="16477"/>
            </a:xfrm>
            <a:custGeom>
              <a:avLst/>
              <a:gdLst>
                <a:gd name="connsiteX0" fmla="*/ 9381 w 101506"/>
                <a:gd name="connsiteY0" fmla="*/ 14191 h 16477"/>
                <a:gd name="connsiteX1" fmla="*/ 101507 w 101506"/>
                <a:gd name="connsiteY1" fmla="*/ 16477 h 16477"/>
                <a:gd name="connsiteX2" fmla="*/ 73617 w 101506"/>
                <a:gd name="connsiteY2" fmla="*/ 475 h 16477"/>
                <a:gd name="connsiteX3" fmla="*/ 8924 w 101506"/>
                <a:gd name="connsiteY3" fmla="*/ 247 h 16477"/>
                <a:gd name="connsiteX4" fmla="*/ 8 w 101506"/>
                <a:gd name="connsiteY4" fmla="*/ 7562 h 16477"/>
                <a:gd name="connsiteX5" fmla="*/ 9381 w 101506"/>
                <a:gd name="connsiteY5" fmla="*/ 14191 h 1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506" h="16477">
                  <a:moveTo>
                    <a:pt x="9381" y="14191"/>
                  </a:moveTo>
                  <a:cubicBezTo>
                    <a:pt x="40013" y="16706"/>
                    <a:pt x="70646" y="13963"/>
                    <a:pt x="101507" y="16477"/>
                  </a:cubicBezTo>
                  <a:cubicBezTo>
                    <a:pt x="93963" y="5733"/>
                    <a:pt x="84362" y="933"/>
                    <a:pt x="73617" y="475"/>
                  </a:cubicBezTo>
                  <a:cubicBezTo>
                    <a:pt x="52129" y="-439"/>
                    <a:pt x="30412" y="247"/>
                    <a:pt x="8924" y="247"/>
                  </a:cubicBezTo>
                  <a:cubicBezTo>
                    <a:pt x="4352" y="247"/>
                    <a:pt x="-220" y="2533"/>
                    <a:pt x="8" y="7562"/>
                  </a:cubicBezTo>
                  <a:cubicBezTo>
                    <a:pt x="8" y="12820"/>
                    <a:pt x="5037" y="13734"/>
                    <a:pt x="9381" y="14191"/>
                  </a:cubicBezTo>
                  <a:close/>
                </a:path>
              </a:pathLst>
            </a:custGeom>
            <a:solidFill>
              <a:srgbClr val="000000"/>
            </a:solidFill>
            <a:ln w="2286" cap="flat">
              <a:noFill/>
              <a:prstDash val="solid"/>
              <a:miter/>
            </a:ln>
          </p:spPr>
          <p:txBody>
            <a:bodyPr rtlCol="0" anchor="ctr"/>
            <a:lstStyle/>
            <a:p>
              <a:endParaRPr lang="en-US"/>
            </a:p>
          </p:txBody>
        </p:sp>
      </p:grpSp>
      <p:sp>
        <p:nvSpPr>
          <p:cNvPr id="5" name="Round Diagonal Corner Rectangle 9">
            <a:extLst>
              <a:ext uri="{FF2B5EF4-FFF2-40B4-BE49-F238E27FC236}">
                <a16:creationId xmlns:a16="http://schemas.microsoft.com/office/drawing/2014/main" id="{303978E5-E97D-2126-76DB-48E06563FB1B}"/>
              </a:ext>
            </a:extLst>
          </p:cNvPr>
          <p:cNvSpPr/>
          <p:nvPr/>
        </p:nvSpPr>
        <p:spPr>
          <a:xfrm rot="16200000">
            <a:off x="835870" y="-69384"/>
            <a:ext cx="1105664" cy="2034452"/>
          </a:xfrm>
          <a:prstGeom prst="round2DiagRect">
            <a:avLst/>
          </a:prstGeom>
          <a:solidFill>
            <a:srgbClr val="DEA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4A36828D-0BF8-B3B1-F04D-BB7F45AA3072}"/>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spTree>
    <p:extLst>
      <p:ext uri="{BB962C8B-B14F-4D97-AF65-F5344CB8AC3E}">
        <p14:creationId xmlns:p14="http://schemas.microsoft.com/office/powerpoint/2010/main" val="3261776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9545387-33A8-AFC6-E727-420FF9F334BA}"/>
            </a:ext>
          </a:extLst>
        </p:cNvPr>
        <p:cNvGrpSpPr/>
        <p:nvPr/>
      </p:nvGrpSpPr>
      <p:grpSpPr>
        <a:xfrm>
          <a:off x="0" y="0"/>
          <a:ext cx="0" cy="0"/>
          <a:chOff x="0" y="0"/>
          <a:chExt cx="0" cy="0"/>
        </a:xfrm>
      </p:grpSpPr>
      <p:sp>
        <p:nvSpPr>
          <p:cNvPr id="14" name="Text Placeholder 1">
            <a:extLst>
              <a:ext uri="{FF2B5EF4-FFF2-40B4-BE49-F238E27FC236}">
                <a16:creationId xmlns:a16="http://schemas.microsoft.com/office/drawing/2014/main" id="{34F977CB-17FC-AE55-1818-34E541814CF8}"/>
              </a:ext>
            </a:extLst>
          </p:cNvPr>
          <p:cNvSpPr txBox="1">
            <a:spLocks/>
          </p:cNvSpPr>
          <p:nvPr/>
        </p:nvSpPr>
        <p:spPr>
          <a:xfrm>
            <a:off x="2667497" y="445019"/>
            <a:ext cx="8481431"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endParaRPr lang="en-GB" sz="3000" dirty="0">
              <a:solidFill>
                <a:srgbClr val="DEA900"/>
              </a:solidFill>
            </a:endParaRPr>
          </a:p>
        </p:txBody>
      </p:sp>
      <p:sp>
        <p:nvSpPr>
          <p:cNvPr id="16" name="Text Placeholder 1">
            <a:extLst>
              <a:ext uri="{FF2B5EF4-FFF2-40B4-BE49-F238E27FC236}">
                <a16:creationId xmlns:a16="http://schemas.microsoft.com/office/drawing/2014/main" id="{3D1D40C1-168A-F8CB-0363-0477514FC2BD}"/>
              </a:ext>
            </a:extLst>
          </p:cNvPr>
          <p:cNvSpPr txBox="1">
            <a:spLocks/>
          </p:cNvSpPr>
          <p:nvPr/>
        </p:nvSpPr>
        <p:spPr>
          <a:xfrm>
            <a:off x="519953" y="601671"/>
            <a:ext cx="10919572"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IE" sz="2200" b="1" kern="100" dirty="0">
                <a:solidFill>
                  <a:schemeClr val="bg1"/>
                </a:solidFill>
                <a:effectLst/>
                <a:highlight>
                  <a:srgbClr val="DEA900"/>
                </a:highlight>
                <a:ea typeface="Aptos" panose="020B0004020202020204" pitchFamily="34" charset="0"/>
                <a:cs typeface="Aharoni" panose="02010803020104030203" pitchFamily="2" charset="-79"/>
              </a:rPr>
              <a:t>Diversity </a:t>
            </a:r>
            <a:r>
              <a:rPr lang="en-IE" sz="2200" b="1" kern="100" dirty="0">
                <a:solidFill>
                  <a:schemeClr val="bg1"/>
                </a:solidFill>
                <a:highlight>
                  <a:srgbClr val="DEA900"/>
                </a:highlight>
                <a:cs typeface="Aharoni" panose="02010803020104030203" pitchFamily="2" charset="-79"/>
              </a:rPr>
              <a:t>Data </a:t>
            </a:r>
            <a:r>
              <a:rPr lang="en-US" sz="2200" b="1" kern="100" dirty="0">
                <a:solidFill>
                  <a:schemeClr val="bg1"/>
                </a:solidFill>
                <a:highlight>
                  <a:srgbClr val="DEA900"/>
                </a:highlight>
                <a:cs typeface="Aharoni" panose="02010803020104030203" pitchFamily="2" charset="-79"/>
              </a:rPr>
              <a:t>contains protected (or sensitive) information about a workforce. </a:t>
            </a:r>
            <a:r>
              <a:rPr lang="en-US" sz="2200" dirty="0"/>
              <a:t>Companies typically collect it from applicants during the interview process or from successful candidates during onboarding. This data is usually made anonymous to avoid bias or discrimination. Diversity data may contain one or more of the following data points: </a:t>
            </a:r>
          </a:p>
          <a:p>
            <a:pPr marL="0" indent="0">
              <a:lnSpc>
                <a:spcPct val="100000"/>
              </a:lnSpc>
              <a:spcBef>
                <a:spcPts val="0"/>
              </a:spcBef>
            </a:pPr>
            <a:endParaRPr lang="en-US" sz="2200" dirty="0"/>
          </a:p>
          <a:p>
            <a:pPr marL="342900" indent="-342900">
              <a:lnSpc>
                <a:spcPct val="100000"/>
              </a:lnSpc>
              <a:spcBef>
                <a:spcPts val="0"/>
              </a:spcBef>
              <a:buFont typeface="Wingdings" panose="05000000000000000000" pitchFamily="2" charset="2"/>
              <a:buChar char="q"/>
            </a:pPr>
            <a:r>
              <a:rPr lang="en-US" sz="2200" dirty="0"/>
              <a:t>Age, Marriage or Civil Partner Status, Sexual orientation</a:t>
            </a:r>
          </a:p>
          <a:p>
            <a:pPr marL="342900" indent="-342900">
              <a:lnSpc>
                <a:spcPct val="100000"/>
              </a:lnSpc>
              <a:spcBef>
                <a:spcPts val="0"/>
              </a:spcBef>
              <a:buFont typeface="Wingdings" panose="05000000000000000000" pitchFamily="2" charset="2"/>
              <a:buChar char="q"/>
            </a:pPr>
            <a:r>
              <a:rPr lang="en-US" sz="2200" dirty="0"/>
              <a:t>Gender identity, Sex, Pregnancy &amp; Maternity</a:t>
            </a:r>
          </a:p>
          <a:p>
            <a:pPr marL="342900" indent="-342900">
              <a:lnSpc>
                <a:spcPct val="100000"/>
              </a:lnSpc>
              <a:spcBef>
                <a:spcPts val="0"/>
              </a:spcBef>
              <a:buFont typeface="Wingdings" panose="05000000000000000000" pitchFamily="2" charset="2"/>
              <a:buChar char="q"/>
            </a:pPr>
            <a:r>
              <a:rPr lang="en-US" sz="2200" dirty="0"/>
              <a:t>Disability status</a:t>
            </a:r>
          </a:p>
          <a:p>
            <a:pPr marL="342900" indent="-342900">
              <a:lnSpc>
                <a:spcPct val="100000"/>
              </a:lnSpc>
              <a:spcBef>
                <a:spcPts val="0"/>
              </a:spcBef>
              <a:buFont typeface="Wingdings" panose="05000000000000000000" pitchFamily="2" charset="2"/>
              <a:buChar char="q"/>
            </a:pPr>
            <a:r>
              <a:rPr lang="en-US" sz="2200" dirty="0"/>
              <a:t>Race &amp; Ethnic identity, Religion or Belief</a:t>
            </a:r>
          </a:p>
          <a:p>
            <a:pPr marL="342900" indent="-342900">
              <a:lnSpc>
                <a:spcPct val="100000"/>
              </a:lnSpc>
              <a:spcBef>
                <a:spcPts val="0"/>
              </a:spcBef>
              <a:buFont typeface="Wingdings" panose="05000000000000000000" pitchFamily="2" charset="2"/>
              <a:buChar char="q"/>
            </a:pPr>
            <a:r>
              <a:rPr lang="en-US" sz="2200" dirty="0"/>
              <a:t>Pre-existing medical conditions, Adjustments needed</a:t>
            </a:r>
          </a:p>
          <a:p>
            <a:pPr marL="0" indent="0">
              <a:lnSpc>
                <a:spcPct val="100000"/>
              </a:lnSpc>
              <a:spcBef>
                <a:spcPts val="0"/>
              </a:spcBef>
            </a:pPr>
            <a:endParaRPr lang="en-US" sz="2200" dirty="0"/>
          </a:p>
          <a:p>
            <a:pPr marL="0" indent="0">
              <a:lnSpc>
                <a:spcPct val="100000"/>
              </a:lnSpc>
              <a:spcBef>
                <a:spcPts val="0"/>
              </a:spcBef>
            </a:pPr>
            <a:r>
              <a:rPr lang="en-US" sz="2200" dirty="0"/>
              <a:t>A lack of diverse job applicants may signal a poor company's reputation. Otherwise, your job descriptions may discourage underrepresented people when applying for a role.</a:t>
            </a:r>
          </a:p>
          <a:p>
            <a:pPr marL="457200" indent="-457200">
              <a:lnSpc>
                <a:spcPct val="100000"/>
              </a:lnSpc>
              <a:spcBef>
                <a:spcPts val="0"/>
              </a:spcBef>
              <a:buClr>
                <a:srgbClr val="083F59"/>
              </a:buClr>
              <a:buFont typeface="Arial" panose="020B0604020202020204" pitchFamily="34" charset="0"/>
              <a:buChar char="•"/>
            </a:pPr>
            <a:endParaRPr lang="en-US" sz="2200" dirty="0"/>
          </a:p>
        </p:txBody>
      </p:sp>
    </p:spTree>
    <p:extLst>
      <p:ext uri="{BB962C8B-B14F-4D97-AF65-F5344CB8AC3E}">
        <p14:creationId xmlns:p14="http://schemas.microsoft.com/office/powerpoint/2010/main" val="28970618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59C765AB-8C15-3062-E635-743FB393513B}"/>
              </a:ext>
            </a:extLst>
          </p:cNvPr>
          <p:cNvSpPr>
            <a:spLocks noGrp="1"/>
          </p:cNvSpPr>
          <p:nvPr>
            <p:ph type="body" sz="quarter" idx="16"/>
          </p:nvPr>
        </p:nvSpPr>
        <p:spPr>
          <a:xfrm>
            <a:off x="798381" y="448147"/>
            <a:ext cx="10595237" cy="803654"/>
          </a:xfrm>
        </p:spPr>
        <p:txBody>
          <a:bodyPr/>
          <a:lstStyle/>
          <a:p>
            <a:r>
              <a:rPr lang="en-IE" sz="3200" b="0" dirty="0">
                <a:solidFill>
                  <a:schemeClr val="bg1"/>
                </a:solidFill>
                <a:highlight>
                  <a:srgbClr val="DEA900"/>
                </a:highlight>
              </a:rPr>
              <a:t>Example Demographic Analysis </a:t>
            </a:r>
          </a:p>
          <a:p>
            <a:r>
              <a:rPr lang="en-IE" sz="2800" b="0" dirty="0">
                <a:solidFill>
                  <a:srgbClr val="DEA900"/>
                </a:solidFill>
              </a:rPr>
              <a:t>Review Employee Profile</a:t>
            </a:r>
          </a:p>
        </p:txBody>
      </p:sp>
      <p:pic>
        <p:nvPicPr>
          <p:cNvPr id="5" name="Picture 4">
            <a:extLst>
              <a:ext uri="{FF2B5EF4-FFF2-40B4-BE49-F238E27FC236}">
                <a16:creationId xmlns:a16="http://schemas.microsoft.com/office/drawing/2014/main" id="{C5C9685F-70C4-F942-6D93-9B16789AF51B}"/>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t="17928" b="19749"/>
          <a:stretch/>
        </p:blipFill>
        <p:spPr>
          <a:xfrm>
            <a:off x="747801" y="2612518"/>
            <a:ext cx="9534348" cy="3401448"/>
          </a:xfrm>
          <a:prstGeom prst="rect">
            <a:avLst/>
          </a:prstGeom>
        </p:spPr>
      </p:pic>
      <p:sp>
        <p:nvSpPr>
          <p:cNvPr id="6" name="TextBox 5">
            <a:extLst>
              <a:ext uri="{FF2B5EF4-FFF2-40B4-BE49-F238E27FC236}">
                <a16:creationId xmlns:a16="http://schemas.microsoft.com/office/drawing/2014/main" id="{45B32C6F-D255-C3AE-594B-D06DE4F8DF69}"/>
              </a:ext>
            </a:extLst>
          </p:cNvPr>
          <p:cNvSpPr txBox="1"/>
          <p:nvPr/>
        </p:nvSpPr>
        <p:spPr>
          <a:xfrm>
            <a:off x="6677026" y="5829300"/>
            <a:ext cx="5181600" cy="369332"/>
          </a:xfrm>
          <a:prstGeom prst="rect">
            <a:avLst/>
          </a:prstGeom>
          <a:noFill/>
        </p:spPr>
        <p:txBody>
          <a:bodyPr wrap="square" rtlCol="0">
            <a:spAutoFit/>
          </a:bodyPr>
          <a:lstStyle/>
          <a:p>
            <a:r>
              <a:rPr lang="en-IE" b="1" dirty="0"/>
              <a:t>Source</a:t>
            </a:r>
            <a:r>
              <a:rPr lang="en-IE" dirty="0"/>
              <a:t> </a:t>
            </a:r>
            <a:r>
              <a:rPr lang="en-IE" dirty="0">
                <a:hlinkClick r:id="rId3"/>
              </a:rPr>
              <a:t>Diversity &amp; Inclusion, Bord Bia, Ireland</a:t>
            </a:r>
            <a:endParaRPr lang="en-IE" dirty="0"/>
          </a:p>
        </p:txBody>
      </p:sp>
      <p:sp>
        <p:nvSpPr>
          <p:cNvPr id="7" name="TextBox 6">
            <a:extLst>
              <a:ext uri="{FF2B5EF4-FFF2-40B4-BE49-F238E27FC236}">
                <a16:creationId xmlns:a16="http://schemas.microsoft.com/office/drawing/2014/main" id="{401F3AD6-D003-8116-66A9-B8D5FBB69A34}"/>
              </a:ext>
            </a:extLst>
          </p:cNvPr>
          <p:cNvSpPr txBox="1"/>
          <p:nvPr/>
        </p:nvSpPr>
        <p:spPr>
          <a:xfrm>
            <a:off x="798380" y="1465827"/>
            <a:ext cx="10595237" cy="1323439"/>
          </a:xfrm>
          <a:prstGeom prst="rect">
            <a:avLst/>
          </a:prstGeom>
          <a:noFill/>
        </p:spPr>
        <p:txBody>
          <a:bodyPr wrap="square" rtlCol="0">
            <a:spAutoFit/>
          </a:bodyPr>
          <a:lstStyle/>
          <a:p>
            <a:r>
              <a:rPr lang="en-IE" sz="2000" dirty="0">
                <a:solidFill>
                  <a:srgbClr val="083F59"/>
                </a:solidFill>
              </a:rPr>
              <a:t>This process will identify focus areas for your D&amp;I Strategy. Repeat these examples for the dimensions. Review regularly to see how you are progressing.  You can identify their nationality, length of service by gender, who is in tech and the % of men/women, who was promoted within 2 years and who wasn’t and why?</a:t>
            </a:r>
          </a:p>
        </p:txBody>
      </p:sp>
    </p:spTree>
    <p:extLst>
      <p:ext uri="{BB962C8B-B14F-4D97-AF65-F5344CB8AC3E}">
        <p14:creationId xmlns:p14="http://schemas.microsoft.com/office/powerpoint/2010/main" val="228644352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2197475" y="617704"/>
            <a:ext cx="9235540"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14400" lvl="1" indent="-457200">
              <a:buClr>
                <a:srgbClr val="083F59"/>
              </a:buClr>
              <a:buFont typeface="Arial" panose="020B0604020202020204" pitchFamily="34" charset="0"/>
              <a:buChar char="•"/>
            </a:pPr>
            <a:r>
              <a:rPr lang="en-US" b="1" spc="0" dirty="0">
                <a:highlight>
                  <a:srgbClr val="DEA900"/>
                </a:highlight>
                <a:latin typeface="+mn-lt"/>
              </a:rPr>
              <a:t>Surveys: </a:t>
            </a:r>
            <a:r>
              <a:rPr lang="en-US" spc="0" dirty="0">
                <a:solidFill>
                  <a:srgbClr val="083F59"/>
                </a:solidFill>
                <a:latin typeface="+mn-lt"/>
              </a:rPr>
              <a:t>Distribute surveys to get candid feedback on issues like workplace culture, inclusion, and experiences with discrimination or bias. Make sure to deliver training first so employees understand such D&amp;I topics. This will give you insights into perceptions of inclusivity, experiences of bias, and suggestions for improvement. </a:t>
            </a:r>
          </a:p>
          <a:p>
            <a:pPr marL="914400" lvl="2" indent="0">
              <a:buClr>
                <a:srgbClr val="083F59"/>
              </a:buClr>
            </a:pPr>
            <a:r>
              <a:rPr lang="en-US" b="1" spc="0" dirty="0">
                <a:solidFill>
                  <a:srgbClr val="083F59"/>
                </a:solidFill>
                <a:latin typeface="+mn-lt"/>
              </a:rPr>
              <a:t>Tip: </a:t>
            </a:r>
            <a:r>
              <a:rPr lang="en-US" spc="0" dirty="0">
                <a:solidFill>
                  <a:srgbClr val="083F59"/>
                </a:solidFill>
                <a:latin typeface="+mn-lt"/>
              </a:rPr>
              <a:t>Use tools like anonymous surveys to ensure honest feedback.</a:t>
            </a:r>
          </a:p>
          <a:p>
            <a:pPr marL="914400" lvl="1" indent="-457200">
              <a:buClr>
                <a:srgbClr val="083F59"/>
              </a:buClr>
              <a:buFont typeface="Arial" panose="020B0604020202020204" pitchFamily="34" charset="0"/>
              <a:buChar char="•"/>
            </a:pPr>
            <a:r>
              <a:rPr lang="en-US" b="1" spc="0" dirty="0">
                <a:highlight>
                  <a:srgbClr val="DEA900"/>
                </a:highlight>
                <a:latin typeface="+mn-lt"/>
              </a:rPr>
              <a:t>Focus Groups: </a:t>
            </a:r>
            <a:r>
              <a:rPr lang="en-US" spc="0" dirty="0">
                <a:solidFill>
                  <a:srgbClr val="083F59"/>
                </a:solidFill>
                <a:latin typeface="+mn-lt"/>
              </a:rPr>
              <a:t>Conduct small group or team discussions with employees to dive deeper into specific issues or challenges they face. </a:t>
            </a:r>
          </a:p>
          <a:p>
            <a:pPr marL="914400" lvl="2" indent="0">
              <a:buClr>
                <a:srgbClr val="083F59"/>
              </a:buClr>
            </a:pPr>
            <a:r>
              <a:rPr lang="en-US" b="1" spc="0" dirty="0">
                <a:solidFill>
                  <a:srgbClr val="083F59"/>
                </a:solidFill>
                <a:latin typeface="+mn-lt"/>
              </a:rPr>
              <a:t>Tip:  </a:t>
            </a:r>
            <a:r>
              <a:rPr lang="en-US" spc="0" dirty="0">
                <a:solidFill>
                  <a:srgbClr val="083F59"/>
                </a:solidFill>
                <a:latin typeface="+mn-lt"/>
              </a:rPr>
              <a:t>make sure to pay attention to employees from various backgrounds to explore specific challenges and opportunities for improvement.</a:t>
            </a:r>
          </a:p>
          <a:p>
            <a:pPr marL="914400" lvl="1" indent="-457200">
              <a:buClr>
                <a:srgbClr val="083F59"/>
              </a:buClr>
              <a:buFont typeface="Arial" panose="020B0604020202020204" pitchFamily="34" charset="0"/>
              <a:buChar char="•"/>
            </a:pPr>
            <a:r>
              <a:rPr lang="en-US" b="1" spc="0" dirty="0">
                <a:highlight>
                  <a:srgbClr val="DEA900"/>
                </a:highlight>
                <a:latin typeface="+mn-lt"/>
              </a:rPr>
              <a:t>Interviews: </a:t>
            </a:r>
            <a:r>
              <a:rPr lang="en-US" spc="0" dirty="0">
                <a:solidFill>
                  <a:srgbClr val="083F59"/>
                </a:solidFill>
                <a:latin typeface="+mn-lt"/>
              </a:rPr>
              <a:t>One-on-one interviews can provide detailed insights from key employees and stakeholders, like leaders or minority group representatives. Interviews can be done on exit, performance reviews or randomly.</a:t>
            </a:r>
          </a:p>
          <a:p>
            <a:pPr marL="914400" lvl="1" indent="-457200">
              <a:buClr>
                <a:srgbClr val="083F59"/>
              </a:buClr>
              <a:buFont typeface="+mj-lt"/>
              <a:buAutoNum type="arabicPeriod"/>
            </a:pPr>
            <a:endParaRPr lang="en-US" spc="0" dirty="0">
              <a:solidFill>
                <a:srgbClr val="083F59"/>
              </a:solidFill>
              <a:latin typeface="+mn-lt"/>
            </a:endParaRPr>
          </a:p>
        </p:txBody>
      </p:sp>
      <p:grpSp>
        <p:nvGrpSpPr>
          <p:cNvPr id="63" name="Graphic 2">
            <a:extLst>
              <a:ext uri="{FF2B5EF4-FFF2-40B4-BE49-F238E27FC236}">
                <a16:creationId xmlns:a16="http://schemas.microsoft.com/office/drawing/2014/main" id="{644BC290-5A91-BCE0-5F96-19A6F499E8B0}"/>
              </a:ext>
            </a:extLst>
          </p:cNvPr>
          <p:cNvGrpSpPr/>
          <p:nvPr/>
        </p:nvGrpSpPr>
        <p:grpSpPr>
          <a:xfrm>
            <a:off x="606221" y="2200382"/>
            <a:ext cx="1442962" cy="1105666"/>
            <a:chOff x="2334507" y="5755756"/>
            <a:chExt cx="1142222" cy="749789"/>
          </a:xfrm>
        </p:grpSpPr>
        <p:sp>
          <p:nvSpPr>
            <p:cNvPr id="64" name="Freeform 1894">
              <a:extLst>
                <a:ext uri="{FF2B5EF4-FFF2-40B4-BE49-F238E27FC236}">
                  <a16:creationId xmlns:a16="http://schemas.microsoft.com/office/drawing/2014/main" id="{81C711F0-01BF-DE89-C323-AD32CB169654}"/>
                </a:ext>
              </a:extLst>
            </p:cNvPr>
            <p:cNvSpPr/>
            <p:nvPr/>
          </p:nvSpPr>
          <p:spPr>
            <a:xfrm>
              <a:off x="3008885" y="5830671"/>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685"/>
                    <a:pt x="0" y="0"/>
                  </a:cubicBezTo>
                  <a:close/>
                </a:path>
              </a:pathLst>
            </a:custGeom>
            <a:solidFill>
              <a:srgbClr val="FFFFFF"/>
            </a:solidFill>
            <a:ln w="2286" cap="flat">
              <a:noFill/>
              <a:prstDash val="solid"/>
              <a:miter/>
            </a:ln>
          </p:spPr>
          <p:txBody>
            <a:bodyPr rtlCol="0" anchor="ctr"/>
            <a:lstStyle/>
            <a:p>
              <a:endParaRPr lang="en-US"/>
            </a:p>
          </p:txBody>
        </p:sp>
        <p:sp>
          <p:nvSpPr>
            <p:cNvPr id="65" name="Freeform 1895">
              <a:extLst>
                <a:ext uri="{FF2B5EF4-FFF2-40B4-BE49-F238E27FC236}">
                  <a16:creationId xmlns:a16="http://schemas.microsoft.com/office/drawing/2014/main" id="{771B5FE0-B3FC-5DB8-172B-0236472405EE}"/>
                </a:ext>
              </a:extLst>
            </p:cNvPr>
            <p:cNvSpPr/>
            <p:nvPr/>
          </p:nvSpPr>
          <p:spPr>
            <a:xfrm>
              <a:off x="3012085" y="5843930"/>
              <a:ext cx="228" cy="1600"/>
            </a:xfrm>
            <a:custGeom>
              <a:avLst/>
              <a:gdLst>
                <a:gd name="connsiteX0" fmla="*/ 0 w 228"/>
                <a:gd name="connsiteY0" fmla="*/ 0 h 1600"/>
                <a:gd name="connsiteX1" fmla="*/ 229 w 228"/>
                <a:gd name="connsiteY1" fmla="*/ 1601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8"/>
                    <a:pt x="229" y="1143"/>
                    <a:pt x="229"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6" name="Freeform 1896">
              <a:extLst>
                <a:ext uri="{FF2B5EF4-FFF2-40B4-BE49-F238E27FC236}">
                  <a16:creationId xmlns:a16="http://schemas.microsoft.com/office/drawing/2014/main" id="{DFB79B03-CA04-3866-7A66-1FCA4D43A18F}"/>
                </a:ext>
              </a:extLst>
            </p:cNvPr>
            <p:cNvSpPr/>
            <p:nvPr/>
          </p:nvSpPr>
          <p:spPr>
            <a:xfrm>
              <a:off x="3011400" y="5840501"/>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7" name="Freeform 1897">
              <a:extLst>
                <a:ext uri="{FF2B5EF4-FFF2-40B4-BE49-F238E27FC236}">
                  <a16:creationId xmlns:a16="http://schemas.microsoft.com/office/drawing/2014/main" id="{8A7F7D71-BF9B-ABC2-F4D6-C36C0BB18C68}"/>
                </a:ext>
              </a:extLst>
            </p:cNvPr>
            <p:cNvSpPr/>
            <p:nvPr/>
          </p:nvSpPr>
          <p:spPr>
            <a:xfrm>
              <a:off x="3010485" y="5837072"/>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68" name="Freeform 1898">
              <a:extLst>
                <a:ext uri="{FF2B5EF4-FFF2-40B4-BE49-F238E27FC236}">
                  <a16:creationId xmlns:a16="http://schemas.microsoft.com/office/drawing/2014/main" id="{EA3A9E7B-CB34-44C2-51EF-5E3F186659B9}"/>
                </a:ext>
              </a:extLst>
            </p:cNvPr>
            <p:cNvSpPr/>
            <p:nvPr/>
          </p:nvSpPr>
          <p:spPr>
            <a:xfrm>
              <a:off x="3009799" y="5833872"/>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69" name="Freeform 1899">
              <a:extLst>
                <a:ext uri="{FF2B5EF4-FFF2-40B4-BE49-F238E27FC236}">
                  <a16:creationId xmlns:a16="http://schemas.microsoft.com/office/drawing/2014/main" id="{C4655E6E-DF06-30DD-599F-7795C362DCAB}"/>
                </a:ext>
              </a:extLst>
            </p:cNvPr>
            <p:cNvSpPr/>
            <p:nvPr/>
          </p:nvSpPr>
          <p:spPr>
            <a:xfrm>
              <a:off x="2994483" y="5946114"/>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0" name="Freeform 1900">
              <a:extLst>
                <a:ext uri="{FF2B5EF4-FFF2-40B4-BE49-F238E27FC236}">
                  <a16:creationId xmlns:a16="http://schemas.microsoft.com/office/drawing/2014/main" id="{7685313A-F61C-CAC7-B8AD-B9D9ED2FC3F8}"/>
                </a:ext>
              </a:extLst>
            </p:cNvPr>
            <p:cNvSpPr/>
            <p:nvPr/>
          </p:nvSpPr>
          <p:spPr>
            <a:xfrm>
              <a:off x="2994940" y="594314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457"/>
                    <a:pt x="0" y="228"/>
                    <a:pt x="0" y="0"/>
                  </a:cubicBezTo>
                  <a:close/>
                </a:path>
              </a:pathLst>
            </a:custGeom>
            <a:solidFill>
              <a:srgbClr val="FFFFFF"/>
            </a:solidFill>
            <a:ln w="2286" cap="flat">
              <a:noFill/>
              <a:prstDash val="solid"/>
              <a:miter/>
            </a:ln>
          </p:spPr>
          <p:txBody>
            <a:bodyPr rtlCol="0" anchor="ctr"/>
            <a:lstStyle/>
            <a:p>
              <a:endParaRPr lang="en-US"/>
            </a:p>
          </p:txBody>
        </p:sp>
        <p:sp>
          <p:nvSpPr>
            <p:cNvPr id="71" name="Freeform 1901">
              <a:extLst>
                <a:ext uri="{FF2B5EF4-FFF2-40B4-BE49-F238E27FC236}">
                  <a16:creationId xmlns:a16="http://schemas.microsoft.com/office/drawing/2014/main" id="{9430DA00-4FC8-928E-AA98-E48CB04440B4}"/>
                </a:ext>
              </a:extLst>
            </p:cNvPr>
            <p:cNvSpPr/>
            <p:nvPr/>
          </p:nvSpPr>
          <p:spPr>
            <a:xfrm>
              <a:off x="3012771" y="584758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902">
              <a:extLst>
                <a:ext uri="{FF2B5EF4-FFF2-40B4-BE49-F238E27FC236}">
                  <a16:creationId xmlns:a16="http://schemas.microsoft.com/office/drawing/2014/main" id="{B4473147-89A0-060D-BDF4-CF5953FDBA7A}"/>
                </a:ext>
              </a:extLst>
            </p:cNvPr>
            <p:cNvSpPr/>
            <p:nvPr/>
          </p:nvSpPr>
          <p:spPr>
            <a:xfrm>
              <a:off x="3007971" y="5827699"/>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457"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903">
              <a:extLst>
                <a:ext uri="{FF2B5EF4-FFF2-40B4-BE49-F238E27FC236}">
                  <a16:creationId xmlns:a16="http://schemas.microsoft.com/office/drawing/2014/main" id="{28BF5E37-35FA-6A4C-EF0B-FB416840B5C9}"/>
                </a:ext>
              </a:extLst>
            </p:cNvPr>
            <p:cNvSpPr/>
            <p:nvPr/>
          </p:nvSpPr>
          <p:spPr>
            <a:xfrm>
              <a:off x="3000884" y="5905195"/>
              <a:ext cx="5715" cy="17602"/>
            </a:xfrm>
            <a:custGeom>
              <a:avLst/>
              <a:gdLst>
                <a:gd name="connsiteX0" fmla="*/ 5715 w 5715"/>
                <a:gd name="connsiteY0" fmla="*/ 0 h 17602"/>
                <a:gd name="connsiteX1" fmla="*/ 0 w 5715"/>
                <a:gd name="connsiteY1" fmla="*/ 17602 h 17602"/>
                <a:gd name="connsiteX2" fmla="*/ 5715 w 5715"/>
                <a:gd name="connsiteY2" fmla="*/ 0 h 17602"/>
              </a:gdLst>
              <a:ahLst/>
              <a:cxnLst>
                <a:cxn ang="0">
                  <a:pos x="connsiteX0" y="connsiteY0"/>
                </a:cxn>
                <a:cxn ang="0">
                  <a:pos x="connsiteX1" y="connsiteY1"/>
                </a:cxn>
                <a:cxn ang="0">
                  <a:pos x="connsiteX2" y="connsiteY2"/>
                </a:cxn>
              </a:cxnLst>
              <a:rect l="l" t="t" r="r" b="b"/>
              <a:pathLst>
                <a:path w="5715" h="17602">
                  <a:moveTo>
                    <a:pt x="5715" y="0"/>
                  </a:moveTo>
                  <a:cubicBezTo>
                    <a:pt x="3886" y="5944"/>
                    <a:pt x="1829" y="11659"/>
                    <a:pt x="0" y="17602"/>
                  </a:cubicBezTo>
                  <a:cubicBezTo>
                    <a:pt x="2057" y="11659"/>
                    <a:pt x="3886" y="5944"/>
                    <a:pt x="5715" y="0"/>
                  </a:cubicBezTo>
                  <a:close/>
                </a:path>
              </a:pathLst>
            </a:custGeom>
            <a:solidFill>
              <a:srgbClr val="FFFFFF"/>
            </a:solidFill>
            <a:ln w="2286" cap="flat">
              <a:noFill/>
              <a:prstDash val="solid"/>
              <a:miter/>
            </a:ln>
          </p:spPr>
          <p:txBody>
            <a:bodyPr rtlCol="0" anchor="ctr"/>
            <a:lstStyle/>
            <a:p>
              <a:endParaRPr lang="en-US"/>
            </a:p>
          </p:txBody>
        </p:sp>
        <p:sp>
          <p:nvSpPr>
            <p:cNvPr id="74" name="Freeform 1904">
              <a:extLst>
                <a:ext uri="{FF2B5EF4-FFF2-40B4-BE49-F238E27FC236}">
                  <a16:creationId xmlns:a16="http://schemas.microsoft.com/office/drawing/2014/main" id="{05A417D0-D84F-3B79-A126-9E434FBC0F52}"/>
                </a:ext>
              </a:extLst>
            </p:cNvPr>
            <p:cNvSpPr/>
            <p:nvPr/>
          </p:nvSpPr>
          <p:spPr>
            <a:xfrm>
              <a:off x="3013228" y="5851474"/>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915"/>
                    <a:pt x="229" y="1143"/>
                  </a:cubicBezTo>
                  <a:cubicBezTo>
                    <a:pt x="229" y="686"/>
                    <a:pt x="229" y="229"/>
                    <a:pt x="0" y="0"/>
                  </a:cubicBezTo>
                  <a:close/>
                </a:path>
              </a:pathLst>
            </a:custGeom>
            <a:solidFill>
              <a:srgbClr val="FFFFFF"/>
            </a:solidFill>
            <a:ln w="2286" cap="flat">
              <a:noFill/>
              <a:prstDash val="solid"/>
              <a:miter/>
            </a:ln>
          </p:spPr>
          <p:txBody>
            <a:bodyPr rtlCol="0" anchor="ctr"/>
            <a:lstStyle/>
            <a:p>
              <a:endParaRPr lang="en-US"/>
            </a:p>
          </p:txBody>
        </p:sp>
        <p:sp>
          <p:nvSpPr>
            <p:cNvPr id="75" name="Freeform 1905">
              <a:extLst>
                <a:ext uri="{FF2B5EF4-FFF2-40B4-BE49-F238E27FC236}">
                  <a16:creationId xmlns:a16="http://schemas.microsoft.com/office/drawing/2014/main" id="{EEAFD56F-8437-35CE-D7F8-21722A7E5851}"/>
                </a:ext>
              </a:extLst>
            </p:cNvPr>
            <p:cNvSpPr/>
            <p:nvPr/>
          </p:nvSpPr>
          <p:spPr>
            <a:xfrm>
              <a:off x="2991054" y="5799124"/>
              <a:ext cx="1600" cy="1828"/>
            </a:xfrm>
            <a:custGeom>
              <a:avLst/>
              <a:gdLst>
                <a:gd name="connsiteX0" fmla="*/ 0 w 1600"/>
                <a:gd name="connsiteY0" fmla="*/ 0 h 1828"/>
                <a:gd name="connsiteX1" fmla="*/ 1600 w 1600"/>
                <a:gd name="connsiteY1" fmla="*/ 1829 h 1828"/>
                <a:gd name="connsiteX2" fmla="*/ 0 w 1600"/>
                <a:gd name="connsiteY2" fmla="*/ 0 h 1828"/>
              </a:gdLst>
              <a:ahLst/>
              <a:cxnLst>
                <a:cxn ang="0">
                  <a:pos x="connsiteX0" y="connsiteY0"/>
                </a:cxn>
                <a:cxn ang="0">
                  <a:pos x="connsiteX1" y="connsiteY1"/>
                </a:cxn>
                <a:cxn ang="0">
                  <a:pos x="connsiteX2" y="connsiteY2"/>
                </a:cxn>
              </a:cxnLst>
              <a:rect l="l" t="t" r="r" b="b"/>
              <a:pathLst>
                <a:path w="1600" h="1828">
                  <a:moveTo>
                    <a:pt x="0" y="0"/>
                  </a:moveTo>
                  <a:cubicBezTo>
                    <a:pt x="457" y="457"/>
                    <a:pt x="1143" y="1143"/>
                    <a:pt x="1600" y="1829"/>
                  </a:cubicBezTo>
                  <a:cubicBezTo>
                    <a:pt x="1143" y="1143"/>
                    <a:pt x="686"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906">
              <a:extLst>
                <a:ext uri="{FF2B5EF4-FFF2-40B4-BE49-F238E27FC236}">
                  <a16:creationId xmlns:a16="http://schemas.microsoft.com/office/drawing/2014/main" id="{500EE930-22DE-C77B-DDDF-1BD4864FA2E3}"/>
                </a:ext>
              </a:extLst>
            </p:cNvPr>
            <p:cNvSpPr/>
            <p:nvPr/>
          </p:nvSpPr>
          <p:spPr>
            <a:xfrm>
              <a:off x="2973223" y="5786094"/>
              <a:ext cx="2514" cy="1371"/>
            </a:xfrm>
            <a:custGeom>
              <a:avLst/>
              <a:gdLst>
                <a:gd name="connsiteX0" fmla="*/ 0 w 2514"/>
                <a:gd name="connsiteY0" fmla="*/ 0 h 1371"/>
                <a:gd name="connsiteX1" fmla="*/ 2515 w 2514"/>
                <a:gd name="connsiteY1" fmla="*/ 1371 h 1371"/>
                <a:gd name="connsiteX2" fmla="*/ 0 w 2514"/>
                <a:gd name="connsiteY2" fmla="*/ 0 h 1371"/>
              </a:gdLst>
              <a:ahLst/>
              <a:cxnLst>
                <a:cxn ang="0">
                  <a:pos x="connsiteX0" y="connsiteY0"/>
                </a:cxn>
                <a:cxn ang="0">
                  <a:pos x="connsiteX1" y="connsiteY1"/>
                </a:cxn>
                <a:cxn ang="0">
                  <a:pos x="connsiteX2" y="connsiteY2"/>
                </a:cxn>
              </a:cxnLst>
              <a:rect l="l" t="t" r="r" b="b"/>
              <a:pathLst>
                <a:path w="2514" h="1371">
                  <a:moveTo>
                    <a:pt x="0" y="0"/>
                  </a:moveTo>
                  <a:cubicBezTo>
                    <a:pt x="914" y="457"/>
                    <a:pt x="1600" y="914"/>
                    <a:pt x="2515" y="1371"/>
                  </a:cubicBezTo>
                  <a:cubicBezTo>
                    <a:pt x="1829" y="914"/>
                    <a:pt x="914" y="457"/>
                    <a:pt x="0" y="0"/>
                  </a:cubicBezTo>
                  <a:close/>
                </a:path>
              </a:pathLst>
            </a:custGeom>
            <a:solidFill>
              <a:srgbClr val="FFFFFF"/>
            </a:solidFill>
            <a:ln w="2286" cap="flat">
              <a:noFill/>
              <a:prstDash val="solid"/>
              <a:miter/>
            </a:ln>
          </p:spPr>
          <p:txBody>
            <a:bodyPr rtlCol="0" anchor="ctr"/>
            <a:lstStyle/>
            <a:p>
              <a:endParaRPr lang="en-US"/>
            </a:p>
          </p:txBody>
        </p:sp>
        <p:sp>
          <p:nvSpPr>
            <p:cNvPr id="77" name="Freeform 1907">
              <a:extLst>
                <a:ext uri="{FF2B5EF4-FFF2-40B4-BE49-F238E27FC236}">
                  <a16:creationId xmlns:a16="http://schemas.microsoft.com/office/drawing/2014/main" id="{05CEAF6F-F578-5630-61CC-94742A106C6E}"/>
                </a:ext>
              </a:extLst>
            </p:cNvPr>
            <p:cNvSpPr/>
            <p:nvPr/>
          </p:nvSpPr>
          <p:spPr>
            <a:xfrm>
              <a:off x="2964765" y="5782437"/>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2057"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908">
              <a:extLst>
                <a:ext uri="{FF2B5EF4-FFF2-40B4-BE49-F238E27FC236}">
                  <a16:creationId xmlns:a16="http://schemas.microsoft.com/office/drawing/2014/main" id="{11A1B704-BADB-FA2C-4E46-CE0AB266E422}"/>
                </a:ext>
              </a:extLst>
            </p:cNvPr>
            <p:cNvSpPr/>
            <p:nvPr/>
          </p:nvSpPr>
          <p:spPr>
            <a:xfrm>
              <a:off x="3006828" y="5824728"/>
              <a:ext cx="685" cy="1828"/>
            </a:xfrm>
            <a:custGeom>
              <a:avLst/>
              <a:gdLst>
                <a:gd name="connsiteX0" fmla="*/ 0 w 685"/>
                <a:gd name="connsiteY0" fmla="*/ 0 h 1828"/>
                <a:gd name="connsiteX1" fmla="*/ 686 w 685"/>
                <a:gd name="connsiteY1" fmla="*/ 1829 h 1828"/>
                <a:gd name="connsiteX2" fmla="*/ 0 w 685"/>
                <a:gd name="connsiteY2" fmla="*/ 0 h 1828"/>
              </a:gdLst>
              <a:ahLst/>
              <a:cxnLst>
                <a:cxn ang="0">
                  <a:pos x="connsiteX0" y="connsiteY0"/>
                </a:cxn>
                <a:cxn ang="0">
                  <a:pos x="connsiteX1" y="connsiteY1"/>
                </a:cxn>
                <a:cxn ang="0">
                  <a:pos x="connsiteX2" y="connsiteY2"/>
                </a:cxn>
              </a:cxnLst>
              <a:rect l="l" t="t" r="r" b="b"/>
              <a:pathLst>
                <a:path w="685" h="1828">
                  <a:moveTo>
                    <a:pt x="0" y="0"/>
                  </a:moveTo>
                  <a:cubicBezTo>
                    <a:pt x="229" y="686"/>
                    <a:pt x="457" y="1143"/>
                    <a:pt x="686" y="1829"/>
                  </a:cubicBezTo>
                  <a:cubicBezTo>
                    <a:pt x="457"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1909">
              <a:extLst>
                <a:ext uri="{FF2B5EF4-FFF2-40B4-BE49-F238E27FC236}">
                  <a16:creationId xmlns:a16="http://schemas.microsoft.com/office/drawing/2014/main" id="{2D0A90E9-F641-4B01-2A44-DA8539B0C9C0}"/>
                </a:ext>
              </a:extLst>
            </p:cNvPr>
            <p:cNvSpPr/>
            <p:nvPr/>
          </p:nvSpPr>
          <p:spPr>
            <a:xfrm>
              <a:off x="2993112" y="5801182"/>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914" y="915"/>
                    <a:pt x="457"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910">
              <a:extLst>
                <a:ext uri="{FF2B5EF4-FFF2-40B4-BE49-F238E27FC236}">
                  <a16:creationId xmlns:a16="http://schemas.microsoft.com/office/drawing/2014/main" id="{C78C92B0-6D1C-E2BF-57E2-1D806294BB09}"/>
                </a:ext>
              </a:extLst>
            </p:cNvPr>
            <p:cNvSpPr/>
            <p:nvPr/>
          </p:nvSpPr>
          <p:spPr>
            <a:xfrm>
              <a:off x="2967737" y="5783580"/>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829" y="686"/>
                    <a:pt x="2515"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911">
              <a:extLst>
                <a:ext uri="{FF2B5EF4-FFF2-40B4-BE49-F238E27FC236}">
                  <a16:creationId xmlns:a16="http://schemas.microsoft.com/office/drawing/2014/main" id="{C29C99D7-1982-E519-A836-A3813D90EED9}"/>
                </a:ext>
              </a:extLst>
            </p:cNvPr>
            <p:cNvSpPr/>
            <p:nvPr/>
          </p:nvSpPr>
          <p:spPr>
            <a:xfrm>
              <a:off x="2970709" y="5784723"/>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600" y="914"/>
                    <a:pt x="2515" y="1143"/>
                  </a:cubicBezTo>
                  <a:cubicBezTo>
                    <a:pt x="1600"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912">
              <a:extLst>
                <a:ext uri="{FF2B5EF4-FFF2-40B4-BE49-F238E27FC236}">
                  <a16:creationId xmlns:a16="http://schemas.microsoft.com/office/drawing/2014/main" id="{98F48E2D-DE7E-3297-F725-11E27AB68262}"/>
                </a:ext>
              </a:extLst>
            </p:cNvPr>
            <p:cNvSpPr/>
            <p:nvPr/>
          </p:nvSpPr>
          <p:spPr>
            <a:xfrm>
              <a:off x="2498878" y="5771864"/>
              <a:ext cx="662596" cy="668745"/>
            </a:xfrm>
            <a:custGeom>
              <a:avLst/>
              <a:gdLst>
                <a:gd name="connsiteX0" fmla="*/ 264947 w 662596"/>
                <a:gd name="connsiteY0" fmla="*/ 331756 h 668745"/>
                <a:gd name="connsiteX1" fmla="*/ 229972 w 662596"/>
                <a:gd name="connsiteY1" fmla="*/ 342500 h 668745"/>
                <a:gd name="connsiteX2" fmla="*/ 206654 w 662596"/>
                <a:gd name="connsiteY2" fmla="*/ 314382 h 668745"/>
                <a:gd name="connsiteX3" fmla="*/ 203454 w 662596"/>
                <a:gd name="connsiteY3" fmla="*/ 254032 h 668745"/>
                <a:gd name="connsiteX4" fmla="*/ 194539 w 662596"/>
                <a:gd name="connsiteY4" fmla="*/ 225914 h 668745"/>
                <a:gd name="connsiteX5" fmla="*/ 163678 w 662596"/>
                <a:gd name="connsiteY5" fmla="*/ 232543 h 668745"/>
                <a:gd name="connsiteX6" fmla="*/ 162306 w 662596"/>
                <a:gd name="connsiteY6" fmla="*/ 245345 h 668745"/>
                <a:gd name="connsiteX7" fmla="*/ 164135 w 662596"/>
                <a:gd name="connsiteY7" fmla="*/ 336328 h 668745"/>
                <a:gd name="connsiteX8" fmla="*/ 158648 w 662596"/>
                <a:gd name="connsiteY8" fmla="*/ 361245 h 668745"/>
                <a:gd name="connsiteX9" fmla="*/ 127787 w 662596"/>
                <a:gd name="connsiteY9" fmla="*/ 366274 h 668745"/>
                <a:gd name="connsiteX10" fmla="*/ 9601 w 662596"/>
                <a:gd name="connsiteY10" fmla="*/ 382048 h 668745"/>
                <a:gd name="connsiteX11" fmla="*/ 9830 w 662596"/>
                <a:gd name="connsiteY11" fmla="*/ 410165 h 668745"/>
                <a:gd name="connsiteX12" fmla="*/ 36805 w 662596"/>
                <a:gd name="connsiteY12" fmla="*/ 443998 h 668745"/>
                <a:gd name="connsiteX13" fmla="*/ 39548 w 662596"/>
                <a:gd name="connsiteY13" fmla="*/ 478745 h 668745"/>
                <a:gd name="connsiteX14" fmla="*/ 9830 w 662596"/>
                <a:gd name="connsiteY14" fmla="*/ 492004 h 668745"/>
                <a:gd name="connsiteX15" fmla="*/ 0 w 662596"/>
                <a:gd name="connsiteY15" fmla="*/ 491090 h 668745"/>
                <a:gd name="connsiteX16" fmla="*/ 15316 w 662596"/>
                <a:gd name="connsiteY16" fmla="*/ 496348 h 668745"/>
                <a:gd name="connsiteX17" fmla="*/ 126416 w 662596"/>
                <a:gd name="connsiteY17" fmla="*/ 497491 h 668745"/>
                <a:gd name="connsiteX18" fmla="*/ 216484 w 662596"/>
                <a:gd name="connsiteY18" fmla="*/ 567442 h 668745"/>
                <a:gd name="connsiteX19" fmla="*/ 248717 w 662596"/>
                <a:gd name="connsiteY19" fmla="*/ 619334 h 668745"/>
                <a:gd name="connsiteX20" fmla="*/ 310896 w 662596"/>
                <a:gd name="connsiteY20" fmla="*/ 651110 h 668745"/>
                <a:gd name="connsiteX21" fmla="*/ 391135 w 662596"/>
                <a:gd name="connsiteY21" fmla="*/ 660711 h 668745"/>
                <a:gd name="connsiteX22" fmla="*/ 463144 w 662596"/>
                <a:gd name="connsiteY22" fmla="*/ 663454 h 668745"/>
                <a:gd name="connsiteX23" fmla="*/ 573557 w 662596"/>
                <a:gd name="connsiteY23" fmla="*/ 662083 h 668745"/>
                <a:gd name="connsiteX24" fmla="*/ 645566 w 662596"/>
                <a:gd name="connsiteY24" fmla="*/ 586645 h 668745"/>
                <a:gd name="connsiteX25" fmla="*/ 655168 w 662596"/>
                <a:gd name="connsiteY25" fmla="*/ 518065 h 668745"/>
                <a:gd name="connsiteX26" fmla="*/ 652882 w 662596"/>
                <a:gd name="connsiteY26" fmla="*/ 534752 h 668745"/>
                <a:gd name="connsiteX27" fmla="*/ 662254 w 662596"/>
                <a:gd name="connsiteY27" fmla="*/ 338614 h 668745"/>
                <a:gd name="connsiteX28" fmla="*/ 659282 w 662596"/>
                <a:gd name="connsiteY28" fmla="*/ 257003 h 668745"/>
                <a:gd name="connsiteX29" fmla="*/ 628421 w 662596"/>
                <a:gd name="connsiteY29" fmla="*/ 209226 h 668745"/>
                <a:gd name="connsiteX30" fmla="*/ 637337 w 662596"/>
                <a:gd name="connsiteY30" fmla="*/ 210140 h 668745"/>
                <a:gd name="connsiteX31" fmla="*/ 547040 w 662596"/>
                <a:gd name="connsiteY31" fmla="*/ 210140 h 668745"/>
                <a:gd name="connsiteX32" fmla="*/ 510007 w 662596"/>
                <a:gd name="connsiteY32" fmla="*/ 200996 h 668745"/>
                <a:gd name="connsiteX33" fmla="*/ 495833 w 662596"/>
                <a:gd name="connsiteY33" fmla="*/ 178822 h 668745"/>
                <a:gd name="connsiteX34" fmla="*/ 495833 w 662596"/>
                <a:gd name="connsiteY34" fmla="*/ 178822 h 668745"/>
                <a:gd name="connsiteX35" fmla="*/ 478460 w 662596"/>
                <a:gd name="connsiteY35" fmla="*/ 53778 h 668745"/>
                <a:gd name="connsiteX36" fmla="*/ 466344 w 662596"/>
                <a:gd name="connsiteY36" fmla="*/ 9658 h 668745"/>
                <a:gd name="connsiteX37" fmla="*/ 457200 w 662596"/>
                <a:gd name="connsiteY37" fmla="*/ 6686 h 668745"/>
                <a:gd name="connsiteX38" fmla="*/ 410337 w 662596"/>
                <a:gd name="connsiteY38" fmla="*/ 57 h 668745"/>
                <a:gd name="connsiteX39" fmla="*/ 321183 w 662596"/>
                <a:gd name="connsiteY39" fmla="*/ 65665 h 668745"/>
                <a:gd name="connsiteX40" fmla="*/ 319354 w 662596"/>
                <a:gd name="connsiteY40" fmla="*/ 112985 h 668745"/>
                <a:gd name="connsiteX41" fmla="*/ 338099 w 662596"/>
                <a:gd name="connsiteY41" fmla="*/ 165792 h 668745"/>
                <a:gd name="connsiteX42" fmla="*/ 324155 w 662596"/>
                <a:gd name="connsiteY42" fmla="*/ 202825 h 668745"/>
                <a:gd name="connsiteX43" fmla="*/ 303352 w 662596"/>
                <a:gd name="connsiteY43" fmla="*/ 206711 h 668745"/>
                <a:gd name="connsiteX44" fmla="*/ 275006 w 662596"/>
                <a:gd name="connsiteY44" fmla="*/ 210369 h 668745"/>
                <a:gd name="connsiteX45" fmla="*/ 285521 w 662596"/>
                <a:gd name="connsiteY45" fmla="*/ 251974 h 668745"/>
                <a:gd name="connsiteX46" fmla="*/ 264947 w 662596"/>
                <a:gd name="connsiteY46" fmla="*/ 331756 h 6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62596" h="668745">
                  <a:moveTo>
                    <a:pt x="264947" y="331756"/>
                  </a:moveTo>
                  <a:cubicBezTo>
                    <a:pt x="255575" y="341814"/>
                    <a:pt x="244373" y="347300"/>
                    <a:pt x="229972" y="342500"/>
                  </a:cubicBezTo>
                  <a:cubicBezTo>
                    <a:pt x="216256" y="337928"/>
                    <a:pt x="209169" y="328784"/>
                    <a:pt x="206654" y="314382"/>
                  </a:cubicBezTo>
                  <a:cubicBezTo>
                    <a:pt x="202768" y="294265"/>
                    <a:pt x="203911" y="274148"/>
                    <a:pt x="203454" y="254032"/>
                  </a:cubicBezTo>
                  <a:cubicBezTo>
                    <a:pt x="203225" y="243745"/>
                    <a:pt x="202082" y="233686"/>
                    <a:pt x="194539" y="225914"/>
                  </a:cubicBezTo>
                  <a:cubicBezTo>
                    <a:pt x="184023" y="214712"/>
                    <a:pt x="168478" y="217913"/>
                    <a:pt x="163678" y="232543"/>
                  </a:cubicBezTo>
                  <a:cubicBezTo>
                    <a:pt x="162306" y="236429"/>
                    <a:pt x="162077" y="241230"/>
                    <a:pt x="162306" y="245345"/>
                  </a:cubicBezTo>
                  <a:cubicBezTo>
                    <a:pt x="163678" y="275749"/>
                    <a:pt x="160477" y="305924"/>
                    <a:pt x="164135" y="336328"/>
                  </a:cubicBezTo>
                  <a:cubicBezTo>
                    <a:pt x="165049" y="345243"/>
                    <a:pt x="163220" y="353701"/>
                    <a:pt x="158648" y="361245"/>
                  </a:cubicBezTo>
                  <a:cubicBezTo>
                    <a:pt x="151105" y="374047"/>
                    <a:pt x="139446" y="375190"/>
                    <a:pt x="127787" y="366274"/>
                  </a:cubicBezTo>
                  <a:cubicBezTo>
                    <a:pt x="69952" y="333813"/>
                    <a:pt x="25146" y="360102"/>
                    <a:pt x="9601" y="382048"/>
                  </a:cubicBezTo>
                  <a:cubicBezTo>
                    <a:pt x="-457" y="396221"/>
                    <a:pt x="-686" y="396449"/>
                    <a:pt x="9830" y="410165"/>
                  </a:cubicBezTo>
                  <a:cubicBezTo>
                    <a:pt x="18517" y="421595"/>
                    <a:pt x="28346" y="432340"/>
                    <a:pt x="36805" y="443998"/>
                  </a:cubicBezTo>
                  <a:cubicBezTo>
                    <a:pt x="44577" y="454742"/>
                    <a:pt x="45949" y="466858"/>
                    <a:pt x="39548" y="478745"/>
                  </a:cubicBezTo>
                  <a:cubicBezTo>
                    <a:pt x="33147" y="490633"/>
                    <a:pt x="21946" y="492690"/>
                    <a:pt x="9830" y="492004"/>
                  </a:cubicBezTo>
                  <a:cubicBezTo>
                    <a:pt x="6629" y="491776"/>
                    <a:pt x="3200" y="491547"/>
                    <a:pt x="0" y="491090"/>
                  </a:cubicBezTo>
                  <a:cubicBezTo>
                    <a:pt x="5029" y="493147"/>
                    <a:pt x="10058" y="494976"/>
                    <a:pt x="15316" y="496348"/>
                  </a:cubicBezTo>
                  <a:cubicBezTo>
                    <a:pt x="52121" y="506406"/>
                    <a:pt x="89383" y="502977"/>
                    <a:pt x="126416" y="497491"/>
                  </a:cubicBezTo>
                  <a:cubicBezTo>
                    <a:pt x="134645" y="496348"/>
                    <a:pt x="183794" y="493604"/>
                    <a:pt x="216484" y="567442"/>
                  </a:cubicBezTo>
                  <a:cubicBezTo>
                    <a:pt x="224942" y="586416"/>
                    <a:pt x="232943" y="605390"/>
                    <a:pt x="248717" y="619334"/>
                  </a:cubicBezTo>
                  <a:cubicBezTo>
                    <a:pt x="266548" y="635108"/>
                    <a:pt x="287807" y="645852"/>
                    <a:pt x="310896" y="651110"/>
                  </a:cubicBezTo>
                  <a:cubicBezTo>
                    <a:pt x="336956" y="657053"/>
                    <a:pt x="364388" y="659111"/>
                    <a:pt x="391135" y="660711"/>
                  </a:cubicBezTo>
                  <a:cubicBezTo>
                    <a:pt x="415138" y="662083"/>
                    <a:pt x="439141" y="662768"/>
                    <a:pt x="463144" y="663454"/>
                  </a:cubicBezTo>
                  <a:cubicBezTo>
                    <a:pt x="500405" y="664597"/>
                    <a:pt x="536753" y="675570"/>
                    <a:pt x="573557" y="662083"/>
                  </a:cubicBezTo>
                  <a:cubicBezTo>
                    <a:pt x="609219" y="649052"/>
                    <a:pt x="634136" y="622992"/>
                    <a:pt x="645566" y="586645"/>
                  </a:cubicBezTo>
                  <a:cubicBezTo>
                    <a:pt x="652424" y="564699"/>
                    <a:pt x="652424" y="540925"/>
                    <a:pt x="655168" y="518065"/>
                  </a:cubicBezTo>
                  <a:lnTo>
                    <a:pt x="652882" y="534752"/>
                  </a:lnTo>
                  <a:cubicBezTo>
                    <a:pt x="661568" y="470059"/>
                    <a:pt x="662254" y="403765"/>
                    <a:pt x="662254" y="338614"/>
                  </a:cubicBezTo>
                  <a:cubicBezTo>
                    <a:pt x="662254" y="311410"/>
                    <a:pt x="664083" y="283750"/>
                    <a:pt x="659282" y="257003"/>
                  </a:cubicBezTo>
                  <a:cubicBezTo>
                    <a:pt x="655625" y="237344"/>
                    <a:pt x="643966" y="220885"/>
                    <a:pt x="628421" y="209226"/>
                  </a:cubicBezTo>
                  <a:cubicBezTo>
                    <a:pt x="631393" y="209455"/>
                    <a:pt x="634365" y="209683"/>
                    <a:pt x="637337" y="210140"/>
                  </a:cubicBezTo>
                  <a:cubicBezTo>
                    <a:pt x="607390" y="206940"/>
                    <a:pt x="577215" y="206254"/>
                    <a:pt x="547040" y="210140"/>
                  </a:cubicBezTo>
                  <a:cubicBezTo>
                    <a:pt x="533095" y="211969"/>
                    <a:pt x="521208" y="207854"/>
                    <a:pt x="510007" y="200996"/>
                  </a:cubicBezTo>
                  <a:cubicBezTo>
                    <a:pt x="500863" y="195510"/>
                    <a:pt x="496062" y="187966"/>
                    <a:pt x="495833" y="178822"/>
                  </a:cubicBezTo>
                  <a:cubicBezTo>
                    <a:pt x="495833" y="178822"/>
                    <a:pt x="495833" y="178822"/>
                    <a:pt x="495833" y="178822"/>
                  </a:cubicBezTo>
                  <a:cubicBezTo>
                    <a:pt x="463144" y="163049"/>
                    <a:pt x="482575" y="83267"/>
                    <a:pt x="478460" y="53778"/>
                  </a:cubicBezTo>
                  <a:cubicBezTo>
                    <a:pt x="476402" y="38919"/>
                    <a:pt x="472516" y="23831"/>
                    <a:pt x="466344" y="9658"/>
                  </a:cubicBezTo>
                  <a:cubicBezTo>
                    <a:pt x="463372" y="8515"/>
                    <a:pt x="460400" y="7601"/>
                    <a:pt x="457200" y="6686"/>
                  </a:cubicBezTo>
                  <a:cubicBezTo>
                    <a:pt x="441884" y="2343"/>
                    <a:pt x="426339" y="514"/>
                    <a:pt x="410337" y="57"/>
                  </a:cubicBezTo>
                  <a:cubicBezTo>
                    <a:pt x="364846" y="-1315"/>
                    <a:pt x="332384" y="22231"/>
                    <a:pt x="321183" y="65665"/>
                  </a:cubicBezTo>
                  <a:cubicBezTo>
                    <a:pt x="317297" y="81439"/>
                    <a:pt x="317297" y="96983"/>
                    <a:pt x="319354" y="112985"/>
                  </a:cubicBezTo>
                  <a:cubicBezTo>
                    <a:pt x="322097" y="131959"/>
                    <a:pt x="330784" y="148647"/>
                    <a:pt x="338099" y="165792"/>
                  </a:cubicBezTo>
                  <a:cubicBezTo>
                    <a:pt x="345872" y="183851"/>
                    <a:pt x="341757" y="193910"/>
                    <a:pt x="324155" y="202825"/>
                  </a:cubicBezTo>
                  <a:cubicBezTo>
                    <a:pt x="317525" y="206254"/>
                    <a:pt x="310667" y="207854"/>
                    <a:pt x="303352" y="206711"/>
                  </a:cubicBezTo>
                  <a:cubicBezTo>
                    <a:pt x="293980" y="205340"/>
                    <a:pt x="284836" y="205797"/>
                    <a:pt x="275006" y="210369"/>
                  </a:cubicBezTo>
                  <a:cubicBezTo>
                    <a:pt x="278663" y="224314"/>
                    <a:pt x="283693" y="238030"/>
                    <a:pt x="285521" y="251974"/>
                  </a:cubicBezTo>
                  <a:cubicBezTo>
                    <a:pt x="288950" y="281692"/>
                    <a:pt x="285750" y="309353"/>
                    <a:pt x="264947" y="331756"/>
                  </a:cubicBezTo>
                  <a:close/>
                </a:path>
              </a:pathLst>
            </a:custGeom>
            <a:solidFill>
              <a:srgbClr val="FFC611"/>
            </a:solidFill>
            <a:ln w="2286" cap="flat">
              <a:noFill/>
              <a:prstDash val="solid"/>
              <a:miter/>
            </a:ln>
          </p:spPr>
          <p:txBody>
            <a:bodyPr rtlCol="0" anchor="ctr"/>
            <a:lstStyle/>
            <a:p>
              <a:endParaRPr lang="en-US"/>
            </a:p>
          </p:txBody>
        </p:sp>
        <p:sp>
          <p:nvSpPr>
            <p:cNvPr id="83" name="Freeform 1913">
              <a:extLst>
                <a:ext uri="{FF2B5EF4-FFF2-40B4-BE49-F238E27FC236}">
                  <a16:creationId xmlns:a16="http://schemas.microsoft.com/office/drawing/2014/main" id="{555A2501-18C0-1F06-AABC-F0B97EA1711B}"/>
                </a:ext>
              </a:extLst>
            </p:cNvPr>
            <p:cNvSpPr/>
            <p:nvPr/>
          </p:nvSpPr>
          <p:spPr>
            <a:xfrm>
              <a:off x="2975967" y="5787466"/>
              <a:ext cx="15316" cy="11430"/>
            </a:xfrm>
            <a:custGeom>
              <a:avLst/>
              <a:gdLst>
                <a:gd name="connsiteX0" fmla="*/ 0 w 15316"/>
                <a:gd name="connsiteY0" fmla="*/ 0 h 11430"/>
                <a:gd name="connsiteX1" fmla="*/ 15316 w 15316"/>
                <a:gd name="connsiteY1" fmla="*/ 11430 h 11430"/>
                <a:gd name="connsiteX2" fmla="*/ 0 w 15316"/>
                <a:gd name="connsiteY2" fmla="*/ 0 h 11430"/>
              </a:gdLst>
              <a:ahLst/>
              <a:cxnLst>
                <a:cxn ang="0">
                  <a:pos x="connsiteX0" y="connsiteY0"/>
                </a:cxn>
                <a:cxn ang="0">
                  <a:pos x="connsiteX1" y="connsiteY1"/>
                </a:cxn>
                <a:cxn ang="0">
                  <a:pos x="connsiteX2" y="connsiteY2"/>
                </a:cxn>
              </a:cxnLst>
              <a:rect l="l" t="t" r="r" b="b"/>
              <a:pathLst>
                <a:path w="15316" h="11430">
                  <a:moveTo>
                    <a:pt x="0" y="0"/>
                  </a:moveTo>
                  <a:cubicBezTo>
                    <a:pt x="5944" y="3201"/>
                    <a:pt x="10973" y="7087"/>
                    <a:pt x="15316" y="11430"/>
                  </a:cubicBezTo>
                  <a:cubicBezTo>
                    <a:pt x="10744" y="7087"/>
                    <a:pt x="5715" y="3201"/>
                    <a:pt x="0" y="0"/>
                  </a:cubicBezTo>
                  <a:close/>
                </a:path>
              </a:pathLst>
            </a:custGeom>
            <a:solidFill>
              <a:srgbClr val="FFFFFF"/>
            </a:solidFill>
            <a:ln w="2286" cap="flat">
              <a:noFill/>
              <a:prstDash val="solid"/>
              <a:miter/>
            </a:ln>
          </p:spPr>
          <p:txBody>
            <a:bodyPr rtlCol="0" anchor="ctr"/>
            <a:lstStyle/>
            <a:p>
              <a:endParaRPr lang="en-US"/>
            </a:p>
          </p:txBody>
        </p:sp>
        <p:sp>
          <p:nvSpPr>
            <p:cNvPr id="84" name="Freeform 1914">
              <a:extLst>
                <a:ext uri="{FF2B5EF4-FFF2-40B4-BE49-F238E27FC236}">
                  <a16:creationId xmlns:a16="http://schemas.microsoft.com/office/drawing/2014/main" id="{DCD76D08-80D7-0ED4-2F78-5AF787F7F14C}"/>
                </a:ext>
              </a:extLst>
            </p:cNvPr>
            <p:cNvSpPr/>
            <p:nvPr/>
          </p:nvSpPr>
          <p:spPr>
            <a:xfrm>
              <a:off x="3001113" y="58121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372"/>
                    <a:pt x="1143" y="1829"/>
                  </a:cubicBezTo>
                  <a:cubicBezTo>
                    <a:pt x="686"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1915">
              <a:extLst>
                <a:ext uri="{FF2B5EF4-FFF2-40B4-BE49-F238E27FC236}">
                  <a16:creationId xmlns:a16="http://schemas.microsoft.com/office/drawing/2014/main" id="{29EADA81-9BA5-019F-1FB7-D701BA1396EF}"/>
                </a:ext>
              </a:extLst>
            </p:cNvPr>
            <p:cNvSpPr/>
            <p:nvPr/>
          </p:nvSpPr>
          <p:spPr>
            <a:xfrm>
              <a:off x="2999741" y="5809869"/>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686"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86" name="Freeform 1916">
              <a:extLst>
                <a:ext uri="{FF2B5EF4-FFF2-40B4-BE49-F238E27FC236}">
                  <a16:creationId xmlns:a16="http://schemas.microsoft.com/office/drawing/2014/main" id="{C7E27B35-8A52-9351-0546-1815A602D7D8}"/>
                </a:ext>
              </a:extLst>
            </p:cNvPr>
            <p:cNvSpPr/>
            <p:nvPr/>
          </p:nvSpPr>
          <p:spPr>
            <a:xfrm>
              <a:off x="3002256" y="5814441"/>
              <a:ext cx="4114" cy="9372"/>
            </a:xfrm>
            <a:custGeom>
              <a:avLst/>
              <a:gdLst>
                <a:gd name="connsiteX0" fmla="*/ 0 w 4114"/>
                <a:gd name="connsiteY0" fmla="*/ 0 h 9372"/>
                <a:gd name="connsiteX1" fmla="*/ 4115 w 4114"/>
                <a:gd name="connsiteY1" fmla="*/ 9373 h 9372"/>
                <a:gd name="connsiteX2" fmla="*/ 0 w 4114"/>
                <a:gd name="connsiteY2" fmla="*/ 0 h 9372"/>
              </a:gdLst>
              <a:ahLst/>
              <a:cxnLst>
                <a:cxn ang="0">
                  <a:pos x="connsiteX0" y="connsiteY0"/>
                </a:cxn>
                <a:cxn ang="0">
                  <a:pos x="connsiteX1" y="connsiteY1"/>
                </a:cxn>
                <a:cxn ang="0">
                  <a:pos x="connsiteX2" y="connsiteY2"/>
                </a:cxn>
              </a:cxnLst>
              <a:rect l="l" t="t" r="r" b="b"/>
              <a:pathLst>
                <a:path w="4114" h="9372">
                  <a:moveTo>
                    <a:pt x="0" y="0"/>
                  </a:moveTo>
                  <a:cubicBezTo>
                    <a:pt x="1600" y="2972"/>
                    <a:pt x="2972" y="5944"/>
                    <a:pt x="4115" y="9373"/>
                  </a:cubicBezTo>
                  <a:cubicBezTo>
                    <a:pt x="2972" y="6172"/>
                    <a:pt x="1600" y="29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1917">
              <a:extLst>
                <a:ext uri="{FF2B5EF4-FFF2-40B4-BE49-F238E27FC236}">
                  <a16:creationId xmlns:a16="http://schemas.microsoft.com/office/drawing/2014/main" id="{42E7CFFF-1A14-130D-C39B-BD84B25F710A}"/>
                </a:ext>
              </a:extLst>
            </p:cNvPr>
            <p:cNvSpPr/>
            <p:nvPr/>
          </p:nvSpPr>
          <p:spPr>
            <a:xfrm>
              <a:off x="2994940" y="5803239"/>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88" name="Freeform 1918">
              <a:extLst>
                <a:ext uri="{FF2B5EF4-FFF2-40B4-BE49-F238E27FC236}">
                  <a16:creationId xmlns:a16="http://schemas.microsoft.com/office/drawing/2014/main" id="{A0C5F302-91FF-C454-5E93-79C1DB156C93}"/>
                </a:ext>
              </a:extLst>
            </p:cNvPr>
            <p:cNvSpPr/>
            <p:nvPr/>
          </p:nvSpPr>
          <p:spPr>
            <a:xfrm>
              <a:off x="2998141" y="5807583"/>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457"/>
                    <a:pt x="686" y="1143"/>
                    <a:pt x="1143" y="1829"/>
                  </a:cubicBezTo>
                  <a:cubicBezTo>
                    <a:pt x="686"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89" name="Freeform 1919">
              <a:extLst>
                <a:ext uri="{FF2B5EF4-FFF2-40B4-BE49-F238E27FC236}">
                  <a16:creationId xmlns:a16="http://schemas.microsoft.com/office/drawing/2014/main" id="{3519AE01-8FFA-F2B5-0AD0-73E335EAA107}"/>
                </a:ext>
              </a:extLst>
            </p:cNvPr>
            <p:cNvSpPr/>
            <p:nvPr/>
          </p:nvSpPr>
          <p:spPr>
            <a:xfrm>
              <a:off x="2996541" y="5805297"/>
              <a:ext cx="1143" cy="1600"/>
            </a:xfrm>
            <a:custGeom>
              <a:avLst/>
              <a:gdLst>
                <a:gd name="connsiteX0" fmla="*/ 0 w 1143"/>
                <a:gd name="connsiteY0" fmla="*/ 0 h 1600"/>
                <a:gd name="connsiteX1" fmla="*/ 1143 w 1143"/>
                <a:gd name="connsiteY1" fmla="*/ 1600 h 1600"/>
                <a:gd name="connsiteX2" fmla="*/ 0 w 1143"/>
                <a:gd name="connsiteY2" fmla="*/ 0 h 1600"/>
              </a:gdLst>
              <a:ahLst/>
              <a:cxnLst>
                <a:cxn ang="0">
                  <a:pos x="connsiteX0" y="connsiteY0"/>
                </a:cxn>
                <a:cxn ang="0">
                  <a:pos x="connsiteX1" y="connsiteY1"/>
                </a:cxn>
                <a:cxn ang="0">
                  <a:pos x="connsiteX2" y="connsiteY2"/>
                </a:cxn>
              </a:cxnLst>
              <a:rect l="l" t="t" r="r" b="b"/>
              <a:pathLst>
                <a:path w="1143" h="1600">
                  <a:moveTo>
                    <a:pt x="0" y="0"/>
                  </a:moveTo>
                  <a:cubicBezTo>
                    <a:pt x="457" y="457"/>
                    <a:pt x="914" y="1143"/>
                    <a:pt x="1143" y="1600"/>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90" name="Freeform 1920">
              <a:extLst>
                <a:ext uri="{FF2B5EF4-FFF2-40B4-BE49-F238E27FC236}">
                  <a16:creationId xmlns:a16="http://schemas.microsoft.com/office/drawing/2014/main" id="{0AA1C5D2-4EC5-A1E1-2922-40266295439B}"/>
                </a:ext>
              </a:extLst>
            </p:cNvPr>
            <p:cNvSpPr/>
            <p:nvPr/>
          </p:nvSpPr>
          <p:spPr>
            <a:xfrm>
              <a:off x="3199766" y="6412230"/>
              <a:ext cx="2971" cy="16687"/>
            </a:xfrm>
            <a:custGeom>
              <a:avLst/>
              <a:gdLst>
                <a:gd name="connsiteX0" fmla="*/ 2972 w 2971"/>
                <a:gd name="connsiteY0" fmla="*/ 0 h 16687"/>
                <a:gd name="connsiteX1" fmla="*/ 0 w 2971"/>
                <a:gd name="connsiteY1" fmla="*/ 16688 h 16687"/>
                <a:gd name="connsiteX2" fmla="*/ 2972 w 2971"/>
                <a:gd name="connsiteY2" fmla="*/ 0 h 16687"/>
              </a:gdLst>
              <a:ahLst/>
              <a:cxnLst>
                <a:cxn ang="0">
                  <a:pos x="connsiteX0" y="connsiteY0"/>
                </a:cxn>
                <a:cxn ang="0">
                  <a:pos x="connsiteX1" y="connsiteY1"/>
                </a:cxn>
                <a:cxn ang="0">
                  <a:pos x="connsiteX2" y="connsiteY2"/>
                </a:cxn>
              </a:cxnLst>
              <a:rect l="l" t="t" r="r" b="b"/>
              <a:pathLst>
                <a:path w="2971" h="16687">
                  <a:moveTo>
                    <a:pt x="2972" y="0"/>
                  </a:moveTo>
                  <a:cubicBezTo>
                    <a:pt x="2057" y="5486"/>
                    <a:pt x="914" y="11201"/>
                    <a:pt x="0" y="16688"/>
                  </a:cubicBezTo>
                  <a:cubicBezTo>
                    <a:pt x="914" y="11201"/>
                    <a:pt x="2057" y="5486"/>
                    <a:pt x="2972" y="0"/>
                  </a:cubicBezTo>
                  <a:close/>
                </a:path>
              </a:pathLst>
            </a:custGeom>
            <a:solidFill>
              <a:srgbClr val="FFFFFF"/>
            </a:solidFill>
            <a:ln w="2286" cap="flat">
              <a:noFill/>
              <a:prstDash val="solid"/>
              <a:miter/>
            </a:ln>
          </p:spPr>
          <p:txBody>
            <a:bodyPr rtlCol="0" anchor="ctr"/>
            <a:lstStyle/>
            <a:p>
              <a:endParaRPr lang="en-US"/>
            </a:p>
          </p:txBody>
        </p:sp>
        <p:sp>
          <p:nvSpPr>
            <p:cNvPr id="91" name="Freeform 1921">
              <a:extLst>
                <a:ext uri="{FF2B5EF4-FFF2-40B4-BE49-F238E27FC236}">
                  <a16:creationId xmlns:a16="http://schemas.microsoft.com/office/drawing/2014/main" id="{AC78D98C-0FDC-DF11-A711-8EEBE68824AA}"/>
                </a:ext>
              </a:extLst>
            </p:cNvPr>
            <p:cNvSpPr/>
            <p:nvPr/>
          </p:nvSpPr>
          <p:spPr>
            <a:xfrm>
              <a:off x="2682444" y="647875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5"/>
                    <a:pt x="229"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2" name="Freeform 1922">
              <a:extLst>
                <a:ext uri="{FF2B5EF4-FFF2-40B4-BE49-F238E27FC236}">
                  <a16:creationId xmlns:a16="http://schemas.microsoft.com/office/drawing/2014/main" id="{EA65C85A-72DE-33C5-0071-5D2EBEE20AC7}"/>
                </a:ext>
              </a:extLst>
            </p:cNvPr>
            <p:cNvSpPr/>
            <p:nvPr/>
          </p:nvSpPr>
          <p:spPr>
            <a:xfrm>
              <a:off x="2995626" y="5922797"/>
              <a:ext cx="5257" cy="17602"/>
            </a:xfrm>
            <a:custGeom>
              <a:avLst/>
              <a:gdLst>
                <a:gd name="connsiteX0" fmla="*/ 0 w 5257"/>
                <a:gd name="connsiteY0" fmla="*/ 17603 h 17602"/>
                <a:gd name="connsiteX1" fmla="*/ 0 w 5257"/>
                <a:gd name="connsiteY1" fmla="*/ 17603 h 17602"/>
                <a:gd name="connsiteX2" fmla="*/ 5258 w 5257"/>
                <a:gd name="connsiteY2" fmla="*/ 0 h 17602"/>
                <a:gd name="connsiteX3" fmla="*/ 0 w 5257"/>
                <a:gd name="connsiteY3" fmla="*/ 17603 h 17602"/>
                <a:gd name="connsiteX4" fmla="*/ 0 w 5257"/>
                <a:gd name="connsiteY4" fmla="*/ 17603 h 17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17602">
                  <a:moveTo>
                    <a:pt x="0" y="17603"/>
                  </a:moveTo>
                  <a:cubicBezTo>
                    <a:pt x="0" y="17603"/>
                    <a:pt x="0" y="17603"/>
                    <a:pt x="0" y="17603"/>
                  </a:cubicBezTo>
                  <a:cubicBezTo>
                    <a:pt x="1600" y="11659"/>
                    <a:pt x="3429" y="5715"/>
                    <a:pt x="5258" y="0"/>
                  </a:cubicBezTo>
                  <a:cubicBezTo>
                    <a:pt x="3429" y="5715"/>
                    <a:pt x="1600" y="11659"/>
                    <a:pt x="0" y="17603"/>
                  </a:cubicBezTo>
                  <a:cubicBezTo>
                    <a:pt x="0" y="17603"/>
                    <a:pt x="0" y="17603"/>
                    <a:pt x="0" y="17603"/>
                  </a:cubicBezTo>
                  <a:close/>
                </a:path>
              </a:pathLst>
            </a:custGeom>
            <a:solidFill>
              <a:srgbClr val="FFFFFF"/>
            </a:solidFill>
            <a:ln w="2286" cap="flat">
              <a:noFill/>
              <a:prstDash val="solid"/>
              <a:miter/>
            </a:ln>
          </p:spPr>
          <p:txBody>
            <a:bodyPr rtlCol="0" anchor="ctr"/>
            <a:lstStyle/>
            <a:p>
              <a:endParaRPr lang="en-US"/>
            </a:p>
          </p:txBody>
        </p:sp>
        <p:sp>
          <p:nvSpPr>
            <p:cNvPr id="93" name="Freeform 1923">
              <a:extLst>
                <a:ext uri="{FF2B5EF4-FFF2-40B4-BE49-F238E27FC236}">
                  <a16:creationId xmlns:a16="http://schemas.microsoft.com/office/drawing/2014/main" id="{BEF26797-7AAE-404C-18F3-299744825284}"/>
                </a:ext>
              </a:extLst>
            </p:cNvPr>
            <p:cNvSpPr/>
            <p:nvPr/>
          </p:nvSpPr>
          <p:spPr>
            <a:xfrm>
              <a:off x="2689074" y="6484010"/>
              <a:ext cx="1371" cy="228"/>
            </a:xfrm>
            <a:custGeom>
              <a:avLst/>
              <a:gdLst>
                <a:gd name="connsiteX0" fmla="*/ 1372 w 1371"/>
                <a:gd name="connsiteY0" fmla="*/ 229 h 228"/>
                <a:gd name="connsiteX1" fmla="*/ 0 w 1371"/>
                <a:gd name="connsiteY1" fmla="*/ 0 h 228"/>
                <a:gd name="connsiteX2" fmla="*/ 1372 w 1371"/>
                <a:gd name="connsiteY2" fmla="*/ 229 h 228"/>
              </a:gdLst>
              <a:ahLst/>
              <a:cxnLst>
                <a:cxn ang="0">
                  <a:pos x="connsiteX0" y="connsiteY0"/>
                </a:cxn>
                <a:cxn ang="0">
                  <a:pos x="connsiteX1" y="connsiteY1"/>
                </a:cxn>
                <a:cxn ang="0">
                  <a:pos x="connsiteX2" y="connsiteY2"/>
                </a:cxn>
              </a:cxnLst>
              <a:rect l="l" t="t" r="r" b="b"/>
              <a:pathLst>
                <a:path w="1371" h="228">
                  <a:moveTo>
                    <a:pt x="1372" y="229"/>
                  </a:moveTo>
                  <a:cubicBezTo>
                    <a:pt x="914" y="229"/>
                    <a:pt x="457" y="229"/>
                    <a:pt x="0" y="0"/>
                  </a:cubicBezTo>
                  <a:cubicBezTo>
                    <a:pt x="457" y="0"/>
                    <a:pt x="914" y="229"/>
                    <a:pt x="1372" y="229"/>
                  </a:cubicBezTo>
                  <a:close/>
                </a:path>
              </a:pathLst>
            </a:custGeom>
            <a:solidFill>
              <a:srgbClr val="FFFFFF"/>
            </a:solidFill>
            <a:ln w="2286" cap="flat">
              <a:noFill/>
              <a:prstDash val="solid"/>
              <a:miter/>
            </a:ln>
          </p:spPr>
          <p:txBody>
            <a:bodyPr rtlCol="0" anchor="ctr"/>
            <a:lstStyle/>
            <a:p>
              <a:endParaRPr lang="en-US"/>
            </a:p>
          </p:txBody>
        </p:sp>
        <p:sp>
          <p:nvSpPr>
            <p:cNvPr id="94" name="Freeform 1924">
              <a:extLst>
                <a:ext uri="{FF2B5EF4-FFF2-40B4-BE49-F238E27FC236}">
                  <a16:creationId xmlns:a16="http://schemas.microsoft.com/office/drawing/2014/main" id="{6F58ADE6-809C-95C7-31E1-5B9BA66855A0}"/>
                </a:ext>
              </a:extLst>
            </p:cNvPr>
            <p:cNvSpPr/>
            <p:nvPr/>
          </p:nvSpPr>
          <p:spPr>
            <a:xfrm>
              <a:off x="2687016" y="6483096"/>
              <a:ext cx="1371" cy="685"/>
            </a:xfrm>
            <a:custGeom>
              <a:avLst/>
              <a:gdLst>
                <a:gd name="connsiteX0" fmla="*/ 1372 w 1371"/>
                <a:gd name="connsiteY0" fmla="*/ 686 h 685"/>
                <a:gd name="connsiteX1" fmla="*/ 0 w 1371"/>
                <a:gd name="connsiteY1" fmla="*/ 0 h 685"/>
                <a:gd name="connsiteX2" fmla="*/ 1372 w 1371"/>
                <a:gd name="connsiteY2" fmla="*/ 686 h 685"/>
              </a:gdLst>
              <a:ahLst/>
              <a:cxnLst>
                <a:cxn ang="0">
                  <a:pos x="connsiteX0" y="connsiteY0"/>
                </a:cxn>
                <a:cxn ang="0">
                  <a:pos x="connsiteX1" y="connsiteY1"/>
                </a:cxn>
                <a:cxn ang="0">
                  <a:pos x="connsiteX2" y="connsiteY2"/>
                </a:cxn>
              </a:cxnLst>
              <a:rect l="l" t="t" r="r" b="b"/>
              <a:pathLst>
                <a:path w="1371" h="685">
                  <a:moveTo>
                    <a:pt x="1372" y="686"/>
                  </a:moveTo>
                  <a:cubicBezTo>
                    <a:pt x="914" y="457"/>
                    <a:pt x="457" y="229"/>
                    <a:pt x="0" y="0"/>
                  </a:cubicBezTo>
                  <a:cubicBezTo>
                    <a:pt x="457" y="229"/>
                    <a:pt x="914" y="457"/>
                    <a:pt x="1372" y="686"/>
                  </a:cubicBezTo>
                  <a:close/>
                </a:path>
              </a:pathLst>
            </a:custGeom>
            <a:solidFill>
              <a:srgbClr val="FFFFFF"/>
            </a:solidFill>
            <a:ln w="2286" cap="flat">
              <a:noFill/>
              <a:prstDash val="solid"/>
              <a:miter/>
            </a:ln>
          </p:spPr>
          <p:txBody>
            <a:bodyPr rtlCol="0" anchor="ctr"/>
            <a:lstStyle/>
            <a:p>
              <a:endParaRPr lang="en-US"/>
            </a:p>
          </p:txBody>
        </p:sp>
        <p:sp>
          <p:nvSpPr>
            <p:cNvPr id="95" name="Freeform 1925">
              <a:extLst>
                <a:ext uri="{FF2B5EF4-FFF2-40B4-BE49-F238E27FC236}">
                  <a16:creationId xmlns:a16="http://schemas.microsoft.com/office/drawing/2014/main" id="{26A7C840-9B7F-5E9A-B801-10635A549D3A}"/>
                </a:ext>
              </a:extLst>
            </p:cNvPr>
            <p:cNvSpPr/>
            <p:nvPr/>
          </p:nvSpPr>
          <p:spPr>
            <a:xfrm>
              <a:off x="2680844" y="6476695"/>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229"/>
                    <a:pt x="0" y="0"/>
                  </a:cubicBezTo>
                  <a:cubicBezTo>
                    <a:pt x="229" y="457"/>
                    <a:pt x="457" y="915"/>
                    <a:pt x="914" y="1143"/>
                  </a:cubicBezTo>
                  <a:close/>
                </a:path>
              </a:pathLst>
            </a:custGeom>
            <a:solidFill>
              <a:srgbClr val="FFFFFF"/>
            </a:solidFill>
            <a:ln w="2286" cap="flat">
              <a:noFill/>
              <a:prstDash val="solid"/>
              <a:miter/>
            </a:ln>
          </p:spPr>
          <p:txBody>
            <a:bodyPr rtlCol="0" anchor="ctr"/>
            <a:lstStyle/>
            <a:p>
              <a:endParaRPr lang="en-US"/>
            </a:p>
          </p:txBody>
        </p:sp>
        <p:sp>
          <p:nvSpPr>
            <p:cNvPr id="96" name="Freeform 1926">
              <a:extLst>
                <a:ext uri="{FF2B5EF4-FFF2-40B4-BE49-F238E27FC236}">
                  <a16:creationId xmlns:a16="http://schemas.microsoft.com/office/drawing/2014/main" id="{502704E5-3669-C707-FC51-10C2BBBF5E24}"/>
                </a:ext>
              </a:extLst>
            </p:cNvPr>
            <p:cNvSpPr/>
            <p:nvPr/>
          </p:nvSpPr>
          <p:spPr>
            <a:xfrm>
              <a:off x="2677872" y="6472580"/>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5"/>
                    <a:pt x="229" y="458"/>
                    <a:pt x="0" y="0"/>
                  </a:cubicBezTo>
                  <a:cubicBezTo>
                    <a:pt x="457" y="458"/>
                    <a:pt x="686" y="915"/>
                    <a:pt x="914" y="1372"/>
                  </a:cubicBezTo>
                  <a:close/>
                </a:path>
              </a:pathLst>
            </a:custGeom>
            <a:solidFill>
              <a:srgbClr val="FFFFFF"/>
            </a:solidFill>
            <a:ln w="2286" cap="flat">
              <a:noFill/>
              <a:prstDash val="solid"/>
              <a:miter/>
            </a:ln>
          </p:spPr>
          <p:txBody>
            <a:bodyPr rtlCol="0" anchor="ctr"/>
            <a:lstStyle/>
            <a:p>
              <a:endParaRPr lang="en-US"/>
            </a:p>
          </p:txBody>
        </p:sp>
        <p:sp>
          <p:nvSpPr>
            <p:cNvPr id="97" name="Freeform 1927">
              <a:extLst>
                <a:ext uri="{FF2B5EF4-FFF2-40B4-BE49-F238E27FC236}">
                  <a16:creationId xmlns:a16="http://schemas.microsoft.com/office/drawing/2014/main" id="{575AE7AD-F666-3B48-A807-11B5BC416227}"/>
                </a:ext>
              </a:extLst>
            </p:cNvPr>
            <p:cNvSpPr/>
            <p:nvPr/>
          </p:nvSpPr>
          <p:spPr>
            <a:xfrm>
              <a:off x="2994255" y="594885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8" name="Freeform 1928">
              <a:extLst>
                <a:ext uri="{FF2B5EF4-FFF2-40B4-BE49-F238E27FC236}">
                  <a16:creationId xmlns:a16="http://schemas.microsoft.com/office/drawing/2014/main" id="{4360923C-381D-5CFB-E652-4FBC0E5CB2E1}"/>
                </a:ext>
              </a:extLst>
            </p:cNvPr>
            <p:cNvSpPr/>
            <p:nvPr/>
          </p:nvSpPr>
          <p:spPr>
            <a:xfrm>
              <a:off x="3146959" y="5983833"/>
              <a:ext cx="6172" cy="914"/>
            </a:xfrm>
            <a:custGeom>
              <a:avLst/>
              <a:gdLst>
                <a:gd name="connsiteX0" fmla="*/ 0 w 6172"/>
                <a:gd name="connsiteY0" fmla="*/ 0 h 914"/>
                <a:gd name="connsiteX1" fmla="*/ 6172 w 6172"/>
                <a:gd name="connsiteY1" fmla="*/ 914 h 914"/>
                <a:gd name="connsiteX2" fmla="*/ 0 w 6172"/>
                <a:gd name="connsiteY2" fmla="*/ 0 h 914"/>
              </a:gdLst>
              <a:ahLst/>
              <a:cxnLst>
                <a:cxn ang="0">
                  <a:pos x="connsiteX0" y="connsiteY0"/>
                </a:cxn>
                <a:cxn ang="0">
                  <a:pos x="connsiteX1" y="connsiteY1"/>
                </a:cxn>
                <a:cxn ang="0">
                  <a:pos x="connsiteX2" y="connsiteY2"/>
                </a:cxn>
              </a:cxnLst>
              <a:rect l="l" t="t" r="r" b="b"/>
              <a:pathLst>
                <a:path w="6172" h="914">
                  <a:moveTo>
                    <a:pt x="0" y="0"/>
                  </a:moveTo>
                  <a:cubicBezTo>
                    <a:pt x="2057" y="228"/>
                    <a:pt x="4115" y="457"/>
                    <a:pt x="6172" y="914"/>
                  </a:cubicBezTo>
                  <a:cubicBezTo>
                    <a:pt x="4115" y="685"/>
                    <a:pt x="2057" y="457"/>
                    <a:pt x="0" y="0"/>
                  </a:cubicBezTo>
                  <a:close/>
                </a:path>
              </a:pathLst>
            </a:custGeom>
            <a:solidFill>
              <a:srgbClr val="FFFFFF"/>
            </a:solidFill>
            <a:ln w="2286" cap="flat">
              <a:noFill/>
              <a:prstDash val="solid"/>
              <a:miter/>
            </a:ln>
          </p:spPr>
          <p:txBody>
            <a:bodyPr rtlCol="0" anchor="ctr"/>
            <a:lstStyle/>
            <a:p>
              <a:endParaRPr lang="en-US"/>
            </a:p>
          </p:txBody>
        </p:sp>
        <p:sp>
          <p:nvSpPr>
            <p:cNvPr id="99" name="Freeform 1929">
              <a:extLst>
                <a:ext uri="{FF2B5EF4-FFF2-40B4-BE49-F238E27FC236}">
                  <a16:creationId xmlns:a16="http://schemas.microsoft.com/office/drawing/2014/main" id="{FC540E1A-BAB4-871B-5E7A-E97D6784E6FE}"/>
                </a:ext>
              </a:extLst>
            </p:cNvPr>
            <p:cNvSpPr/>
            <p:nvPr/>
          </p:nvSpPr>
          <p:spPr>
            <a:xfrm>
              <a:off x="2699589" y="6485382"/>
              <a:ext cx="3657" cy="457"/>
            </a:xfrm>
            <a:custGeom>
              <a:avLst/>
              <a:gdLst>
                <a:gd name="connsiteX0" fmla="*/ 3658 w 3657"/>
                <a:gd name="connsiteY0" fmla="*/ 457 h 457"/>
                <a:gd name="connsiteX1" fmla="*/ 0 w 3657"/>
                <a:gd name="connsiteY1" fmla="*/ 0 h 457"/>
                <a:gd name="connsiteX2" fmla="*/ 3658 w 3657"/>
                <a:gd name="connsiteY2" fmla="*/ 457 h 457"/>
              </a:gdLst>
              <a:ahLst/>
              <a:cxnLst>
                <a:cxn ang="0">
                  <a:pos x="connsiteX0" y="connsiteY0"/>
                </a:cxn>
                <a:cxn ang="0">
                  <a:pos x="connsiteX1" y="connsiteY1"/>
                </a:cxn>
                <a:cxn ang="0">
                  <a:pos x="connsiteX2" y="connsiteY2"/>
                </a:cxn>
              </a:cxnLst>
              <a:rect l="l" t="t" r="r" b="b"/>
              <a:pathLst>
                <a:path w="3657" h="457">
                  <a:moveTo>
                    <a:pt x="3658" y="457"/>
                  </a:moveTo>
                  <a:cubicBezTo>
                    <a:pt x="2286" y="229"/>
                    <a:pt x="1143" y="229"/>
                    <a:pt x="0" y="0"/>
                  </a:cubicBezTo>
                  <a:cubicBezTo>
                    <a:pt x="1143" y="229"/>
                    <a:pt x="2286" y="457"/>
                    <a:pt x="3658" y="457"/>
                  </a:cubicBezTo>
                  <a:close/>
                </a:path>
              </a:pathLst>
            </a:custGeom>
            <a:solidFill>
              <a:srgbClr val="FFFFFF"/>
            </a:solidFill>
            <a:ln w="2286" cap="flat">
              <a:noFill/>
              <a:prstDash val="solid"/>
              <a:miter/>
            </a:ln>
          </p:spPr>
          <p:txBody>
            <a:bodyPr rtlCol="0" anchor="ctr"/>
            <a:lstStyle/>
            <a:p>
              <a:endParaRPr lang="en-US"/>
            </a:p>
          </p:txBody>
        </p:sp>
        <p:sp>
          <p:nvSpPr>
            <p:cNvPr id="100" name="Freeform 1930">
              <a:extLst>
                <a:ext uri="{FF2B5EF4-FFF2-40B4-BE49-F238E27FC236}">
                  <a16:creationId xmlns:a16="http://schemas.microsoft.com/office/drawing/2014/main" id="{921489E1-3F3A-FECC-2CAB-3E3C1320BCBA}"/>
                </a:ext>
              </a:extLst>
            </p:cNvPr>
            <p:cNvSpPr/>
            <p:nvPr/>
          </p:nvSpPr>
          <p:spPr>
            <a:xfrm>
              <a:off x="2660270" y="6390284"/>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0" y="2972"/>
                    <a:pt x="0" y="0"/>
                  </a:cubicBezTo>
                  <a:cubicBezTo>
                    <a:pt x="229" y="2744"/>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01" name="Freeform 1931">
              <a:extLst>
                <a:ext uri="{FF2B5EF4-FFF2-40B4-BE49-F238E27FC236}">
                  <a16:creationId xmlns:a16="http://schemas.microsoft.com/office/drawing/2014/main" id="{E2EBDE39-4D30-DCCC-222C-EBFF7B5763D5}"/>
                </a:ext>
              </a:extLst>
            </p:cNvPr>
            <p:cNvSpPr/>
            <p:nvPr/>
          </p:nvSpPr>
          <p:spPr>
            <a:xfrm>
              <a:off x="3155646" y="5985205"/>
              <a:ext cx="8458" cy="1371"/>
            </a:xfrm>
            <a:custGeom>
              <a:avLst/>
              <a:gdLst>
                <a:gd name="connsiteX0" fmla="*/ 0 w 8458"/>
                <a:gd name="connsiteY0" fmla="*/ 0 h 1371"/>
                <a:gd name="connsiteX1" fmla="*/ 8458 w 8458"/>
                <a:gd name="connsiteY1" fmla="*/ 1372 h 1371"/>
                <a:gd name="connsiteX2" fmla="*/ 0 w 8458"/>
                <a:gd name="connsiteY2" fmla="*/ 0 h 1371"/>
              </a:gdLst>
              <a:ahLst/>
              <a:cxnLst>
                <a:cxn ang="0">
                  <a:pos x="connsiteX0" y="connsiteY0"/>
                </a:cxn>
                <a:cxn ang="0">
                  <a:pos x="connsiteX1" y="connsiteY1"/>
                </a:cxn>
                <a:cxn ang="0">
                  <a:pos x="connsiteX2" y="connsiteY2"/>
                </a:cxn>
              </a:cxnLst>
              <a:rect l="l" t="t" r="r" b="b"/>
              <a:pathLst>
                <a:path w="8458" h="1371">
                  <a:moveTo>
                    <a:pt x="0" y="0"/>
                  </a:moveTo>
                  <a:cubicBezTo>
                    <a:pt x="2743" y="457"/>
                    <a:pt x="5715" y="915"/>
                    <a:pt x="8458" y="1372"/>
                  </a:cubicBezTo>
                  <a:cubicBezTo>
                    <a:pt x="5715" y="686"/>
                    <a:pt x="2743"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1932">
              <a:extLst>
                <a:ext uri="{FF2B5EF4-FFF2-40B4-BE49-F238E27FC236}">
                  <a16:creationId xmlns:a16="http://schemas.microsoft.com/office/drawing/2014/main" id="{8D615CB6-199E-18EB-7B3F-F1A297E4F0E6}"/>
                </a:ext>
              </a:extLst>
            </p:cNvPr>
            <p:cNvSpPr/>
            <p:nvPr/>
          </p:nvSpPr>
          <p:spPr>
            <a:xfrm>
              <a:off x="3137587" y="5982690"/>
              <a:ext cx="6629" cy="685"/>
            </a:xfrm>
            <a:custGeom>
              <a:avLst/>
              <a:gdLst>
                <a:gd name="connsiteX0" fmla="*/ 0 w 6629"/>
                <a:gd name="connsiteY0" fmla="*/ 0 h 685"/>
                <a:gd name="connsiteX1" fmla="*/ 6629 w 6629"/>
                <a:gd name="connsiteY1" fmla="*/ 685 h 685"/>
                <a:gd name="connsiteX2" fmla="*/ 0 w 6629"/>
                <a:gd name="connsiteY2" fmla="*/ 0 h 685"/>
              </a:gdLst>
              <a:ahLst/>
              <a:cxnLst>
                <a:cxn ang="0">
                  <a:pos x="connsiteX0" y="connsiteY0"/>
                </a:cxn>
                <a:cxn ang="0">
                  <a:pos x="connsiteX1" y="connsiteY1"/>
                </a:cxn>
                <a:cxn ang="0">
                  <a:pos x="connsiteX2" y="connsiteY2"/>
                </a:cxn>
              </a:cxnLst>
              <a:rect l="l" t="t" r="r" b="b"/>
              <a:pathLst>
                <a:path w="6629" h="685">
                  <a:moveTo>
                    <a:pt x="0" y="0"/>
                  </a:moveTo>
                  <a:cubicBezTo>
                    <a:pt x="2286" y="228"/>
                    <a:pt x="4343" y="457"/>
                    <a:pt x="6629" y="685"/>
                  </a:cubicBezTo>
                  <a:cubicBezTo>
                    <a:pt x="4572" y="685"/>
                    <a:pt x="2286" y="457"/>
                    <a:pt x="0" y="0"/>
                  </a:cubicBezTo>
                  <a:close/>
                </a:path>
              </a:pathLst>
            </a:custGeom>
            <a:solidFill>
              <a:srgbClr val="FFFFFF"/>
            </a:solidFill>
            <a:ln w="2286" cap="flat">
              <a:noFill/>
              <a:prstDash val="solid"/>
              <a:miter/>
            </a:ln>
          </p:spPr>
          <p:txBody>
            <a:bodyPr rtlCol="0" anchor="ctr"/>
            <a:lstStyle/>
            <a:p>
              <a:endParaRPr lang="en-US"/>
            </a:p>
          </p:txBody>
        </p:sp>
        <p:sp>
          <p:nvSpPr>
            <p:cNvPr id="103" name="Freeform 1933">
              <a:extLst>
                <a:ext uri="{FF2B5EF4-FFF2-40B4-BE49-F238E27FC236}">
                  <a16:creationId xmlns:a16="http://schemas.microsoft.com/office/drawing/2014/main" id="{60C50D75-AEF0-A4F5-E152-2E38B2B3D3C7}"/>
                </a:ext>
              </a:extLst>
            </p:cNvPr>
            <p:cNvSpPr/>
            <p:nvPr/>
          </p:nvSpPr>
          <p:spPr>
            <a:xfrm>
              <a:off x="2695017" y="6484924"/>
              <a:ext cx="1828" cy="228"/>
            </a:xfrm>
            <a:custGeom>
              <a:avLst/>
              <a:gdLst>
                <a:gd name="connsiteX0" fmla="*/ 1829 w 1828"/>
                <a:gd name="connsiteY0" fmla="*/ 228 h 228"/>
                <a:gd name="connsiteX1" fmla="*/ 0 w 1828"/>
                <a:gd name="connsiteY1" fmla="*/ 0 h 228"/>
                <a:gd name="connsiteX2" fmla="*/ 1829 w 1828"/>
                <a:gd name="connsiteY2" fmla="*/ 228 h 228"/>
              </a:gdLst>
              <a:ahLst/>
              <a:cxnLst>
                <a:cxn ang="0">
                  <a:pos x="connsiteX0" y="connsiteY0"/>
                </a:cxn>
                <a:cxn ang="0">
                  <a:pos x="connsiteX1" y="connsiteY1"/>
                </a:cxn>
                <a:cxn ang="0">
                  <a:pos x="connsiteX2" y="connsiteY2"/>
                </a:cxn>
              </a:cxnLst>
              <a:rect l="l" t="t" r="r" b="b"/>
              <a:pathLst>
                <a:path w="1828" h="228">
                  <a:moveTo>
                    <a:pt x="1829" y="228"/>
                  </a:moveTo>
                  <a:cubicBezTo>
                    <a:pt x="1143" y="228"/>
                    <a:pt x="686" y="0"/>
                    <a:pt x="0" y="0"/>
                  </a:cubicBezTo>
                  <a:cubicBezTo>
                    <a:pt x="686" y="228"/>
                    <a:pt x="1143" y="228"/>
                    <a:pt x="1829" y="228"/>
                  </a:cubicBezTo>
                  <a:close/>
                </a:path>
              </a:pathLst>
            </a:custGeom>
            <a:solidFill>
              <a:srgbClr val="FFFFFF"/>
            </a:solidFill>
            <a:ln w="2286" cap="flat">
              <a:noFill/>
              <a:prstDash val="solid"/>
              <a:miter/>
            </a:ln>
          </p:spPr>
          <p:txBody>
            <a:bodyPr rtlCol="0" anchor="ctr"/>
            <a:lstStyle/>
            <a:p>
              <a:endParaRPr lang="en-US"/>
            </a:p>
          </p:txBody>
        </p:sp>
        <p:sp>
          <p:nvSpPr>
            <p:cNvPr id="104" name="Freeform 1934">
              <a:extLst>
                <a:ext uri="{FF2B5EF4-FFF2-40B4-BE49-F238E27FC236}">
                  <a16:creationId xmlns:a16="http://schemas.microsoft.com/office/drawing/2014/main" id="{ECF446DE-3655-9BD3-5A17-AC7865DADB51}"/>
                </a:ext>
              </a:extLst>
            </p:cNvPr>
            <p:cNvSpPr/>
            <p:nvPr/>
          </p:nvSpPr>
          <p:spPr>
            <a:xfrm>
              <a:off x="2638096" y="6310274"/>
              <a:ext cx="2286" cy="1371"/>
            </a:xfrm>
            <a:custGeom>
              <a:avLst/>
              <a:gdLst>
                <a:gd name="connsiteX0" fmla="*/ 2286 w 2286"/>
                <a:gd name="connsiteY0" fmla="*/ 1372 h 1371"/>
                <a:gd name="connsiteX1" fmla="*/ 0 w 2286"/>
                <a:gd name="connsiteY1" fmla="*/ 0 h 1371"/>
                <a:gd name="connsiteX2" fmla="*/ 2286 w 2286"/>
                <a:gd name="connsiteY2" fmla="*/ 1372 h 1371"/>
              </a:gdLst>
              <a:ahLst/>
              <a:cxnLst>
                <a:cxn ang="0">
                  <a:pos x="connsiteX0" y="connsiteY0"/>
                </a:cxn>
                <a:cxn ang="0">
                  <a:pos x="connsiteX1" y="connsiteY1"/>
                </a:cxn>
                <a:cxn ang="0">
                  <a:pos x="connsiteX2" y="connsiteY2"/>
                </a:cxn>
              </a:cxnLst>
              <a:rect l="l" t="t" r="r" b="b"/>
              <a:pathLst>
                <a:path w="2286" h="1371">
                  <a:moveTo>
                    <a:pt x="2286" y="1372"/>
                  </a:moveTo>
                  <a:cubicBezTo>
                    <a:pt x="1600" y="915"/>
                    <a:pt x="914" y="458"/>
                    <a:pt x="0" y="0"/>
                  </a:cubicBezTo>
                  <a:cubicBezTo>
                    <a:pt x="914" y="229"/>
                    <a:pt x="1600" y="686"/>
                    <a:pt x="2286" y="1372"/>
                  </a:cubicBezTo>
                  <a:close/>
                </a:path>
              </a:pathLst>
            </a:custGeom>
            <a:solidFill>
              <a:srgbClr val="FFFFFF"/>
            </a:solidFill>
            <a:ln w="2286" cap="flat">
              <a:noFill/>
              <a:prstDash val="solid"/>
              <a:miter/>
            </a:ln>
          </p:spPr>
          <p:txBody>
            <a:bodyPr rtlCol="0" anchor="ctr"/>
            <a:lstStyle/>
            <a:p>
              <a:endParaRPr lang="en-US"/>
            </a:p>
          </p:txBody>
        </p:sp>
        <p:sp>
          <p:nvSpPr>
            <p:cNvPr id="105" name="Freeform 1935">
              <a:extLst>
                <a:ext uri="{FF2B5EF4-FFF2-40B4-BE49-F238E27FC236}">
                  <a16:creationId xmlns:a16="http://schemas.microsoft.com/office/drawing/2014/main" id="{C747258E-F435-E19F-92D6-3F19A0B8B767}"/>
                </a:ext>
              </a:extLst>
            </p:cNvPr>
            <p:cNvSpPr/>
            <p:nvPr/>
          </p:nvSpPr>
          <p:spPr>
            <a:xfrm>
              <a:off x="2485391" y="6262039"/>
              <a:ext cx="914" cy="5943"/>
            </a:xfrm>
            <a:custGeom>
              <a:avLst/>
              <a:gdLst>
                <a:gd name="connsiteX0" fmla="*/ 0 w 914"/>
                <a:gd name="connsiteY0" fmla="*/ 0 h 5943"/>
                <a:gd name="connsiteX1" fmla="*/ 914 w 914"/>
                <a:gd name="connsiteY1" fmla="*/ 5943 h 5943"/>
                <a:gd name="connsiteX2" fmla="*/ 0 w 914"/>
                <a:gd name="connsiteY2" fmla="*/ 0 h 5943"/>
                <a:gd name="connsiteX3" fmla="*/ 0 w 914"/>
                <a:gd name="connsiteY3" fmla="*/ 0 h 5943"/>
              </a:gdLst>
              <a:ahLst/>
              <a:cxnLst>
                <a:cxn ang="0">
                  <a:pos x="connsiteX0" y="connsiteY0"/>
                </a:cxn>
                <a:cxn ang="0">
                  <a:pos x="connsiteX1" y="connsiteY1"/>
                </a:cxn>
                <a:cxn ang="0">
                  <a:pos x="connsiteX2" y="connsiteY2"/>
                </a:cxn>
                <a:cxn ang="0">
                  <a:pos x="connsiteX3" y="connsiteY3"/>
                </a:cxn>
              </a:cxnLst>
              <a:rect l="l" t="t" r="r" b="b"/>
              <a:pathLst>
                <a:path w="914" h="5943">
                  <a:moveTo>
                    <a:pt x="0" y="0"/>
                  </a:moveTo>
                  <a:cubicBezTo>
                    <a:pt x="229" y="2057"/>
                    <a:pt x="457" y="4115"/>
                    <a:pt x="914" y="5943"/>
                  </a:cubicBezTo>
                  <a:cubicBezTo>
                    <a:pt x="457" y="4115"/>
                    <a:pt x="229" y="2057"/>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06" name="Freeform 1936">
              <a:extLst>
                <a:ext uri="{FF2B5EF4-FFF2-40B4-BE49-F238E27FC236}">
                  <a16:creationId xmlns:a16="http://schemas.microsoft.com/office/drawing/2014/main" id="{C2933227-0A52-2E88-797E-F4DA62D73377}"/>
                </a:ext>
              </a:extLst>
            </p:cNvPr>
            <p:cNvSpPr/>
            <p:nvPr/>
          </p:nvSpPr>
          <p:spPr>
            <a:xfrm>
              <a:off x="2486305" y="6267983"/>
              <a:ext cx="3657" cy="10287"/>
            </a:xfrm>
            <a:custGeom>
              <a:avLst/>
              <a:gdLst>
                <a:gd name="connsiteX0" fmla="*/ 3658 w 3657"/>
                <a:gd name="connsiteY0" fmla="*/ 10287 h 10287"/>
                <a:gd name="connsiteX1" fmla="*/ 0 w 3657"/>
                <a:gd name="connsiteY1" fmla="*/ 0 h 10287"/>
                <a:gd name="connsiteX2" fmla="*/ 3658 w 3657"/>
                <a:gd name="connsiteY2" fmla="*/ 10287 h 10287"/>
              </a:gdLst>
              <a:ahLst/>
              <a:cxnLst>
                <a:cxn ang="0">
                  <a:pos x="connsiteX0" y="connsiteY0"/>
                </a:cxn>
                <a:cxn ang="0">
                  <a:pos x="connsiteX1" y="connsiteY1"/>
                </a:cxn>
                <a:cxn ang="0">
                  <a:pos x="connsiteX2" y="connsiteY2"/>
                </a:cxn>
              </a:cxnLst>
              <a:rect l="l" t="t" r="r" b="b"/>
              <a:pathLst>
                <a:path w="3657" h="10287">
                  <a:moveTo>
                    <a:pt x="3658" y="10287"/>
                  </a:moveTo>
                  <a:cubicBezTo>
                    <a:pt x="2057" y="7087"/>
                    <a:pt x="914" y="3887"/>
                    <a:pt x="0" y="0"/>
                  </a:cubicBezTo>
                  <a:cubicBezTo>
                    <a:pt x="914" y="3658"/>
                    <a:pt x="2057" y="7087"/>
                    <a:pt x="3658" y="10287"/>
                  </a:cubicBezTo>
                  <a:close/>
                </a:path>
              </a:pathLst>
            </a:custGeom>
            <a:solidFill>
              <a:srgbClr val="FFFFFF"/>
            </a:solidFill>
            <a:ln w="2286" cap="flat">
              <a:noFill/>
              <a:prstDash val="solid"/>
              <a:miter/>
            </a:ln>
          </p:spPr>
          <p:txBody>
            <a:bodyPr rtlCol="0" anchor="ctr"/>
            <a:lstStyle/>
            <a:p>
              <a:endParaRPr lang="en-US"/>
            </a:p>
          </p:txBody>
        </p:sp>
        <p:sp>
          <p:nvSpPr>
            <p:cNvPr id="107" name="Freeform 1937">
              <a:extLst>
                <a:ext uri="{FF2B5EF4-FFF2-40B4-BE49-F238E27FC236}">
                  <a16:creationId xmlns:a16="http://schemas.microsoft.com/office/drawing/2014/main" id="{F9782A94-6F7E-10AE-064F-8B8636C64334}"/>
                </a:ext>
              </a:extLst>
            </p:cNvPr>
            <p:cNvSpPr/>
            <p:nvPr/>
          </p:nvSpPr>
          <p:spPr>
            <a:xfrm>
              <a:off x="2621408" y="630615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1938">
              <a:extLst>
                <a:ext uri="{FF2B5EF4-FFF2-40B4-BE49-F238E27FC236}">
                  <a16:creationId xmlns:a16="http://schemas.microsoft.com/office/drawing/2014/main" id="{47BF04DC-9F55-6AEF-EED8-B5F5F5DE3DC3}"/>
                </a:ext>
              </a:extLst>
            </p:cNvPr>
            <p:cNvSpPr/>
            <p:nvPr/>
          </p:nvSpPr>
          <p:spPr>
            <a:xfrm>
              <a:off x="2629180" y="6306845"/>
              <a:ext cx="3886" cy="1143"/>
            </a:xfrm>
            <a:custGeom>
              <a:avLst/>
              <a:gdLst>
                <a:gd name="connsiteX0" fmla="*/ 3886 w 3886"/>
                <a:gd name="connsiteY0" fmla="*/ 1143 h 1143"/>
                <a:gd name="connsiteX1" fmla="*/ 0 w 3886"/>
                <a:gd name="connsiteY1" fmla="*/ 0 h 1143"/>
                <a:gd name="connsiteX2" fmla="*/ 3886 w 3886"/>
                <a:gd name="connsiteY2" fmla="*/ 1143 h 1143"/>
              </a:gdLst>
              <a:ahLst/>
              <a:cxnLst>
                <a:cxn ang="0">
                  <a:pos x="connsiteX0" y="connsiteY0"/>
                </a:cxn>
                <a:cxn ang="0">
                  <a:pos x="connsiteX1" y="connsiteY1"/>
                </a:cxn>
                <a:cxn ang="0">
                  <a:pos x="connsiteX2" y="connsiteY2"/>
                </a:cxn>
              </a:cxnLst>
              <a:rect l="l" t="t" r="r" b="b"/>
              <a:pathLst>
                <a:path w="3886" h="1143">
                  <a:moveTo>
                    <a:pt x="3886" y="1143"/>
                  </a:moveTo>
                  <a:cubicBezTo>
                    <a:pt x="2515" y="686"/>
                    <a:pt x="1372" y="458"/>
                    <a:pt x="0" y="0"/>
                  </a:cubicBezTo>
                  <a:cubicBezTo>
                    <a:pt x="1372" y="458"/>
                    <a:pt x="2743" y="686"/>
                    <a:pt x="3886" y="1143"/>
                  </a:cubicBezTo>
                  <a:close/>
                </a:path>
              </a:pathLst>
            </a:custGeom>
            <a:solidFill>
              <a:srgbClr val="FFFFFF"/>
            </a:solidFill>
            <a:ln w="2286" cap="flat">
              <a:noFill/>
              <a:prstDash val="solid"/>
              <a:miter/>
            </a:ln>
          </p:spPr>
          <p:txBody>
            <a:bodyPr rtlCol="0" anchor="ctr"/>
            <a:lstStyle/>
            <a:p>
              <a:endParaRPr lang="en-US"/>
            </a:p>
          </p:txBody>
        </p:sp>
        <p:sp>
          <p:nvSpPr>
            <p:cNvPr id="109" name="Freeform 1939">
              <a:extLst>
                <a:ext uri="{FF2B5EF4-FFF2-40B4-BE49-F238E27FC236}">
                  <a16:creationId xmlns:a16="http://schemas.microsoft.com/office/drawing/2014/main" id="{05486D6B-630A-FB2E-BC3C-3445D1E14DB6}"/>
                </a:ext>
              </a:extLst>
            </p:cNvPr>
            <p:cNvSpPr/>
            <p:nvPr/>
          </p:nvSpPr>
          <p:spPr>
            <a:xfrm>
              <a:off x="2706904" y="6486296"/>
              <a:ext cx="2514" cy="228"/>
            </a:xfrm>
            <a:custGeom>
              <a:avLst/>
              <a:gdLst>
                <a:gd name="connsiteX0" fmla="*/ 2515 w 2514"/>
                <a:gd name="connsiteY0" fmla="*/ 229 h 228"/>
                <a:gd name="connsiteX1" fmla="*/ 0 w 2514"/>
                <a:gd name="connsiteY1" fmla="*/ 0 h 228"/>
                <a:gd name="connsiteX2" fmla="*/ 2515 w 2514"/>
                <a:gd name="connsiteY2" fmla="*/ 229 h 228"/>
              </a:gdLst>
              <a:ahLst/>
              <a:cxnLst>
                <a:cxn ang="0">
                  <a:pos x="connsiteX0" y="connsiteY0"/>
                </a:cxn>
                <a:cxn ang="0">
                  <a:pos x="connsiteX1" y="connsiteY1"/>
                </a:cxn>
                <a:cxn ang="0">
                  <a:pos x="connsiteX2" y="connsiteY2"/>
                </a:cxn>
              </a:cxnLst>
              <a:rect l="l" t="t" r="r" b="b"/>
              <a:pathLst>
                <a:path w="2514" h="228">
                  <a:moveTo>
                    <a:pt x="2515" y="229"/>
                  </a:moveTo>
                  <a:cubicBezTo>
                    <a:pt x="1600" y="229"/>
                    <a:pt x="914" y="0"/>
                    <a:pt x="0" y="0"/>
                  </a:cubicBezTo>
                  <a:cubicBezTo>
                    <a:pt x="686" y="0"/>
                    <a:pt x="1600" y="0"/>
                    <a:pt x="2515" y="229"/>
                  </a:cubicBezTo>
                  <a:close/>
                </a:path>
              </a:pathLst>
            </a:custGeom>
            <a:solidFill>
              <a:srgbClr val="FFFFFF"/>
            </a:solidFill>
            <a:ln w="2286" cap="flat">
              <a:noFill/>
              <a:prstDash val="solid"/>
              <a:miter/>
            </a:ln>
          </p:spPr>
          <p:txBody>
            <a:bodyPr rtlCol="0" anchor="ctr"/>
            <a:lstStyle/>
            <a:p>
              <a:endParaRPr lang="en-US"/>
            </a:p>
          </p:txBody>
        </p:sp>
        <p:sp>
          <p:nvSpPr>
            <p:cNvPr id="110" name="Freeform 1940">
              <a:extLst>
                <a:ext uri="{FF2B5EF4-FFF2-40B4-BE49-F238E27FC236}">
                  <a16:creationId xmlns:a16="http://schemas.microsoft.com/office/drawing/2014/main" id="{51A16478-6865-C52B-0D2C-B11963C9D38A}"/>
                </a:ext>
              </a:extLst>
            </p:cNvPr>
            <p:cNvSpPr/>
            <p:nvPr/>
          </p:nvSpPr>
          <p:spPr>
            <a:xfrm>
              <a:off x="2691131" y="6484010"/>
              <a:ext cx="1828" cy="457"/>
            </a:xfrm>
            <a:custGeom>
              <a:avLst/>
              <a:gdLst>
                <a:gd name="connsiteX0" fmla="*/ 0 w 1828"/>
                <a:gd name="connsiteY0" fmla="*/ 0 h 457"/>
                <a:gd name="connsiteX1" fmla="*/ 1829 w 1828"/>
                <a:gd name="connsiteY1" fmla="*/ 458 h 457"/>
                <a:gd name="connsiteX2" fmla="*/ 0 w 1828"/>
                <a:gd name="connsiteY2" fmla="*/ 0 h 457"/>
                <a:gd name="connsiteX3" fmla="*/ 0 w 1828"/>
                <a:gd name="connsiteY3" fmla="*/ 0 h 457"/>
              </a:gdLst>
              <a:ahLst/>
              <a:cxnLst>
                <a:cxn ang="0">
                  <a:pos x="connsiteX0" y="connsiteY0"/>
                </a:cxn>
                <a:cxn ang="0">
                  <a:pos x="connsiteX1" y="connsiteY1"/>
                </a:cxn>
                <a:cxn ang="0">
                  <a:pos x="connsiteX2" y="connsiteY2"/>
                </a:cxn>
                <a:cxn ang="0">
                  <a:pos x="connsiteX3" y="connsiteY3"/>
                </a:cxn>
              </a:cxnLst>
              <a:rect l="l" t="t" r="r" b="b"/>
              <a:pathLst>
                <a:path w="1828" h="457">
                  <a:moveTo>
                    <a:pt x="0" y="0"/>
                  </a:moveTo>
                  <a:cubicBezTo>
                    <a:pt x="457" y="229"/>
                    <a:pt x="1143" y="229"/>
                    <a:pt x="1829" y="458"/>
                  </a:cubicBezTo>
                  <a:cubicBezTo>
                    <a:pt x="1143" y="458"/>
                    <a:pt x="457" y="229"/>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11" name="Freeform 1941">
              <a:extLst>
                <a:ext uri="{FF2B5EF4-FFF2-40B4-BE49-F238E27FC236}">
                  <a16:creationId xmlns:a16="http://schemas.microsoft.com/office/drawing/2014/main" id="{400DA3B0-AF37-69DA-870A-7E5968B55943}"/>
                </a:ext>
              </a:extLst>
            </p:cNvPr>
            <p:cNvSpPr/>
            <p:nvPr/>
          </p:nvSpPr>
          <p:spPr>
            <a:xfrm>
              <a:off x="3255544" y="6142024"/>
              <a:ext cx="28575" cy="16230"/>
            </a:xfrm>
            <a:custGeom>
              <a:avLst/>
              <a:gdLst>
                <a:gd name="connsiteX0" fmla="*/ 28575 w 28575"/>
                <a:gd name="connsiteY0" fmla="*/ 0 h 16230"/>
                <a:gd name="connsiteX1" fmla="*/ 18974 w 28575"/>
                <a:gd name="connsiteY1" fmla="*/ 5943 h 16230"/>
                <a:gd name="connsiteX2" fmla="*/ 0 w 28575"/>
                <a:gd name="connsiteY2" fmla="*/ 16230 h 16230"/>
                <a:gd name="connsiteX3" fmla="*/ 18974 w 28575"/>
                <a:gd name="connsiteY3" fmla="*/ 5943 h 16230"/>
                <a:gd name="connsiteX4" fmla="*/ 28575 w 28575"/>
                <a:gd name="connsiteY4" fmla="*/ 0 h 1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16230">
                  <a:moveTo>
                    <a:pt x="28575" y="0"/>
                  </a:moveTo>
                  <a:cubicBezTo>
                    <a:pt x="25375" y="1829"/>
                    <a:pt x="22174" y="3657"/>
                    <a:pt x="18974" y="5943"/>
                  </a:cubicBezTo>
                  <a:cubicBezTo>
                    <a:pt x="12802" y="10058"/>
                    <a:pt x="6401" y="13259"/>
                    <a:pt x="0" y="16230"/>
                  </a:cubicBezTo>
                  <a:cubicBezTo>
                    <a:pt x="6629" y="13259"/>
                    <a:pt x="13030" y="10058"/>
                    <a:pt x="18974" y="5943"/>
                  </a:cubicBezTo>
                  <a:cubicBezTo>
                    <a:pt x="22174" y="3657"/>
                    <a:pt x="25375" y="1829"/>
                    <a:pt x="28575" y="0"/>
                  </a:cubicBezTo>
                  <a:close/>
                </a:path>
              </a:pathLst>
            </a:custGeom>
            <a:solidFill>
              <a:srgbClr val="FFFFFF"/>
            </a:solidFill>
            <a:ln w="2286" cap="flat">
              <a:noFill/>
              <a:prstDash val="solid"/>
              <a:miter/>
            </a:ln>
          </p:spPr>
          <p:txBody>
            <a:bodyPr rtlCol="0" anchor="ctr"/>
            <a:lstStyle/>
            <a:p>
              <a:endParaRPr lang="en-US"/>
            </a:p>
          </p:txBody>
        </p:sp>
        <p:sp>
          <p:nvSpPr>
            <p:cNvPr id="112" name="Freeform 1942">
              <a:extLst>
                <a:ext uri="{FF2B5EF4-FFF2-40B4-BE49-F238E27FC236}">
                  <a16:creationId xmlns:a16="http://schemas.microsoft.com/office/drawing/2014/main" id="{BAD6F3BB-1404-9C83-2308-DB385AF202C3}"/>
                </a:ext>
              </a:extLst>
            </p:cNvPr>
            <p:cNvSpPr/>
            <p:nvPr/>
          </p:nvSpPr>
          <p:spPr>
            <a:xfrm>
              <a:off x="3206738" y="6126708"/>
              <a:ext cx="1028" cy="16687"/>
            </a:xfrm>
            <a:custGeom>
              <a:avLst/>
              <a:gdLst>
                <a:gd name="connsiteX0" fmla="*/ 343 w 1028"/>
                <a:gd name="connsiteY0" fmla="*/ 16687 h 16687"/>
                <a:gd name="connsiteX1" fmla="*/ 343 w 1028"/>
                <a:gd name="connsiteY1" fmla="*/ 6172 h 16687"/>
                <a:gd name="connsiteX2" fmla="*/ 1029 w 1028"/>
                <a:gd name="connsiteY2" fmla="*/ 0 h 16687"/>
                <a:gd name="connsiteX3" fmla="*/ 343 w 1028"/>
                <a:gd name="connsiteY3" fmla="*/ 6172 h 16687"/>
                <a:gd name="connsiteX4" fmla="*/ 343 w 1028"/>
                <a:gd name="connsiteY4" fmla="*/ 16687 h 16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 h="16687">
                  <a:moveTo>
                    <a:pt x="343" y="16687"/>
                  </a:moveTo>
                  <a:cubicBezTo>
                    <a:pt x="-114" y="13487"/>
                    <a:pt x="-114" y="9829"/>
                    <a:pt x="343" y="6172"/>
                  </a:cubicBezTo>
                  <a:cubicBezTo>
                    <a:pt x="572" y="4114"/>
                    <a:pt x="800" y="2057"/>
                    <a:pt x="1029" y="0"/>
                  </a:cubicBezTo>
                  <a:cubicBezTo>
                    <a:pt x="800" y="2057"/>
                    <a:pt x="572" y="4114"/>
                    <a:pt x="343" y="6172"/>
                  </a:cubicBezTo>
                  <a:cubicBezTo>
                    <a:pt x="-114" y="10058"/>
                    <a:pt x="-114" y="13487"/>
                    <a:pt x="343" y="16687"/>
                  </a:cubicBezTo>
                  <a:close/>
                </a:path>
              </a:pathLst>
            </a:custGeom>
            <a:solidFill>
              <a:srgbClr val="FFFFFF"/>
            </a:solidFill>
            <a:ln w="2286" cap="flat">
              <a:noFill/>
              <a:prstDash val="solid"/>
              <a:miter/>
            </a:ln>
          </p:spPr>
          <p:txBody>
            <a:bodyPr rtlCol="0" anchor="ctr"/>
            <a:lstStyle/>
            <a:p>
              <a:endParaRPr lang="en-US"/>
            </a:p>
          </p:txBody>
        </p:sp>
        <p:sp>
          <p:nvSpPr>
            <p:cNvPr id="113" name="Freeform 1943">
              <a:extLst>
                <a:ext uri="{FF2B5EF4-FFF2-40B4-BE49-F238E27FC236}">
                  <a16:creationId xmlns:a16="http://schemas.microsoft.com/office/drawing/2014/main" id="{3699DFD2-D966-6368-B355-C4A4A235912A}"/>
                </a:ext>
              </a:extLst>
            </p:cNvPr>
            <p:cNvSpPr/>
            <p:nvPr/>
          </p:nvSpPr>
          <p:spPr>
            <a:xfrm>
              <a:off x="2660270" y="6381597"/>
              <a:ext cx="2286" cy="8686"/>
            </a:xfrm>
            <a:custGeom>
              <a:avLst/>
              <a:gdLst>
                <a:gd name="connsiteX0" fmla="*/ 0 w 2286"/>
                <a:gd name="connsiteY0" fmla="*/ 8686 h 8686"/>
                <a:gd name="connsiteX1" fmla="*/ 0 w 2286"/>
                <a:gd name="connsiteY1" fmla="*/ 0 h 8686"/>
                <a:gd name="connsiteX2" fmla="*/ 0 w 2286"/>
                <a:gd name="connsiteY2" fmla="*/ 8686 h 8686"/>
              </a:gdLst>
              <a:ahLst/>
              <a:cxnLst>
                <a:cxn ang="0">
                  <a:pos x="connsiteX0" y="connsiteY0"/>
                </a:cxn>
                <a:cxn ang="0">
                  <a:pos x="connsiteX1" y="connsiteY1"/>
                </a:cxn>
                <a:cxn ang="0">
                  <a:pos x="connsiteX2" y="connsiteY2"/>
                </a:cxn>
              </a:cxnLst>
              <a:rect l="l" t="t" r="r" b="b"/>
              <a:pathLst>
                <a:path w="2286" h="8686">
                  <a:moveTo>
                    <a:pt x="0" y="8686"/>
                  </a:moveTo>
                  <a:cubicBezTo>
                    <a:pt x="0" y="5715"/>
                    <a:pt x="0" y="2971"/>
                    <a:pt x="0" y="0"/>
                  </a:cubicBezTo>
                  <a:cubicBezTo>
                    <a:pt x="0" y="2743"/>
                    <a:pt x="0" y="5715"/>
                    <a:pt x="0" y="8686"/>
                  </a:cubicBezTo>
                  <a:close/>
                </a:path>
              </a:pathLst>
            </a:custGeom>
            <a:solidFill>
              <a:srgbClr val="FFFFFF"/>
            </a:solidFill>
            <a:ln w="2286" cap="flat">
              <a:noFill/>
              <a:prstDash val="solid"/>
              <a:miter/>
            </a:ln>
          </p:spPr>
          <p:txBody>
            <a:bodyPr rtlCol="0" anchor="ctr"/>
            <a:lstStyle/>
            <a:p>
              <a:endParaRPr lang="en-US"/>
            </a:p>
          </p:txBody>
        </p:sp>
        <p:sp>
          <p:nvSpPr>
            <p:cNvPr id="114" name="Freeform 1944">
              <a:extLst>
                <a:ext uri="{FF2B5EF4-FFF2-40B4-BE49-F238E27FC236}">
                  <a16:creationId xmlns:a16="http://schemas.microsoft.com/office/drawing/2014/main" id="{1DD003C4-B7C3-23CD-8C31-91504DCC9933}"/>
                </a:ext>
              </a:extLst>
            </p:cNvPr>
            <p:cNvSpPr/>
            <p:nvPr/>
          </p:nvSpPr>
          <p:spPr>
            <a:xfrm>
              <a:off x="3346299" y="6132195"/>
              <a:ext cx="34290" cy="14173"/>
            </a:xfrm>
            <a:custGeom>
              <a:avLst/>
              <a:gdLst>
                <a:gd name="connsiteX0" fmla="*/ 34290 w 34290"/>
                <a:gd name="connsiteY0" fmla="*/ 14173 h 14173"/>
                <a:gd name="connsiteX1" fmla="*/ 10973 w 34290"/>
                <a:gd name="connsiteY1" fmla="*/ 2515 h 14173"/>
                <a:gd name="connsiteX2" fmla="*/ 0 w 34290"/>
                <a:gd name="connsiteY2" fmla="*/ 0 h 14173"/>
                <a:gd name="connsiteX3" fmla="*/ 10973 w 34290"/>
                <a:gd name="connsiteY3" fmla="*/ 2515 h 14173"/>
                <a:gd name="connsiteX4" fmla="*/ 34290 w 34290"/>
                <a:gd name="connsiteY4" fmla="*/ 14173 h 14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 h="14173">
                  <a:moveTo>
                    <a:pt x="34290" y="14173"/>
                  </a:moveTo>
                  <a:cubicBezTo>
                    <a:pt x="27203" y="8687"/>
                    <a:pt x="19431" y="4801"/>
                    <a:pt x="10973" y="2515"/>
                  </a:cubicBezTo>
                  <a:cubicBezTo>
                    <a:pt x="7315" y="1600"/>
                    <a:pt x="3658" y="686"/>
                    <a:pt x="0" y="0"/>
                  </a:cubicBezTo>
                  <a:cubicBezTo>
                    <a:pt x="3658" y="686"/>
                    <a:pt x="7315" y="1372"/>
                    <a:pt x="10973" y="2515"/>
                  </a:cubicBezTo>
                  <a:cubicBezTo>
                    <a:pt x="19431" y="4801"/>
                    <a:pt x="27432" y="8687"/>
                    <a:pt x="34290" y="14173"/>
                  </a:cubicBezTo>
                  <a:close/>
                </a:path>
              </a:pathLst>
            </a:custGeom>
            <a:solidFill>
              <a:srgbClr val="FFFFFF"/>
            </a:solidFill>
            <a:ln w="2286" cap="flat">
              <a:noFill/>
              <a:prstDash val="solid"/>
              <a:miter/>
            </a:ln>
          </p:spPr>
          <p:txBody>
            <a:bodyPr rtlCol="0" anchor="ctr"/>
            <a:lstStyle/>
            <a:p>
              <a:endParaRPr lang="en-US"/>
            </a:p>
          </p:txBody>
        </p:sp>
        <p:sp>
          <p:nvSpPr>
            <p:cNvPr id="115" name="Freeform 1945">
              <a:extLst>
                <a:ext uri="{FF2B5EF4-FFF2-40B4-BE49-F238E27FC236}">
                  <a16:creationId xmlns:a16="http://schemas.microsoft.com/office/drawing/2014/main" id="{D6211879-F331-8F22-694C-D908C7130B37}"/>
                </a:ext>
              </a:extLst>
            </p:cNvPr>
            <p:cNvSpPr/>
            <p:nvPr/>
          </p:nvSpPr>
          <p:spPr>
            <a:xfrm>
              <a:off x="3183078" y="6466636"/>
              <a:ext cx="7772" cy="11201"/>
            </a:xfrm>
            <a:custGeom>
              <a:avLst/>
              <a:gdLst>
                <a:gd name="connsiteX0" fmla="*/ 0 w 7772"/>
                <a:gd name="connsiteY0" fmla="*/ 11201 h 11201"/>
                <a:gd name="connsiteX1" fmla="*/ 5029 w 7772"/>
                <a:gd name="connsiteY1" fmla="*/ 4800 h 11201"/>
                <a:gd name="connsiteX2" fmla="*/ 7772 w 7772"/>
                <a:gd name="connsiteY2" fmla="*/ 0 h 11201"/>
                <a:gd name="connsiteX3" fmla="*/ 5029 w 7772"/>
                <a:gd name="connsiteY3" fmla="*/ 4800 h 11201"/>
                <a:gd name="connsiteX4" fmla="*/ 0 w 7772"/>
                <a:gd name="connsiteY4" fmla="*/ 11201 h 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 h="11201">
                  <a:moveTo>
                    <a:pt x="0" y="11201"/>
                  </a:moveTo>
                  <a:cubicBezTo>
                    <a:pt x="1829" y="9372"/>
                    <a:pt x="3429" y="7086"/>
                    <a:pt x="5029" y="4800"/>
                  </a:cubicBezTo>
                  <a:cubicBezTo>
                    <a:pt x="6172" y="3200"/>
                    <a:pt x="6858" y="1600"/>
                    <a:pt x="7772" y="0"/>
                  </a:cubicBezTo>
                  <a:cubicBezTo>
                    <a:pt x="7087" y="1600"/>
                    <a:pt x="6172" y="3200"/>
                    <a:pt x="5029" y="4800"/>
                  </a:cubicBezTo>
                  <a:cubicBezTo>
                    <a:pt x="3200" y="7315"/>
                    <a:pt x="1600" y="9372"/>
                    <a:pt x="0" y="11201"/>
                  </a:cubicBezTo>
                  <a:close/>
                </a:path>
              </a:pathLst>
            </a:custGeom>
            <a:solidFill>
              <a:srgbClr val="FFFFFF"/>
            </a:solidFill>
            <a:ln w="2286" cap="flat">
              <a:noFill/>
              <a:prstDash val="solid"/>
              <a:miter/>
            </a:ln>
          </p:spPr>
          <p:txBody>
            <a:bodyPr rtlCol="0" anchor="ctr"/>
            <a:lstStyle/>
            <a:p>
              <a:endParaRPr lang="en-US"/>
            </a:p>
          </p:txBody>
        </p:sp>
        <p:sp>
          <p:nvSpPr>
            <p:cNvPr id="116" name="Freeform 1946">
              <a:extLst>
                <a:ext uri="{FF2B5EF4-FFF2-40B4-BE49-F238E27FC236}">
                  <a16:creationId xmlns:a16="http://schemas.microsoft.com/office/drawing/2014/main" id="{468E8247-D6B6-1B1E-B711-AB15B36BCB0A}"/>
                </a:ext>
              </a:extLst>
            </p:cNvPr>
            <p:cNvSpPr/>
            <p:nvPr/>
          </p:nvSpPr>
          <p:spPr>
            <a:xfrm>
              <a:off x="3268575" y="6296329"/>
              <a:ext cx="66979" cy="13595"/>
            </a:xfrm>
            <a:custGeom>
              <a:avLst/>
              <a:gdLst>
                <a:gd name="connsiteX0" fmla="*/ 10516 w 66979"/>
                <a:gd name="connsiteY0" fmla="*/ 4343 h 13595"/>
                <a:gd name="connsiteX1" fmla="*/ 0 w 66979"/>
                <a:gd name="connsiteY1" fmla="*/ 0 h 13595"/>
                <a:gd name="connsiteX2" fmla="*/ 10516 w 66979"/>
                <a:gd name="connsiteY2" fmla="*/ 4343 h 13595"/>
                <a:gd name="connsiteX3" fmla="*/ 66980 w 66979"/>
                <a:gd name="connsiteY3" fmla="*/ 13487 h 13595"/>
                <a:gd name="connsiteX4" fmla="*/ 10516 w 66979"/>
                <a:gd name="connsiteY4" fmla="*/ 4343 h 13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79" h="13595">
                  <a:moveTo>
                    <a:pt x="10516" y="4343"/>
                  </a:moveTo>
                  <a:cubicBezTo>
                    <a:pt x="7087" y="2514"/>
                    <a:pt x="3429" y="1143"/>
                    <a:pt x="0" y="0"/>
                  </a:cubicBezTo>
                  <a:cubicBezTo>
                    <a:pt x="3429" y="1143"/>
                    <a:pt x="7087" y="2514"/>
                    <a:pt x="10516" y="4343"/>
                  </a:cubicBezTo>
                  <a:cubicBezTo>
                    <a:pt x="32918" y="11430"/>
                    <a:pt x="51435" y="14173"/>
                    <a:pt x="66980" y="13487"/>
                  </a:cubicBezTo>
                  <a:cubicBezTo>
                    <a:pt x="51435" y="14173"/>
                    <a:pt x="32918" y="11658"/>
                    <a:pt x="10516" y="4343"/>
                  </a:cubicBezTo>
                  <a:close/>
                </a:path>
              </a:pathLst>
            </a:custGeom>
            <a:solidFill>
              <a:srgbClr val="FFFFFF"/>
            </a:solidFill>
            <a:ln w="2286" cap="flat">
              <a:noFill/>
              <a:prstDash val="solid"/>
              <a:miter/>
            </a:ln>
          </p:spPr>
          <p:txBody>
            <a:bodyPr rtlCol="0" anchor="ctr"/>
            <a:lstStyle/>
            <a:p>
              <a:endParaRPr lang="en-US"/>
            </a:p>
          </p:txBody>
        </p:sp>
        <p:sp>
          <p:nvSpPr>
            <p:cNvPr id="117" name="Freeform 1947">
              <a:extLst>
                <a:ext uri="{FF2B5EF4-FFF2-40B4-BE49-F238E27FC236}">
                  <a16:creationId xmlns:a16="http://schemas.microsoft.com/office/drawing/2014/main" id="{86073E7B-4189-1A2F-6EDF-BFF43B07609C}"/>
                </a:ext>
              </a:extLst>
            </p:cNvPr>
            <p:cNvSpPr/>
            <p:nvPr/>
          </p:nvSpPr>
          <p:spPr>
            <a:xfrm>
              <a:off x="2751939" y="6488353"/>
              <a:ext cx="3657" cy="2286"/>
            </a:xfrm>
            <a:custGeom>
              <a:avLst/>
              <a:gdLst>
                <a:gd name="connsiteX0" fmla="*/ 3658 w 3657"/>
                <a:gd name="connsiteY0" fmla="*/ 0 h 2286"/>
                <a:gd name="connsiteX1" fmla="*/ 0 w 3657"/>
                <a:gd name="connsiteY1" fmla="*/ 0 h 2286"/>
                <a:gd name="connsiteX2" fmla="*/ 3658 w 3657"/>
                <a:gd name="connsiteY2" fmla="*/ 0 h 2286"/>
              </a:gdLst>
              <a:ahLst/>
              <a:cxnLst>
                <a:cxn ang="0">
                  <a:pos x="connsiteX0" y="connsiteY0"/>
                </a:cxn>
                <a:cxn ang="0">
                  <a:pos x="connsiteX1" y="connsiteY1"/>
                </a:cxn>
                <a:cxn ang="0">
                  <a:pos x="connsiteX2" y="connsiteY2"/>
                </a:cxn>
              </a:cxnLst>
              <a:rect l="l" t="t" r="r" b="b"/>
              <a:pathLst>
                <a:path w="3657" h="2286">
                  <a:moveTo>
                    <a:pt x="3658" y="0"/>
                  </a:moveTo>
                  <a:cubicBezTo>
                    <a:pt x="2515" y="0"/>
                    <a:pt x="1143" y="0"/>
                    <a:pt x="0" y="0"/>
                  </a:cubicBezTo>
                  <a:cubicBezTo>
                    <a:pt x="1143" y="0"/>
                    <a:pt x="2286" y="0"/>
                    <a:pt x="3658" y="0"/>
                  </a:cubicBezTo>
                  <a:close/>
                </a:path>
              </a:pathLst>
            </a:custGeom>
            <a:solidFill>
              <a:srgbClr val="FFFFFF"/>
            </a:solidFill>
            <a:ln w="2286" cap="flat">
              <a:noFill/>
              <a:prstDash val="solid"/>
              <a:miter/>
            </a:ln>
          </p:spPr>
          <p:txBody>
            <a:bodyPr rtlCol="0" anchor="ctr"/>
            <a:lstStyle/>
            <a:p>
              <a:endParaRPr lang="en-US"/>
            </a:p>
          </p:txBody>
        </p:sp>
        <p:sp>
          <p:nvSpPr>
            <p:cNvPr id="118" name="Freeform 1948">
              <a:extLst>
                <a:ext uri="{FF2B5EF4-FFF2-40B4-BE49-F238E27FC236}">
                  <a16:creationId xmlns:a16="http://schemas.microsoft.com/office/drawing/2014/main" id="{3F84A15B-17E2-F9C3-B4F0-B49208605372}"/>
                </a:ext>
              </a:extLst>
            </p:cNvPr>
            <p:cNvSpPr/>
            <p:nvPr/>
          </p:nvSpPr>
          <p:spPr>
            <a:xfrm>
              <a:off x="3330297" y="6130823"/>
              <a:ext cx="16230" cy="1600"/>
            </a:xfrm>
            <a:custGeom>
              <a:avLst/>
              <a:gdLst>
                <a:gd name="connsiteX0" fmla="*/ 0 w 16230"/>
                <a:gd name="connsiteY0" fmla="*/ 0 h 1600"/>
                <a:gd name="connsiteX1" fmla="*/ 16231 w 16230"/>
                <a:gd name="connsiteY1" fmla="*/ 1601 h 1600"/>
                <a:gd name="connsiteX2" fmla="*/ 0 w 16230"/>
                <a:gd name="connsiteY2" fmla="*/ 0 h 1600"/>
              </a:gdLst>
              <a:ahLst/>
              <a:cxnLst>
                <a:cxn ang="0">
                  <a:pos x="connsiteX0" y="connsiteY0"/>
                </a:cxn>
                <a:cxn ang="0">
                  <a:pos x="connsiteX1" y="connsiteY1"/>
                </a:cxn>
                <a:cxn ang="0">
                  <a:pos x="connsiteX2" y="connsiteY2"/>
                </a:cxn>
              </a:cxnLst>
              <a:rect l="l" t="t" r="r" b="b"/>
              <a:pathLst>
                <a:path w="16230" h="1600">
                  <a:moveTo>
                    <a:pt x="0" y="0"/>
                  </a:moveTo>
                  <a:cubicBezTo>
                    <a:pt x="5258" y="0"/>
                    <a:pt x="10744" y="686"/>
                    <a:pt x="16231" y="1601"/>
                  </a:cubicBezTo>
                  <a:cubicBezTo>
                    <a:pt x="10744" y="686"/>
                    <a:pt x="5486" y="0"/>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949">
              <a:extLst>
                <a:ext uri="{FF2B5EF4-FFF2-40B4-BE49-F238E27FC236}">
                  <a16:creationId xmlns:a16="http://schemas.microsoft.com/office/drawing/2014/main" id="{51CB9730-53C6-9FD1-61A5-F06D678A00BF}"/>
                </a:ext>
              </a:extLst>
            </p:cNvPr>
            <p:cNvSpPr/>
            <p:nvPr/>
          </p:nvSpPr>
          <p:spPr>
            <a:xfrm>
              <a:off x="3284119" y="6134023"/>
              <a:ext cx="20116" cy="8001"/>
            </a:xfrm>
            <a:custGeom>
              <a:avLst/>
              <a:gdLst>
                <a:gd name="connsiteX0" fmla="*/ 0 w 20116"/>
                <a:gd name="connsiteY0" fmla="*/ 8001 h 8001"/>
                <a:gd name="connsiteX1" fmla="*/ 20117 w 20116"/>
                <a:gd name="connsiteY1" fmla="*/ 0 h 8001"/>
                <a:gd name="connsiteX2" fmla="*/ 0 w 20116"/>
                <a:gd name="connsiteY2" fmla="*/ 8001 h 8001"/>
              </a:gdLst>
              <a:ahLst/>
              <a:cxnLst>
                <a:cxn ang="0">
                  <a:pos x="connsiteX0" y="connsiteY0"/>
                </a:cxn>
                <a:cxn ang="0">
                  <a:pos x="connsiteX1" y="connsiteY1"/>
                </a:cxn>
                <a:cxn ang="0">
                  <a:pos x="connsiteX2" y="connsiteY2"/>
                </a:cxn>
              </a:cxnLst>
              <a:rect l="l" t="t" r="r" b="b"/>
              <a:pathLst>
                <a:path w="20116" h="8001">
                  <a:moveTo>
                    <a:pt x="0" y="8001"/>
                  </a:moveTo>
                  <a:cubicBezTo>
                    <a:pt x="6629" y="4572"/>
                    <a:pt x="13259" y="1829"/>
                    <a:pt x="20117" y="0"/>
                  </a:cubicBezTo>
                  <a:cubicBezTo>
                    <a:pt x="13259" y="1829"/>
                    <a:pt x="6629" y="4572"/>
                    <a:pt x="0" y="8001"/>
                  </a:cubicBezTo>
                  <a:close/>
                </a:path>
              </a:pathLst>
            </a:custGeom>
            <a:solidFill>
              <a:srgbClr val="FFFFFF"/>
            </a:solidFill>
            <a:ln w="2286" cap="flat">
              <a:noFill/>
              <a:prstDash val="solid"/>
              <a:miter/>
            </a:ln>
          </p:spPr>
          <p:txBody>
            <a:bodyPr rtlCol="0" anchor="ctr"/>
            <a:lstStyle/>
            <a:p>
              <a:endParaRPr lang="en-US"/>
            </a:p>
          </p:txBody>
        </p:sp>
        <p:sp>
          <p:nvSpPr>
            <p:cNvPr id="120" name="Freeform 1950">
              <a:extLst>
                <a:ext uri="{FF2B5EF4-FFF2-40B4-BE49-F238E27FC236}">
                  <a16:creationId xmlns:a16="http://schemas.microsoft.com/office/drawing/2014/main" id="{CF34AAB3-EA18-016D-0006-DDF36AA0C52A}"/>
                </a:ext>
              </a:extLst>
            </p:cNvPr>
            <p:cNvSpPr/>
            <p:nvPr/>
          </p:nvSpPr>
          <p:spPr>
            <a:xfrm>
              <a:off x="3386761" y="6151626"/>
              <a:ext cx="7086" cy="8458"/>
            </a:xfrm>
            <a:custGeom>
              <a:avLst/>
              <a:gdLst>
                <a:gd name="connsiteX0" fmla="*/ 0 w 7086"/>
                <a:gd name="connsiteY0" fmla="*/ 0 h 8458"/>
                <a:gd name="connsiteX1" fmla="*/ 7087 w 7086"/>
                <a:gd name="connsiteY1" fmla="*/ 8458 h 8458"/>
                <a:gd name="connsiteX2" fmla="*/ 0 w 7086"/>
                <a:gd name="connsiteY2" fmla="*/ 0 h 8458"/>
              </a:gdLst>
              <a:ahLst/>
              <a:cxnLst>
                <a:cxn ang="0">
                  <a:pos x="connsiteX0" y="connsiteY0"/>
                </a:cxn>
                <a:cxn ang="0">
                  <a:pos x="connsiteX1" y="connsiteY1"/>
                </a:cxn>
                <a:cxn ang="0">
                  <a:pos x="connsiteX2" y="connsiteY2"/>
                </a:cxn>
              </a:cxnLst>
              <a:rect l="l" t="t" r="r" b="b"/>
              <a:pathLst>
                <a:path w="7086" h="8458">
                  <a:moveTo>
                    <a:pt x="0" y="0"/>
                  </a:moveTo>
                  <a:cubicBezTo>
                    <a:pt x="2515" y="2515"/>
                    <a:pt x="5029" y="5258"/>
                    <a:pt x="7087" y="8458"/>
                  </a:cubicBezTo>
                  <a:cubicBezTo>
                    <a:pt x="5029" y="5486"/>
                    <a:pt x="2515" y="2515"/>
                    <a:pt x="0" y="0"/>
                  </a:cubicBezTo>
                  <a:close/>
                </a:path>
              </a:pathLst>
            </a:custGeom>
            <a:solidFill>
              <a:srgbClr val="FFFFFF"/>
            </a:solidFill>
            <a:ln w="2286" cap="flat">
              <a:noFill/>
              <a:prstDash val="solid"/>
              <a:miter/>
            </a:ln>
          </p:spPr>
          <p:txBody>
            <a:bodyPr rtlCol="0" anchor="ctr"/>
            <a:lstStyle/>
            <a:p>
              <a:endParaRPr lang="en-US"/>
            </a:p>
          </p:txBody>
        </p:sp>
        <p:sp>
          <p:nvSpPr>
            <p:cNvPr id="121" name="Freeform 1951">
              <a:extLst>
                <a:ext uri="{FF2B5EF4-FFF2-40B4-BE49-F238E27FC236}">
                  <a16:creationId xmlns:a16="http://schemas.microsoft.com/office/drawing/2014/main" id="{946C6F26-3B36-A9D9-776C-83B9B69F11B1}"/>
                </a:ext>
              </a:extLst>
            </p:cNvPr>
            <p:cNvSpPr/>
            <p:nvPr/>
          </p:nvSpPr>
          <p:spPr>
            <a:xfrm>
              <a:off x="3393847" y="6160084"/>
              <a:ext cx="4572" cy="7315"/>
            </a:xfrm>
            <a:custGeom>
              <a:avLst/>
              <a:gdLst>
                <a:gd name="connsiteX0" fmla="*/ 0 w 4572"/>
                <a:gd name="connsiteY0" fmla="*/ 0 h 7315"/>
                <a:gd name="connsiteX1" fmla="*/ 4572 w 4572"/>
                <a:gd name="connsiteY1" fmla="*/ 7315 h 7315"/>
                <a:gd name="connsiteX2" fmla="*/ 0 w 4572"/>
                <a:gd name="connsiteY2" fmla="*/ 0 h 7315"/>
              </a:gdLst>
              <a:ahLst/>
              <a:cxnLst>
                <a:cxn ang="0">
                  <a:pos x="connsiteX0" y="connsiteY0"/>
                </a:cxn>
                <a:cxn ang="0">
                  <a:pos x="connsiteX1" y="connsiteY1"/>
                </a:cxn>
                <a:cxn ang="0">
                  <a:pos x="connsiteX2" y="connsiteY2"/>
                </a:cxn>
              </a:cxnLst>
              <a:rect l="l" t="t" r="r" b="b"/>
              <a:pathLst>
                <a:path w="4572" h="7315">
                  <a:moveTo>
                    <a:pt x="0" y="0"/>
                  </a:moveTo>
                  <a:cubicBezTo>
                    <a:pt x="1600" y="2286"/>
                    <a:pt x="3200" y="4801"/>
                    <a:pt x="4572"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122" name="Freeform 1952">
              <a:extLst>
                <a:ext uri="{FF2B5EF4-FFF2-40B4-BE49-F238E27FC236}">
                  <a16:creationId xmlns:a16="http://schemas.microsoft.com/office/drawing/2014/main" id="{2D89C226-6CB7-2731-831A-550273381293}"/>
                </a:ext>
              </a:extLst>
            </p:cNvPr>
            <p:cNvSpPr/>
            <p:nvPr/>
          </p:nvSpPr>
          <p:spPr>
            <a:xfrm>
              <a:off x="3215768" y="6160312"/>
              <a:ext cx="2743" cy="1828"/>
            </a:xfrm>
            <a:custGeom>
              <a:avLst/>
              <a:gdLst>
                <a:gd name="connsiteX0" fmla="*/ 0 w 2743"/>
                <a:gd name="connsiteY0" fmla="*/ 0 h 1828"/>
                <a:gd name="connsiteX1" fmla="*/ 2743 w 2743"/>
                <a:gd name="connsiteY1" fmla="*/ 1829 h 1828"/>
                <a:gd name="connsiteX2" fmla="*/ 0 w 2743"/>
                <a:gd name="connsiteY2" fmla="*/ 0 h 1828"/>
              </a:gdLst>
              <a:ahLst/>
              <a:cxnLst>
                <a:cxn ang="0">
                  <a:pos x="connsiteX0" y="connsiteY0"/>
                </a:cxn>
                <a:cxn ang="0">
                  <a:pos x="connsiteX1" y="connsiteY1"/>
                </a:cxn>
                <a:cxn ang="0">
                  <a:pos x="connsiteX2" y="connsiteY2"/>
                </a:cxn>
              </a:cxnLst>
              <a:rect l="l" t="t" r="r" b="b"/>
              <a:pathLst>
                <a:path w="2743" h="1828">
                  <a:moveTo>
                    <a:pt x="0" y="0"/>
                  </a:moveTo>
                  <a:cubicBezTo>
                    <a:pt x="914" y="686"/>
                    <a:pt x="1829" y="1371"/>
                    <a:pt x="2743" y="1829"/>
                  </a:cubicBezTo>
                  <a:cubicBezTo>
                    <a:pt x="1829" y="1371"/>
                    <a:pt x="914" y="914"/>
                    <a:pt x="0" y="0"/>
                  </a:cubicBezTo>
                  <a:close/>
                </a:path>
              </a:pathLst>
            </a:custGeom>
            <a:solidFill>
              <a:srgbClr val="FFFFFF"/>
            </a:solidFill>
            <a:ln w="2286" cap="flat">
              <a:noFill/>
              <a:prstDash val="solid"/>
              <a:miter/>
            </a:ln>
          </p:spPr>
          <p:txBody>
            <a:bodyPr rtlCol="0" anchor="ctr"/>
            <a:lstStyle/>
            <a:p>
              <a:endParaRPr lang="en-US"/>
            </a:p>
          </p:txBody>
        </p:sp>
        <p:sp>
          <p:nvSpPr>
            <p:cNvPr id="123" name="Freeform 1953">
              <a:extLst>
                <a:ext uri="{FF2B5EF4-FFF2-40B4-BE49-F238E27FC236}">
                  <a16:creationId xmlns:a16="http://schemas.microsoft.com/office/drawing/2014/main" id="{95FB38D8-D225-EA5D-61DE-55EA755C6EA6}"/>
                </a:ext>
              </a:extLst>
            </p:cNvPr>
            <p:cNvSpPr/>
            <p:nvPr/>
          </p:nvSpPr>
          <p:spPr>
            <a:xfrm>
              <a:off x="3207538" y="6334277"/>
              <a:ext cx="1143" cy="10744"/>
            </a:xfrm>
            <a:custGeom>
              <a:avLst/>
              <a:gdLst>
                <a:gd name="connsiteX0" fmla="*/ 1143 w 1143"/>
                <a:gd name="connsiteY0" fmla="*/ 0 h 10744"/>
                <a:gd name="connsiteX1" fmla="*/ 0 w 1143"/>
                <a:gd name="connsiteY1" fmla="*/ 10745 h 10744"/>
                <a:gd name="connsiteX2" fmla="*/ 1143 w 1143"/>
                <a:gd name="connsiteY2" fmla="*/ 0 h 10744"/>
              </a:gdLst>
              <a:ahLst/>
              <a:cxnLst>
                <a:cxn ang="0">
                  <a:pos x="connsiteX0" y="connsiteY0"/>
                </a:cxn>
                <a:cxn ang="0">
                  <a:pos x="connsiteX1" y="connsiteY1"/>
                </a:cxn>
                <a:cxn ang="0">
                  <a:pos x="connsiteX2" y="connsiteY2"/>
                </a:cxn>
              </a:cxnLst>
              <a:rect l="l" t="t" r="r" b="b"/>
              <a:pathLst>
                <a:path w="1143" h="10744">
                  <a:moveTo>
                    <a:pt x="1143" y="0"/>
                  </a:moveTo>
                  <a:cubicBezTo>
                    <a:pt x="686" y="3658"/>
                    <a:pt x="457" y="7087"/>
                    <a:pt x="0" y="10745"/>
                  </a:cubicBezTo>
                  <a:cubicBezTo>
                    <a:pt x="229" y="7087"/>
                    <a:pt x="686" y="3658"/>
                    <a:pt x="1143" y="0"/>
                  </a:cubicBezTo>
                  <a:close/>
                </a:path>
              </a:pathLst>
            </a:custGeom>
            <a:solidFill>
              <a:srgbClr val="FFFFFF"/>
            </a:solidFill>
            <a:ln w="2286" cap="flat">
              <a:noFill/>
              <a:prstDash val="solid"/>
              <a:miter/>
            </a:ln>
          </p:spPr>
          <p:txBody>
            <a:bodyPr rtlCol="0" anchor="ctr"/>
            <a:lstStyle/>
            <a:p>
              <a:endParaRPr lang="en-US"/>
            </a:p>
          </p:txBody>
        </p:sp>
        <p:sp>
          <p:nvSpPr>
            <p:cNvPr id="124" name="Freeform 1954">
              <a:extLst>
                <a:ext uri="{FF2B5EF4-FFF2-40B4-BE49-F238E27FC236}">
                  <a16:creationId xmlns:a16="http://schemas.microsoft.com/office/drawing/2014/main" id="{2C488C30-EDF5-DAD1-E05A-8D2D71C776E0}"/>
                </a:ext>
              </a:extLst>
            </p:cNvPr>
            <p:cNvSpPr/>
            <p:nvPr/>
          </p:nvSpPr>
          <p:spPr>
            <a:xfrm>
              <a:off x="3207996" y="6108192"/>
              <a:ext cx="1600" cy="18516"/>
            </a:xfrm>
            <a:custGeom>
              <a:avLst/>
              <a:gdLst>
                <a:gd name="connsiteX0" fmla="*/ 1600 w 1600"/>
                <a:gd name="connsiteY0" fmla="*/ 0 h 18516"/>
                <a:gd name="connsiteX1" fmla="*/ 0 w 1600"/>
                <a:gd name="connsiteY1" fmla="*/ 18517 h 18516"/>
                <a:gd name="connsiteX2" fmla="*/ 1600 w 1600"/>
                <a:gd name="connsiteY2" fmla="*/ 0 h 18516"/>
              </a:gdLst>
              <a:ahLst/>
              <a:cxnLst>
                <a:cxn ang="0">
                  <a:pos x="connsiteX0" y="connsiteY0"/>
                </a:cxn>
                <a:cxn ang="0">
                  <a:pos x="connsiteX1" y="connsiteY1"/>
                </a:cxn>
                <a:cxn ang="0">
                  <a:pos x="connsiteX2" y="connsiteY2"/>
                </a:cxn>
              </a:cxnLst>
              <a:rect l="l" t="t" r="r" b="b"/>
              <a:pathLst>
                <a:path w="1600" h="18516">
                  <a:moveTo>
                    <a:pt x="1600" y="0"/>
                  </a:moveTo>
                  <a:cubicBezTo>
                    <a:pt x="1143" y="6172"/>
                    <a:pt x="686" y="12344"/>
                    <a:pt x="0" y="18517"/>
                  </a:cubicBezTo>
                  <a:cubicBezTo>
                    <a:pt x="457" y="12344"/>
                    <a:pt x="1143" y="6172"/>
                    <a:pt x="1600" y="0"/>
                  </a:cubicBezTo>
                  <a:close/>
                </a:path>
              </a:pathLst>
            </a:custGeom>
            <a:solidFill>
              <a:srgbClr val="FFFFFF"/>
            </a:solidFill>
            <a:ln w="2286" cap="flat">
              <a:noFill/>
              <a:prstDash val="solid"/>
              <a:miter/>
            </a:ln>
          </p:spPr>
          <p:txBody>
            <a:bodyPr rtlCol="0" anchor="ctr"/>
            <a:lstStyle/>
            <a:p>
              <a:endParaRPr lang="en-US"/>
            </a:p>
          </p:txBody>
        </p:sp>
        <p:sp>
          <p:nvSpPr>
            <p:cNvPr id="125" name="Freeform 1955">
              <a:extLst>
                <a:ext uri="{FF2B5EF4-FFF2-40B4-BE49-F238E27FC236}">
                  <a16:creationId xmlns:a16="http://schemas.microsoft.com/office/drawing/2014/main" id="{EC20407B-A4F9-CAF9-077E-B0A65DF4B431}"/>
                </a:ext>
              </a:extLst>
            </p:cNvPr>
            <p:cNvSpPr/>
            <p:nvPr/>
          </p:nvSpPr>
          <p:spPr>
            <a:xfrm>
              <a:off x="3234742" y="6294043"/>
              <a:ext cx="5715" cy="685"/>
            </a:xfrm>
            <a:custGeom>
              <a:avLst/>
              <a:gdLst>
                <a:gd name="connsiteX0" fmla="*/ 5715 w 5715"/>
                <a:gd name="connsiteY0" fmla="*/ 0 h 685"/>
                <a:gd name="connsiteX1" fmla="*/ 0 w 5715"/>
                <a:gd name="connsiteY1" fmla="*/ 686 h 685"/>
                <a:gd name="connsiteX2" fmla="*/ 5715 w 5715"/>
                <a:gd name="connsiteY2" fmla="*/ 0 h 685"/>
              </a:gdLst>
              <a:ahLst/>
              <a:cxnLst>
                <a:cxn ang="0">
                  <a:pos x="connsiteX0" y="connsiteY0"/>
                </a:cxn>
                <a:cxn ang="0">
                  <a:pos x="connsiteX1" y="connsiteY1"/>
                </a:cxn>
                <a:cxn ang="0">
                  <a:pos x="connsiteX2" y="connsiteY2"/>
                </a:cxn>
              </a:cxnLst>
              <a:rect l="l" t="t" r="r" b="b"/>
              <a:pathLst>
                <a:path w="5715" h="685">
                  <a:moveTo>
                    <a:pt x="5715" y="0"/>
                  </a:moveTo>
                  <a:cubicBezTo>
                    <a:pt x="3886" y="228"/>
                    <a:pt x="1829" y="457"/>
                    <a:pt x="0" y="686"/>
                  </a:cubicBezTo>
                  <a:cubicBezTo>
                    <a:pt x="1829" y="457"/>
                    <a:pt x="3886" y="228"/>
                    <a:pt x="5715" y="0"/>
                  </a:cubicBezTo>
                  <a:close/>
                </a:path>
              </a:pathLst>
            </a:custGeom>
            <a:solidFill>
              <a:srgbClr val="FFFFFF"/>
            </a:solidFill>
            <a:ln w="2286" cap="flat">
              <a:noFill/>
              <a:prstDash val="solid"/>
              <a:miter/>
            </a:ln>
          </p:spPr>
          <p:txBody>
            <a:bodyPr rtlCol="0" anchor="ctr"/>
            <a:lstStyle/>
            <a:p>
              <a:endParaRPr lang="en-US"/>
            </a:p>
          </p:txBody>
        </p:sp>
        <p:sp>
          <p:nvSpPr>
            <p:cNvPr id="126" name="Freeform 1956">
              <a:extLst>
                <a:ext uri="{FF2B5EF4-FFF2-40B4-BE49-F238E27FC236}">
                  <a16:creationId xmlns:a16="http://schemas.microsoft.com/office/drawing/2014/main" id="{B4A85337-E7E6-84AB-961D-0490EF354DD1}"/>
                </a:ext>
              </a:extLst>
            </p:cNvPr>
            <p:cNvSpPr/>
            <p:nvPr/>
          </p:nvSpPr>
          <p:spPr>
            <a:xfrm>
              <a:off x="3215311" y="6301587"/>
              <a:ext cx="2514" cy="2971"/>
            </a:xfrm>
            <a:custGeom>
              <a:avLst/>
              <a:gdLst>
                <a:gd name="connsiteX0" fmla="*/ 2515 w 2514"/>
                <a:gd name="connsiteY0" fmla="*/ 0 h 2971"/>
                <a:gd name="connsiteX1" fmla="*/ 0 w 2514"/>
                <a:gd name="connsiteY1" fmla="*/ 2971 h 2971"/>
                <a:gd name="connsiteX2" fmla="*/ 2515 w 2514"/>
                <a:gd name="connsiteY2" fmla="*/ 0 h 2971"/>
              </a:gdLst>
              <a:ahLst/>
              <a:cxnLst>
                <a:cxn ang="0">
                  <a:pos x="connsiteX0" y="connsiteY0"/>
                </a:cxn>
                <a:cxn ang="0">
                  <a:pos x="connsiteX1" y="connsiteY1"/>
                </a:cxn>
                <a:cxn ang="0">
                  <a:pos x="connsiteX2" y="connsiteY2"/>
                </a:cxn>
              </a:cxnLst>
              <a:rect l="l" t="t" r="r" b="b"/>
              <a:pathLst>
                <a:path w="2514" h="2971">
                  <a:moveTo>
                    <a:pt x="2515" y="0"/>
                  </a:moveTo>
                  <a:cubicBezTo>
                    <a:pt x="1600" y="914"/>
                    <a:pt x="686" y="1828"/>
                    <a:pt x="0" y="2971"/>
                  </a:cubicBezTo>
                  <a:cubicBezTo>
                    <a:pt x="914" y="1828"/>
                    <a:pt x="1600" y="914"/>
                    <a:pt x="2515" y="0"/>
                  </a:cubicBezTo>
                  <a:close/>
                </a:path>
              </a:pathLst>
            </a:custGeom>
            <a:solidFill>
              <a:srgbClr val="FFFFFF"/>
            </a:solidFill>
            <a:ln w="2286" cap="flat">
              <a:noFill/>
              <a:prstDash val="solid"/>
              <a:miter/>
            </a:ln>
          </p:spPr>
          <p:txBody>
            <a:bodyPr rtlCol="0" anchor="ctr"/>
            <a:lstStyle/>
            <a:p>
              <a:endParaRPr lang="en-US"/>
            </a:p>
          </p:txBody>
        </p:sp>
        <p:sp>
          <p:nvSpPr>
            <p:cNvPr id="127" name="Freeform 1957">
              <a:extLst>
                <a:ext uri="{FF2B5EF4-FFF2-40B4-BE49-F238E27FC236}">
                  <a16:creationId xmlns:a16="http://schemas.microsoft.com/office/drawing/2014/main" id="{D58AD60D-B3E1-E4FD-2A07-2791008972B6}"/>
                </a:ext>
              </a:extLst>
            </p:cNvPr>
            <p:cNvSpPr/>
            <p:nvPr/>
          </p:nvSpPr>
          <p:spPr>
            <a:xfrm>
              <a:off x="2713534" y="6486753"/>
              <a:ext cx="2514" cy="228"/>
            </a:xfrm>
            <a:custGeom>
              <a:avLst/>
              <a:gdLst>
                <a:gd name="connsiteX0" fmla="*/ 2515 w 2514"/>
                <a:gd name="connsiteY0" fmla="*/ 228 h 228"/>
                <a:gd name="connsiteX1" fmla="*/ 0 w 2514"/>
                <a:gd name="connsiteY1" fmla="*/ 0 h 228"/>
                <a:gd name="connsiteX2" fmla="*/ 2515 w 2514"/>
                <a:gd name="connsiteY2" fmla="*/ 228 h 228"/>
              </a:gdLst>
              <a:ahLst/>
              <a:cxnLst>
                <a:cxn ang="0">
                  <a:pos x="connsiteX0" y="connsiteY0"/>
                </a:cxn>
                <a:cxn ang="0">
                  <a:pos x="connsiteX1" y="connsiteY1"/>
                </a:cxn>
                <a:cxn ang="0">
                  <a:pos x="connsiteX2" y="connsiteY2"/>
                </a:cxn>
              </a:cxnLst>
              <a:rect l="l" t="t" r="r" b="b"/>
              <a:pathLst>
                <a:path w="2514" h="228">
                  <a:moveTo>
                    <a:pt x="2515" y="228"/>
                  </a:moveTo>
                  <a:cubicBezTo>
                    <a:pt x="1600" y="228"/>
                    <a:pt x="686" y="228"/>
                    <a:pt x="0" y="0"/>
                  </a:cubicBezTo>
                  <a:cubicBezTo>
                    <a:pt x="914" y="0"/>
                    <a:pt x="1600" y="0"/>
                    <a:pt x="2515" y="228"/>
                  </a:cubicBezTo>
                  <a:close/>
                </a:path>
              </a:pathLst>
            </a:custGeom>
            <a:solidFill>
              <a:srgbClr val="FFFFFF"/>
            </a:solidFill>
            <a:ln w="2286" cap="flat">
              <a:noFill/>
              <a:prstDash val="solid"/>
              <a:miter/>
            </a:ln>
          </p:spPr>
          <p:txBody>
            <a:bodyPr rtlCol="0" anchor="ctr"/>
            <a:lstStyle/>
            <a:p>
              <a:endParaRPr lang="en-US"/>
            </a:p>
          </p:txBody>
        </p:sp>
        <p:sp>
          <p:nvSpPr>
            <p:cNvPr id="128" name="Freeform 1958">
              <a:extLst>
                <a:ext uri="{FF2B5EF4-FFF2-40B4-BE49-F238E27FC236}">
                  <a16:creationId xmlns:a16="http://schemas.microsoft.com/office/drawing/2014/main" id="{841EAA66-A338-0639-ECF7-993B610F4B07}"/>
                </a:ext>
              </a:extLst>
            </p:cNvPr>
            <p:cNvSpPr/>
            <p:nvPr/>
          </p:nvSpPr>
          <p:spPr>
            <a:xfrm>
              <a:off x="3402306" y="6175629"/>
              <a:ext cx="2057" cy="5943"/>
            </a:xfrm>
            <a:custGeom>
              <a:avLst/>
              <a:gdLst>
                <a:gd name="connsiteX0" fmla="*/ 0 w 2057"/>
                <a:gd name="connsiteY0" fmla="*/ 0 h 5943"/>
                <a:gd name="connsiteX1" fmla="*/ 2057 w 2057"/>
                <a:gd name="connsiteY1" fmla="*/ 5944 h 5943"/>
                <a:gd name="connsiteX2" fmla="*/ 0 w 2057"/>
                <a:gd name="connsiteY2" fmla="*/ 0 h 5943"/>
              </a:gdLst>
              <a:ahLst/>
              <a:cxnLst>
                <a:cxn ang="0">
                  <a:pos x="connsiteX0" y="connsiteY0"/>
                </a:cxn>
                <a:cxn ang="0">
                  <a:pos x="connsiteX1" y="connsiteY1"/>
                </a:cxn>
                <a:cxn ang="0">
                  <a:pos x="connsiteX2" y="connsiteY2"/>
                </a:cxn>
              </a:cxnLst>
              <a:rect l="l" t="t" r="r" b="b"/>
              <a:pathLst>
                <a:path w="2057" h="5943">
                  <a:moveTo>
                    <a:pt x="0" y="0"/>
                  </a:moveTo>
                  <a:cubicBezTo>
                    <a:pt x="686" y="1829"/>
                    <a:pt x="1600" y="3886"/>
                    <a:pt x="2057" y="5944"/>
                  </a:cubicBezTo>
                  <a:cubicBezTo>
                    <a:pt x="1600" y="3886"/>
                    <a:pt x="914" y="1829"/>
                    <a:pt x="0" y="0"/>
                  </a:cubicBezTo>
                  <a:close/>
                </a:path>
              </a:pathLst>
            </a:custGeom>
            <a:solidFill>
              <a:srgbClr val="FFFFFF"/>
            </a:solidFill>
            <a:ln w="2286" cap="flat">
              <a:noFill/>
              <a:prstDash val="solid"/>
              <a:miter/>
            </a:ln>
          </p:spPr>
          <p:txBody>
            <a:bodyPr rtlCol="0" anchor="ctr"/>
            <a:lstStyle/>
            <a:p>
              <a:endParaRPr lang="en-US"/>
            </a:p>
          </p:txBody>
        </p:sp>
        <p:sp>
          <p:nvSpPr>
            <p:cNvPr id="129" name="Freeform 1959">
              <a:extLst>
                <a:ext uri="{FF2B5EF4-FFF2-40B4-BE49-F238E27FC236}">
                  <a16:creationId xmlns:a16="http://schemas.microsoft.com/office/drawing/2014/main" id="{16A9B255-DD59-FC12-A787-9CAFD83A60A6}"/>
                </a:ext>
              </a:extLst>
            </p:cNvPr>
            <p:cNvSpPr/>
            <p:nvPr/>
          </p:nvSpPr>
          <p:spPr>
            <a:xfrm>
              <a:off x="3399791" y="6170142"/>
              <a:ext cx="2514" cy="5486"/>
            </a:xfrm>
            <a:custGeom>
              <a:avLst/>
              <a:gdLst>
                <a:gd name="connsiteX0" fmla="*/ 0 w 2514"/>
                <a:gd name="connsiteY0" fmla="*/ 0 h 5486"/>
                <a:gd name="connsiteX1" fmla="*/ 2515 w 2514"/>
                <a:gd name="connsiteY1" fmla="*/ 5486 h 5486"/>
                <a:gd name="connsiteX2" fmla="*/ 0 w 2514"/>
                <a:gd name="connsiteY2" fmla="*/ 0 h 5486"/>
              </a:gdLst>
              <a:ahLst/>
              <a:cxnLst>
                <a:cxn ang="0">
                  <a:pos x="connsiteX0" y="connsiteY0"/>
                </a:cxn>
                <a:cxn ang="0">
                  <a:pos x="connsiteX1" y="connsiteY1"/>
                </a:cxn>
                <a:cxn ang="0">
                  <a:pos x="connsiteX2" y="connsiteY2"/>
                </a:cxn>
              </a:cxnLst>
              <a:rect l="l" t="t" r="r" b="b"/>
              <a:pathLst>
                <a:path w="2514" h="5486">
                  <a:moveTo>
                    <a:pt x="0" y="0"/>
                  </a:moveTo>
                  <a:cubicBezTo>
                    <a:pt x="914" y="1828"/>
                    <a:pt x="1829" y="3657"/>
                    <a:pt x="2515" y="5486"/>
                  </a:cubicBezTo>
                  <a:cubicBezTo>
                    <a:pt x="1829"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130" name="Freeform 1960">
              <a:extLst>
                <a:ext uri="{FF2B5EF4-FFF2-40B4-BE49-F238E27FC236}">
                  <a16:creationId xmlns:a16="http://schemas.microsoft.com/office/drawing/2014/main" id="{3F1F9BB9-9907-9131-BBFE-988AE163798D}"/>
                </a:ext>
              </a:extLst>
            </p:cNvPr>
            <p:cNvSpPr/>
            <p:nvPr/>
          </p:nvSpPr>
          <p:spPr>
            <a:xfrm>
              <a:off x="3405506" y="6184544"/>
              <a:ext cx="2743" cy="13258"/>
            </a:xfrm>
            <a:custGeom>
              <a:avLst/>
              <a:gdLst>
                <a:gd name="connsiteX0" fmla="*/ 0 w 2743"/>
                <a:gd name="connsiteY0" fmla="*/ 0 h 13258"/>
                <a:gd name="connsiteX1" fmla="*/ 2743 w 2743"/>
                <a:gd name="connsiteY1" fmla="*/ 13259 h 13258"/>
                <a:gd name="connsiteX2" fmla="*/ 0 w 2743"/>
                <a:gd name="connsiteY2" fmla="*/ 0 h 13258"/>
              </a:gdLst>
              <a:ahLst/>
              <a:cxnLst>
                <a:cxn ang="0">
                  <a:pos x="connsiteX0" y="connsiteY0"/>
                </a:cxn>
                <a:cxn ang="0">
                  <a:pos x="connsiteX1" y="connsiteY1"/>
                </a:cxn>
                <a:cxn ang="0">
                  <a:pos x="connsiteX2" y="connsiteY2"/>
                </a:cxn>
              </a:cxnLst>
              <a:rect l="l" t="t" r="r" b="b"/>
              <a:pathLst>
                <a:path w="2743" h="13258">
                  <a:moveTo>
                    <a:pt x="0" y="0"/>
                  </a:moveTo>
                  <a:cubicBezTo>
                    <a:pt x="1143" y="4115"/>
                    <a:pt x="2057" y="8687"/>
                    <a:pt x="2743" y="13259"/>
                  </a:cubicBezTo>
                  <a:cubicBezTo>
                    <a:pt x="2057" y="8687"/>
                    <a:pt x="1143" y="4344"/>
                    <a:pt x="0" y="0"/>
                  </a:cubicBezTo>
                  <a:close/>
                </a:path>
              </a:pathLst>
            </a:custGeom>
            <a:solidFill>
              <a:srgbClr val="FFFFFF"/>
            </a:solidFill>
            <a:ln w="2286" cap="flat">
              <a:noFill/>
              <a:prstDash val="solid"/>
              <a:miter/>
            </a:ln>
          </p:spPr>
          <p:txBody>
            <a:bodyPr rtlCol="0" anchor="ctr"/>
            <a:lstStyle/>
            <a:p>
              <a:endParaRPr lang="en-US"/>
            </a:p>
          </p:txBody>
        </p:sp>
        <p:sp>
          <p:nvSpPr>
            <p:cNvPr id="131" name="Freeform 1961">
              <a:extLst>
                <a:ext uri="{FF2B5EF4-FFF2-40B4-BE49-F238E27FC236}">
                  <a16:creationId xmlns:a16="http://schemas.microsoft.com/office/drawing/2014/main" id="{67BE7BC9-6617-C331-6B75-CC603EC007D7}"/>
                </a:ext>
              </a:extLst>
            </p:cNvPr>
            <p:cNvSpPr/>
            <p:nvPr/>
          </p:nvSpPr>
          <p:spPr>
            <a:xfrm>
              <a:off x="3205252" y="6378397"/>
              <a:ext cx="1600" cy="16916"/>
            </a:xfrm>
            <a:custGeom>
              <a:avLst/>
              <a:gdLst>
                <a:gd name="connsiteX0" fmla="*/ 1600 w 1600"/>
                <a:gd name="connsiteY0" fmla="*/ 0 h 16916"/>
                <a:gd name="connsiteX1" fmla="*/ 0 w 1600"/>
                <a:gd name="connsiteY1" fmla="*/ 16917 h 16916"/>
                <a:gd name="connsiteX2" fmla="*/ 1600 w 1600"/>
                <a:gd name="connsiteY2" fmla="*/ 0 h 16916"/>
              </a:gdLst>
              <a:ahLst/>
              <a:cxnLst>
                <a:cxn ang="0">
                  <a:pos x="connsiteX0" y="connsiteY0"/>
                </a:cxn>
                <a:cxn ang="0">
                  <a:pos x="connsiteX1" y="connsiteY1"/>
                </a:cxn>
                <a:cxn ang="0">
                  <a:pos x="connsiteX2" y="connsiteY2"/>
                </a:cxn>
              </a:cxnLst>
              <a:rect l="l" t="t" r="r" b="b"/>
              <a:pathLst>
                <a:path w="1600" h="16916">
                  <a:moveTo>
                    <a:pt x="1600" y="0"/>
                  </a:moveTo>
                  <a:cubicBezTo>
                    <a:pt x="1372" y="5715"/>
                    <a:pt x="686" y="11430"/>
                    <a:pt x="0" y="16917"/>
                  </a:cubicBezTo>
                  <a:cubicBezTo>
                    <a:pt x="686" y="11202"/>
                    <a:pt x="1143" y="5715"/>
                    <a:pt x="1600" y="0"/>
                  </a:cubicBezTo>
                  <a:close/>
                </a:path>
              </a:pathLst>
            </a:custGeom>
            <a:solidFill>
              <a:srgbClr val="FFFFFF"/>
            </a:solidFill>
            <a:ln w="2286" cap="flat">
              <a:noFill/>
              <a:prstDash val="solid"/>
              <a:miter/>
            </a:ln>
          </p:spPr>
          <p:txBody>
            <a:bodyPr rtlCol="0" anchor="ctr"/>
            <a:lstStyle/>
            <a:p>
              <a:endParaRPr lang="en-US"/>
            </a:p>
          </p:txBody>
        </p:sp>
        <p:sp>
          <p:nvSpPr>
            <p:cNvPr id="132" name="Freeform 1962">
              <a:extLst>
                <a:ext uri="{FF2B5EF4-FFF2-40B4-BE49-F238E27FC236}">
                  <a16:creationId xmlns:a16="http://schemas.microsoft.com/office/drawing/2014/main" id="{06B0B5DB-7469-D8D4-4A89-460B8FFB05B4}"/>
                </a:ext>
              </a:extLst>
            </p:cNvPr>
            <p:cNvSpPr/>
            <p:nvPr/>
          </p:nvSpPr>
          <p:spPr>
            <a:xfrm>
              <a:off x="2660041" y="6368567"/>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229" y="2972"/>
                    <a:pt x="0" y="0"/>
                  </a:cubicBezTo>
                  <a:cubicBezTo>
                    <a:pt x="229" y="2972"/>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33" name="Freeform 1963">
              <a:extLst>
                <a:ext uri="{FF2B5EF4-FFF2-40B4-BE49-F238E27FC236}">
                  <a16:creationId xmlns:a16="http://schemas.microsoft.com/office/drawing/2014/main" id="{F84D1DD3-F5D8-D505-5B12-DA8E8456F9E5}"/>
                </a:ext>
              </a:extLst>
            </p:cNvPr>
            <p:cNvSpPr/>
            <p:nvPr/>
          </p:nvSpPr>
          <p:spPr>
            <a:xfrm>
              <a:off x="2738908" y="6487896"/>
              <a:ext cx="6400" cy="228"/>
            </a:xfrm>
            <a:custGeom>
              <a:avLst/>
              <a:gdLst>
                <a:gd name="connsiteX0" fmla="*/ 6401 w 6400"/>
                <a:gd name="connsiteY0" fmla="*/ 228 h 228"/>
                <a:gd name="connsiteX1" fmla="*/ 0 w 6400"/>
                <a:gd name="connsiteY1" fmla="*/ 0 h 228"/>
                <a:gd name="connsiteX2" fmla="*/ 6401 w 6400"/>
                <a:gd name="connsiteY2" fmla="*/ 228 h 228"/>
              </a:gdLst>
              <a:ahLst/>
              <a:cxnLst>
                <a:cxn ang="0">
                  <a:pos x="connsiteX0" y="connsiteY0"/>
                </a:cxn>
                <a:cxn ang="0">
                  <a:pos x="connsiteX1" y="connsiteY1"/>
                </a:cxn>
                <a:cxn ang="0">
                  <a:pos x="connsiteX2" y="connsiteY2"/>
                </a:cxn>
              </a:cxnLst>
              <a:rect l="l" t="t" r="r" b="b"/>
              <a:pathLst>
                <a:path w="6400" h="228">
                  <a:moveTo>
                    <a:pt x="6401" y="228"/>
                  </a:moveTo>
                  <a:cubicBezTo>
                    <a:pt x="4115" y="228"/>
                    <a:pt x="2057" y="0"/>
                    <a:pt x="0" y="0"/>
                  </a:cubicBezTo>
                  <a:cubicBezTo>
                    <a:pt x="1829" y="228"/>
                    <a:pt x="4115" y="228"/>
                    <a:pt x="6401" y="228"/>
                  </a:cubicBezTo>
                  <a:close/>
                </a:path>
              </a:pathLst>
            </a:custGeom>
            <a:solidFill>
              <a:srgbClr val="FFFFFF"/>
            </a:solidFill>
            <a:ln w="2286" cap="flat">
              <a:noFill/>
              <a:prstDash val="solid"/>
              <a:miter/>
            </a:ln>
          </p:spPr>
          <p:txBody>
            <a:bodyPr rtlCol="0" anchor="ctr"/>
            <a:lstStyle/>
            <a:p>
              <a:endParaRPr lang="en-US"/>
            </a:p>
          </p:txBody>
        </p:sp>
        <p:sp>
          <p:nvSpPr>
            <p:cNvPr id="134" name="Freeform 1964">
              <a:extLst>
                <a:ext uri="{FF2B5EF4-FFF2-40B4-BE49-F238E27FC236}">
                  <a16:creationId xmlns:a16="http://schemas.microsoft.com/office/drawing/2014/main" id="{6F4689A7-9E26-BF6F-86FD-569D35FDF28D}"/>
                </a:ext>
              </a:extLst>
            </p:cNvPr>
            <p:cNvSpPr/>
            <p:nvPr/>
          </p:nvSpPr>
          <p:spPr>
            <a:xfrm>
              <a:off x="2881098" y="648972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5" name="Freeform 1965">
              <a:extLst>
                <a:ext uri="{FF2B5EF4-FFF2-40B4-BE49-F238E27FC236}">
                  <a16:creationId xmlns:a16="http://schemas.microsoft.com/office/drawing/2014/main" id="{1346C6DA-FCF6-FC51-3F22-62E33DF55CCD}"/>
                </a:ext>
              </a:extLst>
            </p:cNvPr>
            <p:cNvSpPr/>
            <p:nvPr/>
          </p:nvSpPr>
          <p:spPr>
            <a:xfrm>
              <a:off x="2910587" y="6489496"/>
              <a:ext cx="5029" cy="2286"/>
            </a:xfrm>
            <a:custGeom>
              <a:avLst/>
              <a:gdLst>
                <a:gd name="connsiteX0" fmla="*/ 5029 w 5029"/>
                <a:gd name="connsiteY0" fmla="*/ 0 h 2286"/>
                <a:gd name="connsiteX1" fmla="*/ 0 w 5029"/>
                <a:gd name="connsiteY1" fmla="*/ 0 h 2286"/>
                <a:gd name="connsiteX2" fmla="*/ 5029 w 5029"/>
                <a:gd name="connsiteY2" fmla="*/ 0 h 2286"/>
              </a:gdLst>
              <a:ahLst/>
              <a:cxnLst>
                <a:cxn ang="0">
                  <a:pos x="connsiteX0" y="connsiteY0"/>
                </a:cxn>
                <a:cxn ang="0">
                  <a:pos x="connsiteX1" y="connsiteY1"/>
                </a:cxn>
                <a:cxn ang="0">
                  <a:pos x="connsiteX2" y="connsiteY2"/>
                </a:cxn>
              </a:cxnLst>
              <a:rect l="l" t="t" r="r" b="b"/>
              <a:pathLst>
                <a:path w="5029" h="2286">
                  <a:moveTo>
                    <a:pt x="5029" y="0"/>
                  </a:moveTo>
                  <a:cubicBezTo>
                    <a:pt x="3429" y="0"/>
                    <a:pt x="1829" y="0"/>
                    <a:pt x="0" y="0"/>
                  </a:cubicBezTo>
                  <a:cubicBezTo>
                    <a:pt x="1600" y="0"/>
                    <a:pt x="3200" y="0"/>
                    <a:pt x="5029" y="0"/>
                  </a:cubicBezTo>
                  <a:close/>
                </a:path>
              </a:pathLst>
            </a:custGeom>
            <a:solidFill>
              <a:srgbClr val="FFFFFF"/>
            </a:solidFill>
            <a:ln w="2286" cap="flat">
              <a:noFill/>
              <a:prstDash val="solid"/>
              <a:miter/>
            </a:ln>
          </p:spPr>
          <p:txBody>
            <a:bodyPr rtlCol="0" anchor="ctr"/>
            <a:lstStyle/>
            <a:p>
              <a:endParaRPr lang="en-US"/>
            </a:p>
          </p:txBody>
        </p:sp>
        <p:sp>
          <p:nvSpPr>
            <p:cNvPr id="136" name="Freeform 1966">
              <a:extLst>
                <a:ext uri="{FF2B5EF4-FFF2-40B4-BE49-F238E27FC236}">
                  <a16:creationId xmlns:a16="http://schemas.microsoft.com/office/drawing/2014/main" id="{3959EF59-AAF9-2F35-6ECB-BE6AA25FFC65}"/>
                </a:ext>
              </a:extLst>
            </p:cNvPr>
            <p:cNvSpPr/>
            <p:nvPr/>
          </p:nvSpPr>
          <p:spPr>
            <a:xfrm>
              <a:off x="2718563" y="6487210"/>
              <a:ext cx="5257" cy="228"/>
            </a:xfrm>
            <a:custGeom>
              <a:avLst/>
              <a:gdLst>
                <a:gd name="connsiteX0" fmla="*/ 5258 w 5257"/>
                <a:gd name="connsiteY0" fmla="*/ 228 h 228"/>
                <a:gd name="connsiteX1" fmla="*/ 0 w 5257"/>
                <a:gd name="connsiteY1" fmla="*/ 0 h 228"/>
                <a:gd name="connsiteX2" fmla="*/ 5258 w 5257"/>
                <a:gd name="connsiteY2" fmla="*/ 228 h 228"/>
              </a:gdLst>
              <a:ahLst/>
              <a:cxnLst>
                <a:cxn ang="0">
                  <a:pos x="connsiteX0" y="connsiteY0"/>
                </a:cxn>
                <a:cxn ang="0">
                  <a:pos x="connsiteX1" y="connsiteY1"/>
                </a:cxn>
                <a:cxn ang="0">
                  <a:pos x="connsiteX2" y="connsiteY2"/>
                </a:cxn>
              </a:cxnLst>
              <a:rect l="l" t="t" r="r" b="b"/>
              <a:pathLst>
                <a:path w="5257" h="228">
                  <a:moveTo>
                    <a:pt x="5258" y="228"/>
                  </a:moveTo>
                  <a:cubicBezTo>
                    <a:pt x="3429" y="228"/>
                    <a:pt x="1600" y="0"/>
                    <a:pt x="0" y="0"/>
                  </a:cubicBezTo>
                  <a:cubicBezTo>
                    <a:pt x="1829" y="0"/>
                    <a:pt x="3429" y="0"/>
                    <a:pt x="5258" y="228"/>
                  </a:cubicBezTo>
                  <a:close/>
                </a:path>
              </a:pathLst>
            </a:custGeom>
            <a:solidFill>
              <a:srgbClr val="FFFFFF"/>
            </a:solidFill>
            <a:ln w="2286" cap="flat">
              <a:noFill/>
              <a:prstDash val="solid"/>
              <a:miter/>
            </a:ln>
          </p:spPr>
          <p:txBody>
            <a:bodyPr rtlCol="0" anchor="ctr"/>
            <a:lstStyle/>
            <a:p>
              <a:endParaRPr lang="en-US"/>
            </a:p>
          </p:txBody>
        </p:sp>
        <p:sp>
          <p:nvSpPr>
            <p:cNvPr id="137" name="Freeform 1967">
              <a:extLst>
                <a:ext uri="{FF2B5EF4-FFF2-40B4-BE49-F238E27FC236}">
                  <a16:creationId xmlns:a16="http://schemas.microsoft.com/office/drawing/2014/main" id="{75017B65-B769-1AE4-05F9-9A7D03226963}"/>
                </a:ext>
              </a:extLst>
            </p:cNvPr>
            <p:cNvSpPr/>
            <p:nvPr/>
          </p:nvSpPr>
          <p:spPr>
            <a:xfrm>
              <a:off x="2723821" y="6487210"/>
              <a:ext cx="2971" cy="228"/>
            </a:xfrm>
            <a:custGeom>
              <a:avLst/>
              <a:gdLst>
                <a:gd name="connsiteX0" fmla="*/ 2972 w 2971"/>
                <a:gd name="connsiteY0" fmla="*/ 228 h 228"/>
                <a:gd name="connsiteX1" fmla="*/ 0 w 2971"/>
                <a:gd name="connsiteY1" fmla="*/ 0 h 228"/>
                <a:gd name="connsiteX2" fmla="*/ 2972 w 2971"/>
                <a:gd name="connsiteY2" fmla="*/ 228 h 228"/>
              </a:gdLst>
              <a:ahLst/>
              <a:cxnLst>
                <a:cxn ang="0">
                  <a:pos x="connsiteX0" y="connsiteY0"/>
                </a:cxn>
                <a:cxn ang="0">
                  <a:pos x="connsiteX1" y="connsiteY1"/>
                </a:cxn>
                <a:cxn ang="0">
                  <a:pos x="connsiteX2" y="connsiteY2"/>
                </a:cxn>
              </a:cxnLst>
              <a:rect l="l" t="t" r="r" b="b"/>
              <a:pathLst>
                <a:path w="2971" h="228">
                  <a:moveTo>
                    <a:pt x="2972" y="228"/>
                  </a:moveTo>
                  <a:cubicBezTo>
                    <a:pt x="2057" y="228"/>
                    <a:pt x="914" y="228"/>
                    <a:pt x="0" y="0"/>
                  </a:cubicBezTo>
                  <a:cubicBezTo>
                    <a:pt x="1143" y="228"/>
                    <a:pt x="2057" y="228"/>
                    <a:pt x="2972" y="228"/>
                  </a:cubicBezTo>
                  <a:close/>
                </a:path>
              </a:pathLst>
            </a:custGeom>
            <a:solidFill>
              <a:srgbClr val="FFFFFF"/>
            </a:solidFill>
            <a:ln w="2286" cap="flat">
              <a:noFill/>
              <a:prstDash val="solid"/>
              <a:miter/>
            </a:ln>
          </p:spPr>
          <p:txBody>
            <a:bodyPr rtlCol="0" anchor="ctr"/>
            <a:lstStyle/>
            <a:p>
              <a:endParaRPr lang="en-US"/>
            </a:p>
          </p:txBody>
        </p:sp>
        <p:sp>
          <p:nvSpPr>
            <p:cNvPr id="138" name="Freeform 1968">
              <a:extLst>
                <a:ext uri="{FF2B5EF4-FFF2-40B4-BE49-F238E27FC236}">
                  <a16:creationId xmlns:a16="http://schemas.microsoft.com/office/drawing/2014/main" id="{FB6FD5DE-877F-3E67-A893-FD28B5BCD6FC}"/>
                </a:ext>
              </a:extLst>
            </p:cNvPr>
            <p:cNvSpPr/>
            <p:nvPr/>
          </p:nvSpPr>
          <p:spPr>
            <a:xfrm>
              <a:off x="3049119" y="6488353"/>
              <a:ext cx="8686" cy="101"/>
            </a:xfrm>
            <a:custGeom>
              <a:avLst/>
              <a:gdLst>
                <a:gd name="connsiteX0" fmla="*/ 8687 w 8686"/>
                <a:gd name="connsiteY0" fmla="*/ 0 h 101"/>
                <a:gd name="connsiteX1" fmla="*/ 0 w 8686"/>
                <a:gd name="connsiteY1" fmla="*/ 0 h 101"/>
                <a:gd name="connsiteX2" fmla="*/ 8687 w 8686"/>
                <a:gd name="connsiteY2" fmla="*/ 0 h 101"/>
              </a:gdLst>
              <a:ahLst/>
              <a:cxnLst>
                <a:cxn ang="0">
                  <a:pos x="connsiteX0" y="connsiteY0"/>
                </a:cxn>
                <a:cxn ang="0">
                  <a:pos x="connsiteX1" y="connsiteY1"/>
                </a:cxn>
                <a:cxn ang="0">
                  <a:pos x="connsiteX2" y="connsiteY2"/>
                </a:cxn>
              </a:cxnLst>
              <a:rect l="l" t="t" r="r" b="b"/>
              <a:pathLst>
                <a:path w="8686" h="101">
                  <a:moveTo>
                    <a:pt x="8687" y="0"/>
                  </a:moveTo>
                  <a:cubicBezTo>
                    <a:pt x="5944" y="0"/>
                    <a:pt x="2972" y="0"/>
                    <a:pt x="0" y="0"/>
                  </a:cubicBezTo>
                  <a:cubicBezTo>
                    <a:pt x="2972" y="228"/>
                    <a:pt x="5715" y="0"/>
                    <a:pt x="8687" y="0"/>
                  </a:cubicBezTo>
                  <a:close/>
                </a:path>
              </a:pathLst>
            </a:custGeom>
            <a:solidFill>
              <a:srgbClr val="FFFFFF"/>
            </a:solidFill>
            <a:ln w="2286" cap="flat">
              <a:noFill/>
              <a:prstDash val="solid"/>
              <a:miter/>
            </a:ln>
          </p:spPr>
          <p:txBody>
            <a:bodyPr rtlCol="0" anchor="ctr"/>
            <a:lstStyle/>
            <a:p>
              <a:endParaRPr lang="en-US"/>
            </a:p>
          </p:txBody>
        </p:sp>
        <p:sp>
          <p:nvSpPr>
            <p:cNvPr id="139" name="Freeform 1969">
              <a:extLst>
                <a:ext uri="{FF2B5EF4-FFF2-40B4-BE49-F238E27FC236}">
                  <a16:creationId xmlns:a16="http://schemas.microsoft.com/office/drawing/2014/main" id="{63DE4A95-10A5-9BFC-7A31-3B001F511538}"/>
                </a:ext>
              </a:extLst>
            </p:cNvPr>
            <p:cNvSpPr/>
            <p:nvPr/>
          </p:nvSpPr>
          <p:spPr>
            <a:xfrm>
              <a:off x="3178735" y="5990005"/>
              <a:ext cx="11658" cy="5715"/>
            </a:xfrm>
            <a:custGeom>
              <a:avLst/>
              <a:gdLst>
                <a:gd name="connsiteX0" fmla="*/ 0 w 11658"/>
                <a:gd name="connsiteY0" fmla="*/ 0 h 5715"/>
                <a:gd name="connsiteX1" fmla="*/ 11659 w 11658"/>
                <a:gd name="connsiteY1" fmla="*/ 5715 h 5715"/>
                <a:gd name="connsiteX2" fmla="*/ 0 w 11658"/>
                <a:gd name="connsiteY2" fmla="*/ 0 h 5715"/>
              </a:gdLst>
              <a:ahLst/>
              <a:cxnLst>
                <a:cxn ang="0">
                  <a:pos x="connsiteX0" y="connsiteY0"/>
                </a:cxn>
                <a:cxn ang="0">
                  <a:pos x="connsiteX1" y="connsiteY1"/>
                </a:cxn>
                <a:cxn ang="0">
                  <a:pos x="connsiteX2" y="connsiteY2"/>
                </a:cxn>
              </a:cxnLst>
              <a:rect l="l" t="t" r="r" b="b"/>
              <a:pathLst>
                <a:path w="11658" h="5715">
                  <a:moveTo>
                    <a:pt x="0" y="0"/>
                  </a:moveTo>
                  <a:cubicBezTo>
                    <a:pt x="4343" y="1600"/>
                    <a:pt x="8230" y="3429"/>
                    <a:pt x="11659" y="5715"/>
                  </a:cubicBezTo>
                  <a:cubicBezTo>
                    <a:pt x="8230" y="3429"/>
                    <a:pt x="4343" y="1600"/>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970">
              <a:extLst>
                <a:ext uri="{FF2B5EF4-FFF2-40B4-BE49-F238E27FC236}">
                  <a16:creationId xmlns:a16="http://schemas.microsoft.com/office/drawing/2014/main" id="{D0148848-1CC9-D0C5-6CDC-C3C172E13393}"/>
                </a:ext>
              </a:extLst>
            </p:cNvPr>
            <p:cNvSpPr/>
            <p:nvPr/>
          </p:nvSpPr>
          <p:spPr>
            <a:xfrm>
              <a:off x="3195423" y="6440119"/>
              <a:ext cx="2057" cy="11201"/>
            </a:xfrm>
            <a:custGeom>
              <a:avLst/>
              <a:gdLst>
                <a:gd name="connsiteX0" fmla="*/ 2057 w 2057"/>
                <a:gd name="connsiteY0" fmla="*/ 0 h 11201"/>
                <a:gd name="connsiteX1" fmla="*/ 0 w 2057"/>
                <a:gd name="connsiteY1" fmla="*/ 11202 h 11201"/>
                <a:gd name="connsiteX2" fmla="*/ 2057 w 2057"/>
                <a:gd name="connsiteY2" fmla="*/ 0 h 11201"/>
              </a:gdLst>
              <a:ahLst/>
              <a:cxnLst>
                <a:cxn ang="0">
                  <a:pos x="connsiteX0" y="connsiteY0"/>
                </a:cxn>
                <a:cxn ang="0">
                  <a:pos x="connsiteX1" y="connsiteY1"/>
                </a:cxn>
                <a:cxn ang="0">
                  <a:pos x="connsiteX2" y="connsiteY2"/>
                </a:cxn>
              </a:cxnLst>
              <a:rect l="l" t="t" r="r" b="b"/>
              <a:pathLst>
                <a:path w="2057" h="11201">
                  <a:moveTo>
                    <a:pt x="2057" y="0"/>
                  </a:moveTo>
                  <a:cubicBezTo>
                    <a:pt x="1372" y="3658"/>
                    <a:pt x="686" y="7544"/>
                    <a:pt x="0" y="11202"/>
                  </a:cubicBezTo>
                  <a:cubicBezTo>
                    <a:pt x="457" y="7315"/>
                    <a:pt x="1372" y="3658"/>
                    <a:pt x="2057" y="0"/>
                  </a:cubicBezTo>
                  <a:close/>
                </a:path>
              </a:pathLst>
            </a:custGeom>
            <a:solidFill>
              <a:srgbClr val="FFFFFF"/>
            </a:solidFill>
            <a:ln w="2286" cap="flat">
              <a:noFill/>
              <a:prstDash val="solid"/>
              <a:miter/>
            </a:ln>
          </p:spPr>
          <p:txBody>
            <a:bodyPr rtlCol="0" anchor="ctr"/>
            <a:lstStyle/>
            <a:p>
              <a:endParaRPr lang="en-US"/>
            </a:p>
          </p:txBody>
        </p:sp>
        <p:sp>
          <p:nvSpPr>
            <p:cNvPr id="141" name="Freeform 1971">
              <a:extLst>
                <a:ext uri="{FF2B5EF4-FFF2-40B4-BE49-F238E27FC236}">
                  <a16:creationId xmlns:a16="http://schemas.microsoft.com/office/drawing/2014/main" id="{98EE9BE9-0AEF-7B38-8FCB-2969719A0FE8}"/>
                </a:ext>
              </a:extLst>
            </p:cNvPr>
            <p:cNvSpPr/>
            <p:nvPr/>
          </p:nvSpPr>
          <p:spPr>
            <a:xfrm>
              <a:off x="3207081" y="6345021"/>
              <a:ext cx="457" cy="10744"/>
            </a:xfrm>
            <a:custGeom>
              <a:avLst/>
              <a:gdLst>
                <a:gd name="connsiteX0" fmla="*/ 457 w 457"/>
                <a:gd name="connsiteY0" fmla="*/ 0 h 10744"/>
                <a:gd name="connsiteX1" fmla="*/ 0 w 457"/>
                <a:gd name="connsiteY1" fmla="*/ 10744 h 10744"/>
                <a:gd name="connsiteX2" fmla="*/ 457 w 457"/>
                <a:gd name="connsiteY2" fmla="*/ 0 h 10744"/>
              </a:gdLst>
              <a:ahLst/>
              <a:cxnLst>
                <a:cxn ang="0">
                  <a:pos x="connsiteX0" y="connsiteY0"/>
                </a:cxn>
                <a:cxn ang="0">
                  <a:pos x="connsiteX1" y="connsiteY1"/>
                </a:cxn>
                <a:cxn ang="0">
                  <a:pos x="connsiteX2" y="connsiteY2"/>
                </a:cxn>
              </a:cxnLst>
              <a:rect l="l" t="t" r="r" b="b"/>
              <a:pathLst>
                <a:path w="457" h="10744">
                  <a:moveTo>
                    <a:pt x="457" y="0"/>
                  </a:moveTo>
                  <a:cubicBezTo>
                    <a:pt x="229" y="3657"/>
                    <a:pt x="0" y="7086"/>
                    <a:pt x="0" y="10744"/>
                  </a:cubicBezTo>
                  <a:cubicBezTo>
                    <a:pt x="0" y="7315"/>
                    <a:pt x="229" y="3657"/>
                    <a:pt x="457" y="0"/>
                  </a:cubicBezTo>
                  <a:close/>
                </a:path>
              </a:pathLst>
            </a:custGeom>
            <a:solidFill>
              <a:srgbClr val="FFFFFF"/>
            </a:solidFill>
            <a:ln w="2286" cap="flat">
              <a:noFill/>
              <a:prstDash val="solid"/>
              <a:miter/>
            </a:ln>
          </p:spPr>
          <p:txBody>
            <a:bodyPr rtlCol="0" anchor="ctr"/>
            <a:lstStyle/>
            <a:p>
              <a:endParaRPr lang="en-US"/>
            </a:p>
          </p:txBody>
        </p:sp>
        <p:sp>
          <p:nvSpPr>
            <p:cNvPr id="142" name="Freeform 1972">
              <a:extLst>
                <a:ext uri="{FF2B5EF4-FFF2-40B4-BE49-F238E27FC236}">
                  <a16:creationId xmlns:a16="http://schemas.microsoft.com/office/drawing/2014/main" id="{BF37F1AB-5B39-C99C-D64B-47FA1006BADE}"/>
                </a:ext>
              </a:extLst>
            </p:cNvPr>
            <p:cNvSpPr/>
            <p:nvPr/>
          </p:nvSpPr>
          <p:spPr>
            <a:xfrm>
              <a:off x="3115184" y="6487668"/>
              <a:ext cx="6400" cy="2286"/>
            </a:xfrm>
            <a:custGeom>
              <a:avLst/>
              <a:gdLst>
                <a:gd name="connsiteX0" fmla="*/ 6401 w 6400"/>
                <a:gd name="connsiteY0" fmla="*/ 0 h 2286"/>
                <a:gd name="connsiteX1" fmla="*/ 0 w 6400"/>
                <a:gd name="connsiteY1" fmla="*/ 0 h 2286"/>
                <a:gd name="connsiteX2" fmla="*/ 6401 w 6400"/>
                <a:gd name="connsiteY2" fmla="*/ 0 h 2286"/>
              </a:gdLst>
              <a:ahLst/>
              <a:cxnLst>
                <a:cxn ang="0">
                  <a:pos x="connsiteX0" y="connsiteY0"/>
                </a:cxn>
                <a:cxn ang="0">
                  <a:pos x="connsiteX1" y="connsiteY1"/>
                </a:cxn>
                <a:cxn ang="0">
                  <a:pos x="connsiteX2" y="connsiteY2"/>
                </a:cxn>
              </a:cxnLst>
              <a:rect l="l" t="t" r="r" b="b"/>
              <a:pathLst>
                <a:path w="6400" h="2286">
                  <a:moveTo>
                    <a:pt x="6401" y="0"/>
                  </a:moveTo>
                  <a:cubicBezTo>
                    <a:pt x="4343" y="0"/>
                    <a:pt x="2057" y="0"/>
                    <a:pt x="0" y="0"/>
                  </a:cubicBezTo>
                  <a:cubicBezTo>
                    <a:pt x="2057" y="0"/>
                    <a:pt x="4115" y="0"/>
                    <a:pt x="6401" y="0"/>
                  </a:cubicBezTo>
                  <a:close/>
                </a:path>
              </a:pathLst>
            </a:custGeom>
            <a:solidFill>
              <a:srgbClr val="FFFFFF"/>
            </a:solidFill>
            <a:ln w="2286" cap="flat">
              <a:noFill/>
              <a:prstDash val="solid"/>
              <a:miter/>
            </a:ln>
          </p:spPr>
          <p:txBody>
            <a:bodyPr rtlCol="0" anchor="ctr"/>
            <a:lstStyle/>
            <a:p>
              <a:endParaRPr lang="en-US"/>
            </a:p>
          </p:txBody>
        </p:sp>
        <p:sp>
          <p:nvSpPr>
            <p:cNvPr id="143" name="Freeform 1973">
              <a:extLst>
                <a:ext uri="{FF2B5EF4-FFF2-40B4-BE49-F238E27FC236}">
                  <a16:creationId xmlns:a16="http://schemas.microsoft.com/office/drawing/2014/main" id="{4C6B2108-8464-4CB7-B092-89E9930357C0}"/>
                </a:ext>
              </a:extLst>
            </p:cNvPr>
            <p:cNvSpPr/>
            <p:nvPr/>
          </p:nvSpPr>
          <p:spPr>
            <a:xfrm>
              <a:off x="3192908" y="6456578"/>
              <a:ext cx="1371" cy="5257"/>
            </a:xfrm>
            <a:custGeom>
              <a:avLst/>
              <a:gdLst>
                <a:gd name="connsiteX0" fmla="*/ 1372 w 1371"/>
                <a:gd name="connsiteY0" fmla="*/ 0 h 5257"/>
                <a:gd name="connsiteX1" fmla="*/ 0 w 1371"/>
                <a:gd name="connsiteY1" fmla="*/ 5258 h 5257"/>
                <a:gd name="connsiteX2" fmla="*/ 1372 w 1371"/>
                <a:gd name="connsiteY2" fmla="*/ 0 h 5257"/>
              </a:gdLst>
              <a:ahLst/>
              <a:cxnLst>
                <a:cxn ang="0">
                  <a:pos x="connsiteX0" y="connsiteY0"/>
                </a:cxn>
                <a:cxn ang="0">
                  <a:pos x="connsiteX1" y="connsiteY1"/>
                </a:cxn>
                <a:cxn ang="0">
                  <a:pos x="connsiteX2" y="connsiteY2"/>
                </a:cxn>
              </a:cxnLst>
              <a:rect l="l" t="t" r="r" b="b"/>
              <a:pathLst>
                <a:path w="1371" h="5257">
                  <a:moveTo>
                    <a:pt x="1372" y="0"/>
                  </a:moveTo>
                  <a:cubicBezTo>
                    <a:pt x="914" y="1829"/>
                    <a:pt x="457" y="3429"/>
                    <a:pt x="0" y="5258"/>
                  </a:cubicBezTo>
                  <a:cubicBezTo>
                    <a:pt x="457" y="3429"/>
                    <a:pt x="914" y="1601"/>
                    <a:pt x="1372" y="0"/>
                  </a:cubicBezTo>
                  <a:close/>
                </a:path>
              </a:pathLst>
            </a:custGeom>
            <a:solidFill>
              <a:srgbClr val="FFFFFF"/>
            </a:solidFill>
            <a:ln w="2286" cap="flat">
              <a:noFill/>
              <a:prstDash val="solid"/>
              <a:miter/>
            </a:ln>
          </p:spPr>
          <p:txBody>
            <a:bodyPr rtlCol="0" anchor="ctr"/>
            <a:lstStyle/>
            <a:p>
              <a:endParaRPr lang="en-US"/>
            </a:p>
          </p:txBody>
        </p:sp>
        <p:sp>
          <p:nvSpPr>
            <p:cNvPr id="144" name="Freeform 1974">
              <a:extLst>
                <a:ext uri="{FF2B5EF4-FFF2-40B4-BE49-F238E27FC236}">
                  <a16:creationId xmlns:a16="http://schemas.microsoft.com/office/drawing/2014/main" id="{346C07DE-1CC0-FD4F-BB69-2C573AD8C944}"/>
                </a:ext>
              </a:extLst>
            </p:cNvPr>
            <p:cNvSpPr/>
            <p:nvPr/>
          </p:nvSpPr>
          <p:spPr>
            <a:xfrm>
              <a:off x="2449500" y="5828425"/>
              <a:ext cx="172365" cy="174020"/>
            </a:xfrm>
            <a:custGeom>
              <a:avLst/>
              <a:gdLst>
                <a:gd name="connsiteX0" fmla="*/ 172366 w 172365"/>
                <a:gd name="connsiteY0" fmla="*/ 90942 h 174020"/>
                <a:gd name="connsiteX1" fmla="*/ 82297 w 172365"/>
                <a:gd name="connsiteY1" fmla="*/ 188 h 174020"/>
                <a:gd name="connsiteX2" fmla="*/ 1 w 172365"/>
                <a:gd name="connsiteY2" fmla="*/ 86599 h 174020"/>
                <a:gd name="connsiteX3" fmla="*/ 88012 w 172365"/>
                <a:gd name="connsiteY3" fmla="*/ 173924 h 174020"/>
                <a:gd name="connsiteX4" fmla="*/ 172366 w 172365"/>
                <a:gd name="connsiteY4" fmla="*/ 90942 h 174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65" h="174020">
                  <a:moveTo>
                    <a:pt x="172366" y="90942"/>
                  </a:moveTo>
                  <a:cubicBezTo>
                    <a:pt x="172366" y="53452"/>
                    <a:pt x="132361" y="-3698"/>
                    <a:pt x="82297" y="188"/>
                  </a:cubicBezTo>
                  <a:cubicBezTo>
                    <a:pt x="33377" y="-1183"/>
                    <a:pt x="-227" y="37221"/>
                    <a:pt x="1" y="86599"/>
                  </a:cubicBezTo>
                  <a:cubicBezTo>
                    <a:pt x="230" y="140320"/>
                    <a:pt x="36577" y="170952"/>
                    <a:pt x="88012" y="173924"/>
                  </a:cubicBezTo>
                  <a:cubicBezTo>
                    <a:pt x="131675" y="176439"/>
                    <a:pt x="172366" y="129347"/>
                    <a:pt x="172366" y="90942"/>
                  </a:cubicBezTo>
                  <a:close/>
                </a:path>
              </a:pathLst>
            </a:custGeom>
            <a:solidFill>
              <a:srgbClr val="FFFFFF"/>
            </a:solidFill>
            <a:ln w="2286" cap="flat">
              <a:noFill/>
              <a:prstDash val="solid"/>
              <a:miter/>
            </a:ln>
          </p:spPr>
          <p:txBody>
            <a:bodyPr rtlCol="0" anchor="ctr"/>
            <a:lstStyle/>
            <a:p>
              <a:endParaRPr lang="en-US"/>
            </a:p>
          </p:txBody>
        </p:sp>
        <p:sp>
          <p:nvSpPr>
            <p:cNvPr id="145" name="Freeform 1975">
              <a:extLst>
                <a:ext uri="{FF2B5EF4-FFF2-40B4-BE49-F238E27FC236}">
                  <a16:creationId xmlns:a16="http://schemas.microsoft.com/office/drawing/2014/main" id="{3F8158B7-1501-1693-600C-5A3DB225C4DB}"/>
                </a:ext>
              </a:extLst>
            </p:cNvPr>
            <p:cNvSpPr/>
            <p:nvPr/>
          </p:nvSpPr>
          <p:spPr>
            <a:xfrm>
              <a:off x="2534623" y="6324752"/>
              <a:ext cx="76351" cy="154229"/>
            </a:xfrm>
            <a:custGeom>
              <a:avLst/>
              <a:gdLst>
                <a:gd name="connsiteX0" fmla="*/ 65983 w 76351"/>
                <a:gd name="connsiteY0" fmla="*/ 1067 h 154229"/>
                <a:gd name="connsiteX1" fmla="*/ 34207 w 76351"/>
                <a:gd name="connsiteY1" fmla="*/ 4267 h 154229"/>
                <a:gd name="connsiteX2" fmla="*/ 25292 w 76351"/>
                <a:gd name="connsiteY2" fmla="*/ 3582 h 154229"/>
                <a:gd name="connsiteX3" fmla="*/ 4718 w 76351"/>
                <a:gd name="connsiteY3" fmla="*/ 22784 h 154229"/>
                <a:gd name="connsiteX4" fmla="*/ 603 w 76351"/>
                <a:gd name="connsiteY4" fmla="*/ 111252 h 154229"/>
                <a:gd name="connsiteX5" fmla="*/ 603 w 76351"/>
                <a:gd name="connsiteY5" fmla="*/ 130683 h 154229"/>
                <a:gd name="connsiteX6" fmla="*/ 21177 w 76351"/>
                <a:gd name="connsiteY6" fmla="*/ 153315 h 154229"/>
                <a:gd name="connsiteX7" fmla="*/ 55010 w 76351"/>
                <a:gd name="connsiteY7" fmla="*/ 137084 h 154229"/>
                <a:gd name="connsiteX8" fmla="*/ 71241 w 76351"/>
                <a:gd name="connsiteY8" fmla="*/ 58903 h 154229"/>
                <a:gd name="connsiteX9" fmla="*/ 76270 w 76351"/>
                <a:gd name="connsiteY9" fmla="*/ 9525 h 154229"/>
                <a:gd name="connsiteX10" fmla="*/ 65983 w 76351"/>
                <a:gd name="connsiteY10" fmla="*/ 1067 h 154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351" h="154229">
                  <a:moveTo>
                    <a:pt x="65983" y="1067"/>
                  </a:moveTo>
                  <a:cubicBezTo>
                    <a:pt x="55467" y="5410"/>
                    <a:pt x="44723" y="3353"/>
                    <a:pt x="34207" y="4267"/>
                  </a:cubicBezTo>
                  <a:cubicBezTo>
                    <a:pt x="31236" y="4039"/>
                    <a:pt x="28264" y="3810"/>
                    <a:pt x="25292" y="3582"/>
                  </a:cubicBezTo>
                  <a:cubicBezTo>
                    <a:pt x="4947" y="2439"/>
                    <a:pt x="5404" y="2439"/>
                    <a:pt x="4718" y="22784"/>
                  </a:cubicBezTo>
                  <a:cubicBezTo>
                    <a:pt x="3575" y="52273"/>
                    <a:pt x="4947" y="81991"/>
                    <a:pt x="603" y="111252"/>
                  </a:cubicBezTo>
                  <a:cubicBezTo>
                    <a:pt x="-311" y="117653"/>
                    <a:pt x="-83" y="124282"/>
                    <a:pt x="603" y="130683"/>
                  </a:cubicBezTo>
                  <a:cubicBezTo>
                    <a:pt x="2432" y="146914"/>
                    <a:pt x="7233" y="151714"/>
                    <a:pt x="21177" y="153315"/>
                  </a:cubicBezTo>
                  <a:cubicBezTo>
                    <a:pt x="44952" y="155829"/>
                    <a:pt x="49295" y="154000"/>
                    <a:pt x="55010" y="137084"/>
                  </a:cubicBezTo>
                  <a:cubicBezTo>
                    <a:pt x="63697" y="111709"/>
                    <a:pt x="66897" y="85192"/>
                    <a:pt x="71241" y="58903"/>
                  </a:cubicBezTo>
                  <a:cubicBezTo>
                    <a:pt x="73755" y="42672"/>
                    <a:pt x="74898" y="25984"/>
                    <a:pt x="76270" y="9525"/>
                  </a:cubicBezTo>
                  <a:cubicBezTo>
                    <a:pt x="76956" y="2210"/>
                    <a:pt x="73298" y="-2133"/>
                    <a:pt x="65983" y="1067"/>
                  </a:cubicBezTo>
                  <a:close/>
                </a:path>
              </a:pathLst>
            </a:custGeom>
            <a:solidFill>
              <a:srgbClr val="FFFFFF"/>
            </a:solidFill>
            <a:ln w="2286" cap="flat">
              <a:noFill/>
              <a:prstDash val="solid"/>
              <a:miter/>
            </a:ln>
          </p:spPr>
          <p:txBody>
            <a:bodyPr rtlCol="0" anchor="ctr"/>
            <a:lstStyle/>
            <a:p>
              <a:endParaRPr lang="en-US"/>
            </a:p>
          </p:txBody>
        </p:sp>
        <p:sp>
          <p:nvSpPr>
            <p:cNvPr id="146" name="Freeform 1976">
              <a:extLst>
                <a:ext uri="{FF2B5EF4-FFF2-40B4-BE49-F238E27FC236}">
                  <a16:creationId xmlns:a16="http://schemas.microsoft.com/office/drawing/2014/main" id="{3E1ADA67-EA21-9F4D-2F71-BF7176620D10}"/>
                </a:ext>
              </a:extLst>
            </p:cNvPr>
            <p:cNvSpPr/>
            <p:nvPr/>
          </p:nvSpPr>
          <p:spPr>
            <a:xfrm>
              <a:off x="2441455" y="5939786"/>
              <a:ext cx="329600" cy="309930"/>
            </a:xfrm>
            <a:custGeom>
              <a:avLst/>
              <a:gdLst>
                <a:gd name="connsiteX0" fmla="*/ 5303 w 329600"/>
                <a:gd name="connsiteY0" fmla="*/ 205667 h 309930"/>
                <a:gd name="connsiteX1" fmla="*/ 9418 w 329600"/>
                <a:gd name="connsiteY1" fmla="*/ 263731 h 309930"/>
                <a:gd name="connsiteX2" fmla="*/ 53537 w 329600"/>
                <a:gd name="connsiteY2" fmla="*/ 304879 h 309930"/>
                <a:gd name="connsiteX3" fmla="*/ 83255 w 329600"/>
                <a:gd name="connsiteY3" fmla="*/ 303965 h 309930"/>
                <a:gd name="connsiteX4" fmla="*/ 77312 w 329600"/>
                <a:gd name="connsiteY4" fmla="*/ 278819 h 309930"/>
                <a:gd name="connsiteX5" fmla="*/ 44165 w 329600"/>
                <a:gd name="connsiteY5" fmla="*/ 236071 h 309930"/>
                <a:gd name="connsiteX6" fmla="*/ 43936 w 329600"/>
                <a:gd name="connsiteY6" fmla="*/ 204524 h 309930"/>
                <a:gd name="connsiteX7" fmla="*/ 67482 w 329600"/>
                <a:gd name="connsiteY7" fmla="*/ 188979 h 309930"/>
                <a:gd name="connsiteX8" fmla="*/ 73197 w 329600"/>
                <a:gd name="connsiteY8" fmla="*/ 186236 h 309930"/>
                <a:gd name="connsiteX9" fmla="*/ 191612 w 329600"/>
                <a:gd name="connsiteY9" fmla="*/ 186465 h 309930"/>
                <a:gd name="connsiteX10" fmla="*/ 203956 w 329600"/>
                <a:gd name="connsiteY10" fmla="*/ 180521 h 309930"/>
                <a:gd name="connsiteX11" fmla="*/ 205099 w 329600"/>
                <a:gd name="connsiteY11" fmla="*/ 159033 h 309930"/>
                <a:gd name="connsiteX12" fmla="*/ 203727 w 329600"/>
                <a:gd name="connsiteY12" fmla="*/ 63706 h 309930"/>
                <a:gd name="connsiteX13" fmla="*/ 210357 w 329600"/>
                <a:gd name="connsiteY13" fmla="*/ 43818 h 309930"/>
                <a:gd name="connsiteX14" fmla="*/ 262706 w 329600"/>
                <a:gd name="connsiteY14" fmla="*/ 45876 h 309930"/>
                <a:gd name="connsiteX15" fmla="*/ 275965 w 329600"/>
                <a:gd name="connsiteY15" fmla="*/ 83595 h 309930"/>
                <a:gd name="connsiteX16" fmla="*/ 279394 w 329600"/>
                <a:gd name="connsiteY16" fmla="*/ 139830 h 309930"/>
                <a:gd name="connsiteX17" fmla="*/ 294710 w 329600"/>
                <a:gd name="connsiteY17" fmla="*/ 161090 h 309930"/>
                <a:gd name="connsiteX18" fmla="*/ 316656 w 329600"/>
                <a:gd name="connsiteY18" fmla="*/ 149660 h 309930"/>
                <a:gd name="connsiteX19" fmla="*/ 323057 w 329600"/>
                <a:gd name="connsiteY19" fmla="*/ 138459 h 309930"/>
                <a:gd name="connsiteX20" fmla="*/ 317799 w 329600"/>
                <a:gd name="connsiteY20" fmla="*/ 52276 h 309930"/>
                <a:gd name="connsiteX21" fmla="*/ 304997 w 329600"/>
                <a:gd name="connsiteY21" fmla="*/ 37875 h 309930"/>
                <a:gd name="connsiteX22" fmla="*/ 204185 w 329600"/>
                <a:gd name="connsiteY22" fmla="*/ 384 h 309930"/>
                <a:gd name="connsiteX23" fmla="*/ 190697 w 329600"/>
                <a:gd name="connsiteY23" fmla="*/ 7471 h 309930"/>
                <a:gd name="connsiteX24" fmla="*/ 187726 w 329600"/>
                <a:gd name="connsiteY24" fmla="*/ 13186 h 309930"/>
                <a:gd name="connsiteX25" fmla="*/ 88285 w 329600"/>
                <a:gd name="connsiteY25" fmla="*/ 76737 h 309930"/>
                <a:gd name="connsiteX26" fmla="*/ 76169 w 329600"/>
                <a:gd name="connsiteY26" fmla="*/ 86795 h 309930"/>
                <a:gd name="connsiteX27" fmla="*/ 20162 w 329600"/>
                <a:gd name="connsiteY27" fmla="*/ 179378 h 309930"/>
                <a:gd name="connsiteX28" fmla="*/ 5303 w 329600"/>
                <a:gd name="connsiteY28" fmla="*/ 205667 h 30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9600" h="309930">
                  <a:moveTo>
                    <a:pt x="5303" y="205667"/>
                  </a:moveTo>
                  <a:cubicBezTo>
                    <a:pt x="-2241" y="225555"/>
                    <a:pt x="-2470" y="245672"/>
                    <a:pt x="9418" y="263731"/>
                  </a:cubicBezTo>
                  <a:cubicBezTo>
                    <a:pt x="20619" y="280876"/>
                    <a:pt x="36164" y="294135"/>
                    <a:pt x="53537" y="304879"/>
                  </a:cubicBezTo>
                  <a:cubicBezTo>
                    <a:pt x="65425" y="312195"/>
                    <a:pt x="78226" y="311280"/>
                    <a:pt x="83255" y="303965"/>
                  </a:cubicBezTo>
                  <a:cubicBezTo>
                    <a:pt x="90342" y="293678"/>
                    <a:pt x="82570" y="286134"/>
                    <a:pt x="77312" y="278819"/>
                  </a:cubicBezTo>
                  <a:cubicBezTo>
                    <a:pt x="66568" y="264417"/>
                    <a:pt x="54909" y="250473"/>
                    <a:pt x="44165" y="236071"/>
                  </a:cubicBezTo>
                  <a:cubicBezTo>
                    <a:pt x="32963" y="220755"/>
                    <a:pt x="33421" y="220755"/>
                    <a:pt x="43936" y="204524"/>
                  </a:cubicBezTo>
                  <a:cubicBezTo>
                    <a:pt x="49651" y="195837"/>
                    <a:pt x="52623" y="183721"/>
                    <a:pt x="67482" y="188979"/>
                  </a:cubicBezTo>
                  <a:cubicBezTo>
                    <a:pt x="68854" y="189436"/>
                    <a:pt x="71597" y="187608"/>
                    <a:pt x="73197" y="186236"/>
                  </a:cubicBezTo>
                  <a:cubicBezTo>
                    <a:pt x="131261" y="145088"/>
                    <a:pt x="181553" y="180750"/>
                    <a:pt x="191612" y="186465"/>
                  </a:cubicBezTo>
                  <a:cubicBezTo>
                    <a:pt x="199156" y="190808"/>
                    <a:pt x="202813" y="187379"/>
                    <a:pt x="203956" y="180521"/>
                  </a:cubicBezTo>
                  <a:cubicBezTo>
                    <a:pt x="205099" y="173434"/>
                    <a:pt x="204870" y="166119"/>
                    <a:pt x="205099" y="159033"/>
                  </a:cubicBezTo>
                  <a:cubicBezTo>
                    <a:pt x="205328" y="145317"/>
                    <a:pt x="203956" y="81766"/>
                    <a:pt x="203727" y="63706"/>
                  </a:cubicBezTo>
                  <a:cubicBezTo>
                    <a:pt x="203727" y="56391"/>
                    <a:pt x="204413" y="49305"/>
                    <a:pt x="210357" y="43818"/>
                  </a:cubicBezTo>
                  <a:cubicBezTo>
                    <a:pt x="220415" y="34217"/>
                    <a:pt x="252648" y="35589"/>
                    <a:pt x="262706" y="45876"/>
                  </a:cubicBezTo>
                  <a:cubicBezTo>
                    <a:pt x="272993" y="56391"/>
                    <a:pt x="276194" y="69650"/>
                    <a:pt x="275965" y="83595"/>
                  </a:cubicBezTo>
                  <a:cubicBezTo>
                    <a:pt x="275508" y="102340"/>
                    <a:pt x="276194" y="121085"/>
                    <a:pt x="279394" y="139830"/>
                  </a:cubicBezTo>
                  <a:cubicBezTo>
                    <a:pt x="280994" y="149203"/>
                    <a:pt x="283737" y="159033"/>
                    <a:pt x="294710" y="161090"/>
                  </a:cubicBezTo>
                  <a:cubicBezTo>
                    <a:pt x="304311" y="162919"/>
                    <a:pt x="310941" y="156289"/>
                    <a:pt x="316656" y="149660"/>
                  </a:cubicBezTo>
                  <a:cubicBezTo>
                    <a:pt x="319399" y="146460"/>
                    <a:pt x="321456" y="142573"/>
                    <a:pt x="323057" y="138459"/>
                  </a:cubicBezTo>
                  <a:cubicBezTo>
                    <a:pt x="334258" y="108969"/>
                    <a:pt x="330143" y="80394"/>
                    <a:pt x="317799" y="52276"/>
                  </a:cubicBezTo>
                  <a:cubicBezTo>
                    <a:pt x="315056" y="46104"/>
                    <a:pt x="310712" y="41304"/>
                    <a:pt x="304997" y="37875"/>
                  </a:cubicBezTo>
                  <a:cubicBezTo>
                    <a:pt x="273450" y="19815"/>
                    <a:pt x="239846" y="7471"/>
                    <a:pt x="204185" y="384"/>
                  </a:cubicBezTo>
                  <a:cubicBezTo>
                    <a:pt x="197098" y="-987"/>
                    <a:pt x="193212" y="1299"/>
                    <a:pt x="190697" y="7471"/>
                  </a:cubicBezTo>
                  <a:cubicBezTo>
                    <a:pt x="189783" y="9528"/>
                    <a:pt x="188869" y="11357"/>
                    <a:pt x="187726" y="13186"/>
                  </a:cubicBezTo>
                  <a:cubicBezTo>
                    <a:pt x="166237" y="52505"/>
                    <a:pt x="136976" y="79708"/>
                    <a:pt x="88285" y="76737"/>
                  </a:cubicBezTo>
                  <a:cubicBezTo>
                    <a:pt x="80512" y="76279"/>
                    <a:pt x="78683" y="81766"/>
                    <a:pt x="76169" y="86795"/>
                  </a:cubicBezTo>
                  <a:cubicBezTo>
                    <a:pt x="60624" y="119485"/>
                    <a:pt x="41193" y="149889"/>
                    <a:pt x="20162" y="179378"/>
                  </a:cubicBezTo>
                  <a:cubicBezTo>
                    <a:pt x="14675" y="187836"/>
                    <a:pt x="8960" y="196066"/>
                    <a:pt x="5303" y="205667"/>
                  </a:cubicBezTo>
                  <a:close/>
                </a:path>
              </a:pathLst>
            </a:custGeom>
            <a:solidFill>
              <a:srgbClr val="FFFFFF"/>
            </a:solidFill>
            <a:ln w="2286" cap="flat">
              <a:noFill/>
              <a:prstDash val="solid"/>
              <a:miter/>
            </a:ln>
          </p:spPr>
          <p:txBody>
            <a:bodyPr rtlCol="0" anchor="ctr"/>
            <a:lstStyle/>
            <a:p>
              <a:endParaRPr lang="en-US"/>
            </a:p>
          </p:txBody>
        </p:sp>
        <p:sp>
          <p:nvSpPr>
            <p:cNvPr id="147" name="Freeform 1977">
              <a:extLst>
                <a:ext uri="{FF2B5EF4-FFF2-40B4-BE49-F238E27FC236}">
                  <a16:creationId xmlns:a16="http://schemas.microsoft.com/office/drawing/2014/main" id="{FFDEE4FF-5DFE-DD82-935A-870BA2BF8D84}"/>
                </a:ext>
              </a:extLst>
            </p:cNvPr>
            <p:cNvSpPr/>
            <p:nvPr/>
          </p:nvSpPr>
          <p:spPr>
            <a:xfrm>
              <a:off x="2964079" y="5783580"/>
              <a:ext cx="50440" cy="168021"/>
            </a:xfrm>
            <a:custGeom>
              <a:avLst/>
              <a:gdLst>
                <a:gd name="connsiteX0" fmla="*/ 30175 w 50440"/>
                <a:gd name="connsiteY0" fmla="*/ 168021 h 168021"/>
                <a:gd name="connsiteX1" fmla="*/ 30175 w 50440"/>
                <a:gd name="connsiteY1" fmla="*/ 168021 h 168021"/>
                <a:gd name="connsiteX2" fmla="*/ 30175 w 50440"/>
                <a:gd name="connsiteY2" fmla="*/ 165506 h 168021"/>
                <a:gd name="connsiteX3" fmla="*/ 30175 w 50440"/>
                <a:gd name="connsiteY3" fmla="*/ 165506 h 168021"/>
                <a:gd name="connsiteX4" fmla="*/ 30404 w 50440"/>
                <a:gd name="connsiteY4" fmla="*/ 162992 h 168021"/>
                <a:gd name="connsiteX5" fmla="*/ 30404 w 50440"/>
                <a:gd name="connsiteY5" fmla="*/ 162763 h 168021"/>
                <a:gd name="connsiteX6" fmla="*/ 30861 w 50440"/>
                <a:gd name="connsiteY6" fmla="*/ 160249 h 168021"/>
                <a:gd name="connsiteX7" fmla="*/ 30861 w 50440"/>
                <a:gd name="connsiteY7" fmla="*/ 159791 h 168021"/>
                <a:gd name="connsiteX8" fmla="*/ 31547 w 50440"/>
                <a:gd name="connsiteY8" fmla="*/ 157048 h 168021"/>
                <a:gd name="connsiteX9" fmla="*/ 31547 w 50440"/>
                <a:gd name="connsiteY9" fmla="*/ 157048 h 168021"/>
                <a:gd name="connsiteX10" fmla="*/ 36805 w 50440"/>
                <a:gd name="connsiteY10" fmla="*/ 139446 h 168021"/>
                <a:gd name="connsiteX11" fmla="*/ 42520 w 50440"/>
                <a:gd name="connsiteY11" fmla="*/ 121844 h 168021"/>
                <a:gd name="connsiteX12" fmla="*/ 49835 w 50440"/>
                <a:gd name="connsiteY12" fmla="*/ 72923 h 168021"/>
                <a:gd name="connsiteX13" fmla="*/ 49378 w 50440"/>
                <a:gd name="connsiteY13" fmla="*/ 69266 h 168021"/>
                <a:gd name="connsiteX14" fmla="*/ 49149 w 50440"/>
                <a:gd name="connsiteY14" fmla="*/ 68123 h 168021"/>
                <a:gd name="connsiteX15" fmla="*/ 48692 w 50440"/>
                <a:gd name="connsiteY15" fmla="*/ 65837 h 168021"/>
                <a:gd name="connsiteX16" fmla="*/ 48463 w 50440"/>
                <a:gd name="connsiteY16" fmla="*/ 64465 h 168021"/>
                <a:gd name="connsiteX17" fmla="*/ 48006 w 50440"/>
                <a:gd name="connsiteY17" fmla="*/ 62408 h 168021"/>
                <a:gd name="connsiteX18" fmla="*/ 47777 w 50440"/>
                <a:gd name="connsiteY18" fmla="*/ 60808 h 168021"/>
                <a:gd name="connsiteX19" fmla="*/ 47320 w 50440"/>
                <a:gd name="connsiteY19" fmla="*/ 58979 h 168021"/>
                <a:gd name="connsiteX20" fmla="*/ 46863 w 50440"/>
                <a:gd name="connsiteY20" fmla="*/ 57379 h 168021"/>
                <a:gd name="connsiteX21" fmla="*/ 46406 w 50440"/>
                <a:gd name="connsiteY21" fmla="*/ 55550 h 168021"/>
                <a:gd name="connsiteX22" fmla="*/ 45949 w 50440"/>
                <a:gd name="connsiteY22" fmla="*/ 53950 h 168021"/>
                <a:gd name="connsiteX23" fmla="*/ 45491 w 50440"/>
                <a:gd name="connsiteY23" fmla="*/ 52349 h 168021"/>
                <a:gd name="connsiteX24" fmla="*/ 45034 w 50440"/>
                <a:gd name="connsiteY24" fmla="*/ 50749 h 168021"/>
                <a:gd name="connsiteX25" fmla="*/ 44577 w 50440"/>
                <a:gd name="connsiteY25" fmla="*/ 49378 h 168021"/>
                <a:gd name="connsiteX26" fmla="*/ 44120 w 50440"/>
                <a:gd name="connsiteY26" fmla="*/ 47777 h 168021"/>
                <a:gd name="connsiteX27" fmla="*/ 43663 w 50440"/>
                <a:gd name="connsiteY27" fmla="*/ 46406 h 168021"/>
                <a:gd name="connsiteX28" fmla="*/ 43205 w 50440"/>
                <a:gd name="connsiteY28" fmla="*/ 44806 h 168021"/>
                <a:gd name="connsiteX29" fmla="*/ 42748 w 50440"/>
                <a:gd name="connsiteY29" fmla="*/ 43663 h 168021"/>
                <a:gd name="connsiteX30" fmla="*/ 42062 w 50440"/>
                <a:gd name="connsiteY30" fmla="*/ 41834 h 168021"/>
                <a:gd name="connsiteX31" fmla="*/ 41834 w 50440"/>
                <a:gd name="connsiteY31" fmla="*/ 40919 h 168021"/>
                <a:gd name="connsiteX32" fmla="*/ 37719 w 50440"/>
                <a:gd name="connsiteY32" fmla="*/ 31547 h 168021"/>
                <a:gd name="connsiteX33" fmla="*/ 37490 w 50440"/>
                <a:gd name="connsiteY33" fmla="*/ 31090 h 168021"/>
                <a:gd name="connsiteX34" fmla="*/ 36347 w 50440"/>
                <a:gd name="connsiteY34" fmla="*/ 29261 h 168021"/>
                <a:gd name="connsiteX35" fmla="*/ 36119 w 50440"/>
                <a:gd name="connsiteY35" fmla="*/ 28804 h 168021"/>
                <a:gd name="connsiteX36" fmla="*/ 34976 w 50440"/>
                <a:gd name="connsiteY36" fmla="*/ 26975 h 168021"/>
                <a:gd name="connsiteX37" fmla="*/ 34519 w 50440"/>
                <a:gd name="connsiteY37" fmla="*/ 26289 h 168021"/>
                <a:gd name="connsiteX38" fmla="*/ 33376 w 50440"/>
                <a:gd name="connsiteY38" fmla="*/ 24460 h 168021"/>
                <a:gd name="connsiteX39" fmla="*/ 32918 w 50440"/>
                <a:gd name="connsiteY39" fmla="*/ 24003 h 168021"/>
                <a:gd name="connsiteX40" fmla="*/ 31775 w 50440"/>
                <a:gd name="connsiteY40" fmla="*/ 22403 h 168021"/>
                <a:gd name="connsiteX41" fmla="*/ 31318 w 50440"/>
                <a:gd name="connsiteY41" fmla="*/ 21946 h 168021"/>
                <a:gd name="connsiteX42" fmla="*/ 29947 w 50440"/>
                <a:gd name="connsiteY42" fmla="*/ 20345 h 168021"/>
                <a:gd name="connsiteX43" fmla="*/ 29489 w 50440"/>
                <a:gd name="connsiteY43" fmla="*/ 19888 h 168021"/>
                <a:gd name="connsiteX44" fmla="*/ 28118 w 50440"/>
                <a:gd name="connsiteY44" fmla="*/ 18288 h 168021"/>
                <a:gd name="connsiteX45" fmla="*/ 27889 w 50440"/>
                <a:gd name="connsiteY45" fmla="*/ 18059 h 168021"/>
                <a:gd name="connsiteX46" fmla="*/ 26289 w 50440"/>
                <a:gd name="connsiteY46" fmla="*/ 16231 h 168021"/>
                <a:gd name="connsiteX47" fmla="*/ 26289 w 50440"/>
                <a:gd name="connsiteY47" fmla="*/ 16231 h 168021"/>
                <a:gd name="connsiteX48" fmla="*/ 10973 w 50440"/>
                <a:gd name="connsiteY48" fmla="*/ 4801 h 168021"/>
                <a:gd name="connsiteX49" fmla="*/ 10973 w 50440"/>
                <a:gd name="connsiteY49" fmla="*/ 4801 h 168021"/>
                <a:gd name="connsiteX50" fmla="*/ 8458 w 50440"/>
                <a:gd name="connsiteY50" fmla="*/ 3429 h 168021"/>
                <a:gd name="connsiteX51" fmla="*/ 8230 w 50440"/>
                <a:gd name="connsiteY51" fmla="*/ 3429 h 168021"/>
                <a:gd name="connsiteX52" fmla="*/ 5715 w 50440"/>
                <a:gd name="connsiteY52" fmla="*/ 2286 h 168021"/>
                <a:gd name="connsiteX53" fmla="*/ 5486 w 50440"/>
                <a:gd name="connsiteY53" fmla="*/ 2286 h 168021"/>
                <a:gd name="connsiteX54" fmla="*/ 2972 w 50440"/>
                <a:gd name="connsiteY54" fmla="*/ 1143 h 168021"/>
                <a:gd name="connsiteX55" fmla="*/ 2743 w 50440"/>
                <a:gd name="connsiteY55" fmla="*/ 1143 h 168021"/>
                <a:gd name="connsiteX56" fmla="*/ 0 w 50440"/>
                <a:gd name="connsiteY56" fmla="*/ 0 h 168021"/>
                <a:gd name="connsiteX57" fmla="*/ 0 w 50440"/>
                <a:gd name="connsiteY57" fmla="*/ 0 h 168021"/>
                <a:gd name="connsiteX58" fmla="*/ 12116 w 50440"/>
                <a:gd name="connsiteY58" fmla="*/ 44120 h 168021"/>
                <a:gd name="connsiteX59" fmla="*/ 30175 w 50440"/>
                <a:gd name="connsiteY59" fmla="*/ 168021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440" h="168021">
                  <a:moveTo>
                    <a:pt x="30175" y="168021"/>
                  </a:moveTo>
                  <a:cubicBezTo>
                    <a:pt x="30175" y="167792"/>
                    <a:pt x="30175" y="167792"/>
                    <a:pt x="30175" y="168021"/>
                  </a:cubicBezTo>
                  <a:cubicBezTo>
                    <a:pt x="30175" y="167107"/>
                    <a:pt x="30175" y="166192"/>
                    <a:pt x="30175" y="165506"/>
                  </a:cubicBezTo>
                  <a:cubicBezTo>
                    <a:pt x="30175" y="165506"/>
                    <a:pt x="30175" y="165506"/>
                    <a:pt x="30175" y="165506"/>
                  </a:cubicBezTo>
                  <a:cubicBezTo>
                    <a:pt x="30175" y="164592"/>
                    <a:pt x="30404" y="163906"/>
                    <a:pt x="30404" y="162992"/>
                  </a:cubicBezTo>
                  <a:cubicBezTo>
                    <a:pt x="30404" y="162992"/>
                    <a:pt x="30404" y="162763"/>
                    <a:pt x="30404" y="162763"/>
                  </a:cubicBezTo>
                  <a:cubicBezTo>
                    <a:pt x="30404" y="162077"/>
                    <a:pt x="30632" y="161163"/>
                    <a:pt x="30861" y="160249"/>
                  </a:cubicBezTo>
                  <a:cubicBezTo>
                    <a:pt x="30861" y="160020"/>
                    <a:pt x="30861" y="160020"/>
                    <a:pt x="30861" y="159791"/>
                  </a:cubicBezTo>
                  <a:cubicBezTo>
                    <a:pt x="31090" y="158877"/>
                    <a:pt x="31318" y="157963"/>
                    <a:pt x="31547" y="157048"/>
                  </a:cubicBezTo>
                  <a:cubicBezTo>
                    <a:pt x="31547" y="157048"/>
                    <a:pt x="31547" y="157048"/>
                    <a:pt x="31547" y="157048"/>
                  </a:cubicBezTo>
                  <a:cubicBezTo>
                    <a:pt x="33147" y="151105"/>
                    <a:pt x="34976" y="145390"/>
                    <a:pt x="36805" y="139446"/>
                  </a:cubicBezTo>
                  <a:cubicBezTo>
                    <a:pt x="38633" y="133502"/>
                    <a:pt x="40691" y="127787"/>
                    <a:pt x="42520" y="121844"/>
                  </a:cubicBezTo>
                  <a:cubicBezTo>
                    <a:pt x="47549" y="105842"/>
                    <a:pt x="52121" y="89611"/>
                    <a:pt x="49835" y="72923"/>
                  </a:cubicBezTo>
                  <a:cubicBezTo>
                    <a:pt x="49606" y="71780"/>
                    <a:pt x="49606" y="70409"/>
                    <a:pt x="49378" y="69266"/>
                  </a:cubicBezTo>
                  <a:cubicBezTo>
                    <a:pt x="49378" y="68809"/>
                    <a:pt x="49149" y="68351"/>
                    <a:pt x="49149" y="68123"/>
                  </a:cubicBezTo>
                  <a:cubicBezTo>
                    <a:pt x="48920" y="67437"/>
                    <a:pt x="48920" y="66523"/>
                    <a:pt x="48692" y="65837"/>
                  </a:cubicBezTo>
                  <a:cubicBezTo>
                    <a:pt x="48692" y="65380"/>
                    <a:pt x="48463" y="64922"/>
                    <a:pt x="48463" y="64465"/>
                  </a:cubicBezTo>
                  <a:cubicBezTo>
                    <a:pt x="48235" y="63779"/>
                    <a:pt x="48235" y="63094"/>
                    <a:pt x="48006" y="62408"/>
                  </a:cubicBezTo>
                  <a:cubicBezTo>
                    <a:pt x="48006" y="61951"/>
                    <a:pt x="47777" y="61265"/>
                    <a:pt x="47777" y="60808"/>
                  </a:cubicBezTo>
                  <a:cubicBezTo>
                    <a:pt x="47549" y="60122"/>
                    <a:pt x="47549" y="59665"/>
                    <a:pt x="47320" y="58979"/>
                  </a:cubicBezTo>
                  <a:cubicBezTo>
                    <a:pt x="47320" y="58522"/>
                    <a:pt x="47092" y="57836"/>
                    <a:pt x="46863" y="57379"/>
                  </a:cubicBezTo>
                  <a:cubicBezTo>
                    <a:pt x="46634" y="56693"/>
                    <a:pt x="46634" y="56236"/>
                    <a:pt x="46406" y="55550"/>
                  </a:cubicBezTo>
                  <a:cubicBezTo>
                    <a:pt x="46177" y="55093"/>
                    <a:pt x="46177" y="54407"/>
                    <a:pt x="45949" y="53950"/>
                  </a:cubicBezTo>
                  <a:cubicBezTo>
                    <a:pt x="45720" y="53492"/>
                    <a:pt x="45720" y="52807"/>
                    <a:pt x="45491" y="52349"/>
                  </a:cubicBezTo>
                  <a:cubicBezTo>
                    <a:pt x="45263" y="51892"/>
                    <a:pt x="45263" y="51206"/>
                    <a:pt x="45034" y="50749"/>
                  </a:cubicBezTo>
                  <a:cubicBezTo>
                    <a:pt x="44806" y="50292"/>
                    <a:pt x="44806" y="49835"/>
                    <a:pt x="44577" y="49378"/>
                  </a:cubicBezTo>
                  <a:cubicBezTo>
                    <a:pt x="44348" y="48920"/>
                    <a:pt x="44348" y="48235"/>
                    <a:pt x="44120" y="47777"/>
                  </a:cubicBezTo>
                  <a:cubicBezTo>
                    <a:pt x="43891" y="47320"/>
                    <a:pt x="43891" y="46863"/>
                    <a:pt x="43663" y="46406"/>
                  </a:cubicBezTo>
                  <a:cubicBezTo>
                    <a:pt x="43434" y="45949"/>
                    <a:pt x="43205" y="45263"/>
                    <a:pt x="43205" y="44806"/>
                  </a:cubicBezTo>
                  <a:cubicBezTo>
                    <a:pt x="42977" y="44348"/>
                    <a:pt x="42977" y="44120"/>
                    <a:pt x="42748" y="43663"/>
                  </a:cubicBezTo>
                  <a:cubicBezTo>
                    <a:pt x="42520" y="42977"/>
                    <a:pt x="42291" y="42520"/>
                    <a:pt x="42062" y="41834"/>
                  </a:cubicBezTo>
                  <a:cubicBezTo>
                    <a:pt x="42062" y="41605"/>
                    <a:pt x="41834" y="41148"/>
                    <a:pt x="41834" y="40919"/>
                  </a:cubicBezTo>
                  <a:cubicBezTo>
                    <a:pt x="40691" y="37719"/>
                    <a:pt x="39319" y="34519"/>
                    <a:pt x="37719" y="31547"/>
                  </a:cubicBezTo>
                  <a:cubicBezTo>
                    <a:pt x="37719" y="31318"/>
                    <a:pt x="37490" y="31318"/>
                    <a:pt x="37490" y="31090"/>
                  </a:cubicBezTo>
                  <a:cubicBezTo>
                    <a:pt x="37033" y="30404"/>
                    <a:pt x="36805" y="29718"/>
                    <a:pt x="36347" y="29261"/>
                  </a:cubicBezTo>
                  <a:cubicBezTo>
                    <a:pt x="36347" y="29032"/>
                    <a:pt x="36119" y="28804"/>
                    <a:pt x="36119" y="28804"/>
                  </a:cubicBezTo>
                  <a:cubicBezTo>
                    <a:pt x="35662" y="28118"/>
                    <a:pt x="35433" y="27661"/>
                    <a:pt x="34976" y="26975"/>
                  </a:cubicBezTo>
                  <a:cubicBezTo>
                    <a:pt x="34747" y="26746"/>
                    <a:pt x="34747" y="26518"/>
                    <a:pt x="34519" y="26289"/>
                  </a:cubicBezTo>
                  <a:cubicBezTo>
                    <a:pt x="34061" y="25603"/>
                    <a:pt x="33833" y="25146"/>
                    <a:pt x="33376" y="24460"/>
                  </a:cubicBezTo>
                  <a:cubicBezTo>
                    <a:pt x="33147" y="24232"/>
                    <a:pt x="33147" y="24003"/>
                    <a:pt x="32918" y="24003"/>
                  </a:cubicBezTo>
                  <a:cubicBezTo>
                    <a:pt x="32461" y="23546"/>
                    <a:pt x="32004" y="22860"/>
                    <a:pt x="31775" y="22403"/>
                  </a:cubicBezTo>
                  <a:cubicBezTo>
                    <a:pt x="31547" y="22174"/>
                    <a:pt x="31547" y="22174"/>
                    <a:pt x="31318" y="21946"/>
                  </a:cubicBezTo>
                  <a:cubicBezTo>
                    <a:pt x="30861" y="21488"/>
                    <a:pt x="30404" y="20803"/>
                    <a:pt x="29947" y="20345"/>
                  </a:cubicBezTo>
                  <a:cubicBezTo>
                    <a:pt x="29718" y="20117"/>
                    <a:pt x="29718" y="20117"/>
                    <a:pt x="29489" y="19888"/>
                  </a:cubicBezTo>
                  <a:cubicBezTo>
                    <a:pt x="29032" y="19431"/>
                    <a:pt x="28575" y="18745"/>
                    <a:pt x="28118" y="18288"/>
                  </a:cubicBezTo>
                  <a:cubicBezTo>
                    <a:pt x="28118" y="18288"/>
                    <a:pt x="27889" y="18059"/>
                    <a:pt x="27889" y="18059"/>
                  </a:cubicBezTo>
                  <a:cubicBezTo>
                    <a:pt x="27432" y="17374"/>
                    <a:pt x="26746" y="16916"/>
                    <a:pt x="26289" y="16231"/>
                  </a:cubicBezTo>
                  <a:cubicBezTo>
                    <a:pt x="26289" y="16231"/>
                    <a:pt x="26289" y="16231"/>
                    <a:pt x="26289" y="16231"/>
                  </a:cubicBezTo>
                  <a:cubicBezTo>
                    <a:pt x="21946" y="11887"/>
                    <a:pt x="16916" y="8001"/>
                    <a:pt x="10973" y="4801"/>
                  </a:cubicBezTo>
                  <a:cubicBezTo>
                    <a:pt x="10973" y="4801"/>
                    <a:pt x="10973" y="4801"/>
                    <a:pt x="10973" y="4801"/>
                  </a:cubicBezTo>
                  <a:cubicBezTo>
                    <a:pt x="10058" y="4343"/>
                    <a:pt x="9373" y="3886"/>
                    <a:pt x="8458" y="3429"/>
                  </a:cubicBezTo>
                  <a:cubicBezTo>
                    <a:pt x="8458" y="3429"/>
                    <a:pt x="8230" y="3429"/>
                    <a:pt x="8230" y="3429"/>
                  </a:cubicBezTo>
                  <a:cubicBezTo>
                    <a:pt x="7315" y="2972"/>
                    <a:pt x="6629" y="2515"/>
                    <a:pt x="5715" y="2286"/>
                  </a:cubicBezTo>
                  <a:cubicBezTo>
                    <a:pt x="5715" y="2286"/>
                    <a:pt x="5486" y="2286"/>
                    <a:pt x="5486" y="2286"/>
                  </a:cubicBezTo>
                  <a:cubicBezTo>
                    <a:pt x="4572" y="1829"/>
                    <a:pt x="3658" y="1600"/>
                    <a:pt x="2972" y="1143"/>
                  </a:cubicBezTo>
                  <a:cubicBezTo>
                    <a:pt x="2972" y="1143"/>
                    <a:pt x="2972" y="1143"/>
                    <a:pt x="2743" y="1143"/>
                  </a:cubicBezTo>
                  <a:cubicBezTo>
                    <a:pt x="1829" y="686"/>
                    <a:pt x="914" y="457"/>
                    <a:pt x="0" y="0"/>
                  </a:cubicBezTo>
                  <a:lnTo>
                    <a:pt x="0" y="0"/>
                  </a:lnTo>
                  <a:cubicBezTo>
                    <a:pt x="6172" y="13945"/>
                    <a:pt x="10058" y="29261"/>
                    <a:pt x="12116" y="44120"/>
                  </a:cubicBezTo>
                  <a:cubicBezTo>
                    <a:pt x="16688" y="72466"/>
                    <a:pt x="-2515" y="152248"/>
                    <a:pt x="30175" y="168021"/>
                  </a:cubicBezTo>
                  <a:close/>
                </a:path>
              </a:pathLst>
            </a:custGeom>
            <a:solidFill>
              <a:srgbClr val="FFFFFF"/>
            </a:solidFill>
            <a:ln w="2286" cap="flat">
              <a:noFill/>
              <a:prstDash val="solid"/>
              <a:miter/>
            </a:ln>
          </p:spPr>
          <p:txBody>
            <a:bodyPr rtlCol="0" anchor="ctr"/>
            <a:lstStyle/>
            <a:p>
              <a:endParaRPr lang="en-US"/>
            </a:p>
          </p:txBody>
        </p:sp>
        <p:sp>
          <p:nvSpPr>
            <p:cNvPr id="148" name="Freeform 1978">
              <a:extLst>
                <a:ext uri="{FF2B5EF4-FFF2-40B4-BE49-F238E27FC236}">
                  <a16:creationId xmlns:a16="http://schemas.microsoft.com/office/drawing/2014/main" id="{E5FB4B84-8942-D68A-F44B-4B868BFE0183}"/>
                </a:ext>
              </a:extLst>
            </p:cNvPr>
            <p:cNvSpPr/>
            <p:nvPr/>
          </p:nvSpPr>
          <p:spPr>
            <a:xfrm>
              <a:off x="2485162" y="5982690"/>
              <a:ext cx="923315" cy="507263"/>
            </a:xfrm>
            <a:custGeom>
              <a:avLst/>
              <a:gdLst>
                <a:gd name="connsiteX0" fmla="*/ 672541 w 923315"/>
                <a:gd name="connsiteY0" fmla="*/ 46634 h 507263"/>
                <a:gd name="connsiteX1" fmla="*/ 675513 w 923315"/>
                <a:gd name="connsiteY1" fmla="*/ 128244 h 507263"/>
                <a:gd name="connsiteX2" fmla="*/ 666140 w 923315"/>
                <a:gd name="connsiteY2" fmla="*/ 324383 h 507263"/>
                <a:gd name="connsiteX3" fmla="*/ 668426 w 923315"/>
                <a:gd name="connsiteY3" fmla="*/ 307695 h 507263"/>
                <a:gd name="connsiteX4" fmla="*/ 658825 w 923315"/>
                <a:gd name="connsiteY4" fmla="*/ 376275 h 507263"/>
                <a:gd name="connsiteX5" fmla="*/ 586816 w 923315"/>
                <a:gd name="connsiteY5" fmla="*/ 451713 h 507263"/>
                <a:gd name="connsiteX6" fmla="*/ 476402 w 923315"/>
                <a:gd name="connsiteY6" fmla="*/ 453085 h 507263"/>
                <a:gd name="connsiteX7" fmla="*/ 404393 w 923315"/>
                <a:gd name="connsiteY7" fmla="*/ 450342 h 507263"/>
                <a:gd name="connsiteX8" fmla="*/ 324155 w 923315"/>
                <a:gd name="connsiteY8" fmla="*/ 440740 h 507263"/>
                <a:gd name="connsiteX9" fmla="*/ 261976 w 923315"/>
                <a:gd name="connsiteY9" fmla="*/ 408965 h 507263"/>
                <a:gd name="connsiteX10" fmla="*/ 229743 w 923315"/>
                <a:gd name="connsiteY10" fmla="*/ 357073 h 507263"/>
                <a:gd name="connsiteX11" fmla="*/ 139675 w 923315"/>
                <a:gd name="connsiteY11" fmla="*/ 287121 h 507263"/>
                <a:gd name="connsiteX12" fmla="*/ 28575 w 923315"/>
                <a:gd name="connsiteY12" fmla="*/ 285978 h 507263"/>
                <a:gd name="connsiteX13" fmla="*/ 13259 w 923315"/>
                <a:gd name="connsiteY13" fmla="*/ 280720 h 507263"/>
                <a:gd name="connsiteX14" fmla="*/ 0 w 923315"/>
                <a:gd name="connsiteY14" fmla="*/ 279349 h 507263"/>
                <a:gd name="connsiteX15" fmla="*/ 914 w 923315"/>
                <a:gd name="connsiteY15" fmla="*/ 285292 h 507263"/>
                <a:gd name="connsiteX16" fmla="*/ 4572 w 923315"/>
                <a:gd name="connsiteY16" fmla="*/ 295579 h 507263"/>
                <a:gd name="connsiteX17" fmla="*/ 13945 w 923315"/>
                <a:gd name="connsiteY17" fmla="*/ 307695 h 507263"/>
                <a:gd name="connsiteX18" fmla="*/ 22174 w 923315"/>
                <a:gd name="connsiteY18" fmla="*/ 313867 h 507263"/>
                <a:gd name="connsiteX19" fmla="*/ 75209 w 923315"/>
                <a:gd name="connsiteY19" fmla="*/ 331012 h 507263"/>
                <a:gd name="connsiteX20" fmla="*/ 122301 w 923315"/>
                <a:gd name="connsiteY20" fmla="*/ 325755 h 507263"/>
                <a:gd name="connsiteX21" fmla="*/ 136017 w 923315"/>
                <a:gd name="connsiteY21" fmla="*/ 323697 h 507263"/>
                <a:gd name="connsiteX22" fmla="*/ 136017 w 923315"/>
                <a:gd name="connsiteY22" fmla="*/ 323697 h 507263"/>
                <a:gd name="connsiteX23" fmla="*/ 143789 w 923315"/>
                <a:gd name="connsiteY23" fmla="*/ 324383 h 507263"/>
                <a:gd name="connsiteX24" fmla="*/ 147676 w 923315"/>
                <a:gd name="connsiteY24" fmla="*/ 325526 h 507263"/>
                <a:gd name="connsiteX25" fmla="*/ 151105 w 923315"/>
                <a:gd name="connsiteY25" fmla="*/ 326898 h 507263"/>
                <a:gd name="connsiteX26" fmla="*/ 152705 w 923315"/>
                <a:gd name="connsiteY26" fmla="*/ 327812 h 507263"/>
                <a:gd name="connsiteX27" fmla="*/ 154991 w 923315"/>
                <a:gd name="connsiteY27" fmla="*/ 329184 h 507263"/>
                <a:gd name="connsiteX28" fmla="*/ 157277 w 923315"/>
                <a:gd name="connsiteY28" fmla="*/ 331012 h 507263"/>
                <a:gd name="connsiteX29" fmla="*/ 158648 w 923315"/>
                <a:gd name="connsiteY29" fmla="*/ 332155 h 507263"/>
                <a:gd name="connsiteX30" fmla="*/ 161392 w 923315"/>
                <a:gd name="connsiteY30" fmla="*/ 334899 h 507263"/>
                <a:gd name="connsiteX31" fmla="*/ 162535 w 923315"/>
                <a:gd name="connsiteY31" fmla="*/ 336499 h 507263"/>
                <a:gd name="connsiteX32" fmla="*/ 164821 w 923315"/>
                <a:gd name="connsiteY32" fmla="*/ 339699 h 507263"/>
                <a:gd name="connsiteX33" fmla="*/ 166878 w 923315"/>
                <a:gd name="connsiteY33" fmla="*/ 343357 h 507263"/>
                <a:gd name="connsiteX34" fmla="*/ 171221 w 923315"/>
                <a:gd name="connsiteY34" fmla="*/ 356158 h 507263"/>
                <a:gd name="connsiteX35" fmla="*/ 173279 w 923315"/>
                <a:gd name="connsiteY35" fmla="*/ 368960 h 507263"/>
                <a:gd name="connsiteX36" fmla="*/ 174422 w 923315"/>
                <a:gd name="connsiteY36" fmla="*/ 386334 h 507263"/>
                <a:gd name="connsiteX37" fmla="*/ 174650 w 923315"/>
                <a:gd name="connsiteY37" fmla="*/ 395020 h 507263"/>
                <a:gd name="connsiteX38" fmla="*/ 174650 w 923315"/>
                <a:gd name="connsiteY38" fmla="*/ 399364 h 507263"/>
                <a:gd name="connsiteX39" fmla="*/ 174650 w 923315"/>
                <a:gd name="connsiteY39" fmla="*/ 408051 h 507263"/>
                <a:gd name="connsiteX40" fmla="*/ 174879 w 923315"/>
                <a:gd name="connsiteY40" fmla="*/ 416737 h 507263"/>
                <a:gd name="connsiteX41" fmla="*/ 175336 w 923315"/>
                <a:gd name="connsiteY41" fmla="*/ 425424 h 507263"/>
                <a:gd name="connsiteX42" fmla="*/ 175793 w 923315"/>
                <a:gd name="connsiteY42" fmla="*/ 432511 h 507263"/>
                <a:gd name="connsiteX43" fmla="*/ 186080 w 923315"/>
                <a:gd name="connsiteY43" fmla="*/ 480288 h 507263"/>
                <a:gd name="connsiteX44" fmla="*/ 187909 w 923315"/>
                <a:gd name="connsiteY44" fmla="*/ 483717 h 507263"/>
                <a:gd name="connsiteX45" fmla="*/ 188366 w 923315"/>
                <a:gd name="connsiteY45" fmla="*/ 484632 h 507263"/>
                <a:gd name="connsiteX46" fmla="*/ 192024 w 923315"/>
                <a:gd name="connsiteY46" fmla="*/ 490575 h 507263"/>
                <a:gd name="connsiteX47" fmla="*/ 192938 w 923315"/>
                <a:gd name="connsiteY47" fmla="*/ 491947 h 507263"/>
                <a:gd name="connsiteX48" fmla="*/ 194996 w 923315"/>
                <a:gd name="connsiteY48" fmla="*/ 494690 h 507263"/>
                <a:gd name="connsiteX49" fmla="*/ 195910 w 923315"/>
                <a:gd name="connsiteY49" fmla="*/ 495833 h 507263"/>
                <a:gd name="connsiteX50" fmla="*/ 196596 w 923315"/>
                <a:gd name="connsiteY50" fmla="*/ 496747 h 507263"/>
                <a:gd name="connsiteX51" fmla="*/ 197510 w 923315"/>
                <a:gd name="connsiteY51" fmla="*/ 497890 h 507263"/>
                <a:gd name="connsiteX52" fmla="*/ 200939 w 923315"/>
                <a:gd name="connsiteY52" fmla="*/ 500862 h 507263"/>
                <a:gd name="connsiteX53" fmla="*/ 202311 w 923315"/>
                <a:gd name="connsiteY53" fmla="*/ 501548 h 507263"/>
                <a:gd name="connsiteX54" fmla="*/ 202997 w 923315"/>
                <a:gd name="connsiteY54" fmla="*/ 501777 h 507263"/>
                <a:gd name="connsiteX55" fmla="*/ 204368 w 923315"/>
                <a:gd name="connsiteY55" fmla="*/ 502005 h 507263"/>
                <a:gd name="connsiteX56" fmla="*/ 205054 w 923315"/>
                <a:gd name="connsiteY56" fmla="*/ 502005 h 507263"/>
                <a:gd name="connsiteX57" fmla="*/ 205054 w 923315"/>
                <a:gd name="connsiteY57" fmla="*/ 502005 h 507263"/>
                <a:gd name="connsiteX58" fmla="*/ 205054 w 923315"/>
                <a:gd name="connsiteY58" fmla="*/ 502005 h 507263"/>
                <a:gd name="connsiteX59" fmla="*/ 206883 w 923315"/>
                <a:gd name="connsiteY59" fmla="*/ 502462 h 507263"/>
                <a:gd name="connsiteX60" fmla="*/ 208940 w 923315"/>
                <a:gd name="connsiteY60" fmla="*/ 502920 h 507263"/>
                <a:gd name="connsiteX61" fmla="*/ 210769 w 923315"/>
                <a:gd name="connsiteY61" fmla="*/ 503148 h 507263"/>
                <a:gd name="connsiteX62" fmla="*/ 213512 w 923315"/>
                <a:gd name="connsiteY62" fmla="*/ 503377 h 507263"/>
                <a:gd name="connsiteX63" fmla="*/ 217170 w 923315"/>
                <a:gd name="connsiteY63" fmla="*/ 503834 h 507263"/>
                <a:gd name="connsiteX64" fmla="*/ 220828 w 923315"/>
                <a:gd name="connsiteY64" fmla="*/ 504063 h 507263"/>
                <a:gd name="connsiteX65" fmla="*/ 223342 w 923315"/>
                <a:gd name="connsiteY65" fmla="*/ 504291 h 507263"/>
                <a:gd name="connsiteX66" fmla="*/ 227457 w 923315"/>
                <a:gd name="connsiteY66" fmla="*/ 504520 h 507263"/>
                <a:gd name="connsiteX67" fmla="*/ 229972 w 923315"/>
                <a:gd name="connsiteY67" fmla="*/ 504748 h 507263"/>
                <a:gd name="connsiteX68" fmla="*/ 232486 w 923315"/>
                <a:gd name="connsiteY68" fmla="*/ 504977 h 507263"/>
                <a:gd name="connsiteX69" fmla="*/ 237744 w 923315"/>
                <a:gd name="connsiteY69" fmla="*/ 505206 h 507263"/>
                <a:gd name="connsiteX70" fmla="*/ 240716 w 923315"/>
                <a:gd name="connsiteY70" fmla="*/ 505434 h 507263"/>
                <a:gd name="connsiteX71" fmla="*/ 246431 w 923315"/>
                <a:gd name="connsiteY71" fmla="*/ 505663 h 507263"/>
                <a:gd name="connsiteX72" fmla="*/ 252603 w 923315"/>
                <a:gd name="connsiteY72" fmla="*/ 505891 h 507263"/>
                <a:gd name="connsiteX73" fmla="*/ 259004 w 923315"/>
                <a:gd name="connsiteY73" fmla="*/ 506120 h 507263"/>
                <a:gd name="connsiteX74" fmla="*/ 265633 w 923315"/>
                <a:gd name="connsiteY74" fmla="*/ 506349 h 507263"/>
                <a:gd name="connsiteX75" fmla="*/ 269291 w 923315"/>
                <a:gd name="connsiteY75" fmla="*/ 506349 h 507263"/>
                <a:gd name="connsiteX76" fmla="*/ 272948 w 923315"/>
                <a:gd name="connsiteY76" fmla="*/ 506349 h 507263"/>
                <a:gd name="connsiteX77" fmla="*/ 288036 w 923315"/>
                <a:gd name="connsiteY77" fmla="*/ 506577 h 507263"/>
                <a:gd name="connsiteX78" fmla="*/ 291922 w 923315"/>
                <a:gd name="connsiteY78" fmla="*/ 506577 h 507263"/>
                <a:gd name="connsiteX79" fmla="*/ 312496 w 923315"/>
                <a:gd name="connsiteY79" fmla="*/ 506806 h 507263"/>
                <a:gd name="connsiteX80" fmla="*/ 329870 w 923315"/>
                <a:gd name="connsiteY80" fmla="*/ 507034 h 507263"/>
                <a:gd name="connsiteX81" fmla="*/ 395249 w 923315"/>
                <a:gd name="connsiteY81" fmla="*/ 507263 h 507263"/>
                <a:gd name="connsiteX82" fmla="*/ 395249 w 923315"/>
                <a:gd name="connsiteY82" fmla="*/ 507263 h 507263"/>
                <a:gd name="connsiteX83" fmla="*/ 424739 w 923315"/>
                <a:gd name="connsiteY83" fmla="*/ 507263 h 507263"/>
                <a:gd name="connsiteX84" fmla="*/ 429768 w 923315"/>
                <a:gd name="connsiteY84" fmla="*/ 507263 h 507263"/>
                <a:gd name="connsiteX85" fmla="*/ 439598 w 923315"/>
                <a:gd name="connsiteY85" fmla="*/ 507263 h 507263"/>
                <a:gd name="connsiteX86" fmla="*/ 444627 w 923315"/>
                <a:gd name="connsiteY86" fmla="*/ 507263 h 507263"/>
                <a:gd name="connsiteX87" fmla="*/ 563499 w 923315"/>
                <a:gd name="connsiteY87" fmla="*/ 506349 h 507263"/>
                <a:gd name="connsiteX88" fmla="*/ 572186 w 923315"/>
                <a:gd name="connsiteY88" fmla="*/ 506349 h 507263"/>
                <a:gd name="connsiteX89" fmla="*/ 600761 w 923315"/>
                <a:gd name="connsiteY89" fmla="*/ 505891 h 507263"/>
                <a:gd name="connsiteX90" fmla="*/ 615620 w 923315"/>
                <a:gd name="connsiteY90" fmla="*/ 505663 h 507263"/>
                <a:gd name="connsiteX91" fmla="*/ 626135 w 923315"/>
                <a:gd name="connsiteY91" fmla="*/ 505434 h 507263"/>
                <a:gd name="connsiteX92" fmla="*/ 629564 w 923315"/>
                <a:gd name="connsiteY92" fmla="*/ 505434 h 507263"/>
                <a:gd name="connsiteX93" fmla="*/ 635965 w 923315"/>
                <a:gd name="connsiteY93" fmla="*/ 505434 h 507263"/>
                <a:gd name="connsiteX94" fmla="*/ 645109 w 923315"/>
                <a:gd name="connsiteY94" fmla="*/ 505206 h 507263"/>
                <a:gd name="connsiteX95" fmla="*/ 650824 w 923315"/>
                <a:gd name="connsiteY95" fmla="*/ 505206 h 507263"/>
                <a:gd name="connsiteX96" fmla="*/ 653567 w 923315"/>
                <a:gd name="connsiteY96" fmla="*/ 505206 h 507263"/>
                <a:gd name="connsiteX97" fmla="*/ 658597 w 923315"/>
                <a:gd name="connsiteY97" fmla="*/ 505206 h 507263"/>
                <a:gd name="connsiteX98" fmla="*/ 660883 w 923315"/>
                <a:gd name="connsiteY98" fmla="*/ 505206 h 507263"/>
                <a:gd name="connsiteX99" fmla="*/ 665455 w 923315"/>
                <a:gd name="connsiteY99" fmla="*/ 505206 h 507263"/>
                <a:gd name="connsiteX100" fmla="*/ 676427 w 923315"/>
                <a:gd name="connsiteY100" fmla="*/ 504977 h 507263"/>
                <a:gd name="connsiteX101" fmla="*/ 697687 w 923315"/>
                <a:gd name="connsiteY101" fmla="*/ 495833 h 507263"/>
                <a:gd name="connsiteX102" fmla="*/ 702716 w 923315"/>
                <a:gd name="connsiteY102" fmla="*/ 489432 h 507263"/>
                <a:gd name="connsiteX103" fmla="*/ 705460 w 923315"/>
                <a:gd name="connsiteY103" fmla="*/ 484632 h 507263"/>
                <a:gd name="connsiteX104" fmla="*/ 707517 w 923315"/>
                <a:gd name="connsiteY104" fmla="*/ 479602 h 507263"/>
                <a:gd name="connsiteX105" fmla="*/ 708889 w 923315"/>
                <a:gd name="connsiteY105" fmla="*/ 474345 h 507263"/>
                <a:gd name="connsiteX106" fmla="*/ 710032 w 923315"/>
                <a:gd name="connsiteY106" fmla="*/ 469087 h 507263"/>
                <a:gd name="connsiteX107" fmla="*/ 712089 w 923315"/>
                <a:gd name="connsiteY107" fmla="*/ 457885 h 507263"/>
                <a:gd name="connsiteX108" fmla="*/ 714375 w 923315"/>
                <a:gd name="connsiteY108" fmla="*/ 446684 h 507263"/>
                <a:gd name="connsiteX109" fmla="*/ 717347 w 923315"/>
                <a:gd name="connsiteY109" fmla="*/ 429996 h 507263"/>
                <a:gd name="connsiteX110" fmla="*/ 719861 w 923315"/>
                <a:gd name="connsiteY110" fmla="*/ 413080 h 507263"/>
                <a:gd name="connsiteX111" fmla="*/ 721462 w 923315"/>
                <a:gd name="connsiteY111" fmla="*/ 396163 h 507263"/>
                <a:gd name="connsiteX112" fmla="*/ 721690 w 923315"/>
                <a:gd name="connsiteY112" fmla="*/ 379018 h 507263"/>
                <a:gd name="connsiteX113" fmla="*/ 721690 w 923315"/>
                <a:gd name="connsiteY113" fmla="*/ 373532 h 507263"/>
                <a:gd name="connsiteX114" fmla="*/ 722147 w 923315"/>
                <a:gd name="connsiteY114" fmla="*/ 362788 h 507263"/>
                <a:gd name="connsiteX115" fmla="*/ 723290 w 923315"/>
                <a:gd name="connsiteY115" fmla="*/ 352044 h 507263"/>
                <a:gd name="connsiteX116" fmla="*/ 724662 w 923315"/>
                <a:gd name="connsiteY116" fmla="*/ 341299 h 507263"/>
                <a:gd name="connsiteX117" fmla="*/ 725348 w 923315"/>
                <a:gd name="connsiteY117" fmla="*/ 336042 h 507263"/>
                <a:gd name="connsiteX118" fmla="*/ 729920 w 923315"/>
                <a:gd name="connsiteY118" fmla="*/ 322554 h 507263"/>
                <a:gd name="connsiteX119" fmla="*/ 732434 w 923315"/>
                <a:gd name="connsiteY119" fmla="*/ 319582 h 507263"/>
                <a:gd name="connsiteX120" fmla="*/ 749122 w 923315"/>
                <a:gd name="connsiteY120" fmla="*/ 312724 h 507263"/>
                <a:gd name="connsiteX121" fmla="*/ 754837 w 923315"/>
                <a:gd name="connsiteY121" fmla="*/ 312039 h 507263"/>
                <a:gd name="connsiteX122" fmla="*/ 771754 w 923315"/>
                <a:gd name="connsiteY122" fmla="*/ 312039 h 507263"/>
                <a:gd name="connsiteX123" fmla="*/ 777240 w 923315"/>
                <a:gd name="connsiteY123" fmla="*/ 312953 h 507263"/>
                <a:gd name="connsiteX124" fmla="*/ 782726 w 923315"/>
                <a:gd name="connsiteY124" fmla="*/ 314325 h 507263"/>
                <a:gd name="connsiteX125" fmla="*/ 793242 w 923315"/>
                <a:gd name="connsiteY125" fmla="*/ 318668 h 507263"/>
                <a:gd name="connsiteX126" fmla="*/ 849706 w 923315"/>
                <a:gd name="connsiteY126" fmla="*/ 327812 h 507263"/>
                <a:gd name="connsiteX127" fmla="*/ 922172 w 923315"/>
                <a:gd name="connsiteY127" fmla="*/ 253746 h 507263"/>
                <a:gd name="connsiteX128" fmla="*/ 922401 w 923315"/>
                <a:gd name="connsiteY128" fmla="*/ 251231 h 507263"/>
                <a:gd name="connsiteX129" fmla="*/ 923315 w 923315"/>
                <a:gd name="connsiteY129" fmla="*/ 241173 h 507263"/>
                <a:gd name="connsiteX130" fmla="*/ 923315 w 923315"/>
                <a:gd name="connsiteY130" fmla="*/ 238658 h 507263"/>
                <a:gd name="connsiteX131" fmla="*/ 923315 w 923315"/>
                <a:gd name="connsiteY131" fmla="*/ 233857 h 507263"/>
                <a:gd name="connsiteX132" fmla="*/ 922858 w 923315"/>
                <a:gd name="connsiteY132" fmla="*/ 223113 h 507263"/>
                <a:gd name="connsiteX133" fmla="*/ 922172 w 923315"/>
                <a:gd name="connsiteY133" fmla="*/ 215798 h 507263"/>
                <a:gd name="connsiteX134" fmla="*/ 919429 w 923315"/>
                <a:gd name="connsiteY134" fmla="*/ 202539 h 507263"/>
                <a:gd name="connsiteX135" fmla="*/ 918515 w 923315"/>
                <a:gd name="connsiteY135" fmla="*/ 199339 h 507263"/>
                <a:gd name="connsiteX136" fmla="*/ 916457 w 923315"/>
                <a:gd name="connsiteY136" fmla="*/ 193395 h 507263"/>
                <a:gd name="connsiteX137" fmla="*/ 913943 w 923315"/>
                <a:gd name="connsiteY137" fmla="*/ 187909 h 507263"/>
                <a:gd name="connsiteX138" fmla="*/ 912571 w 923315"/>
                <a:gd name="connsiteY138" fmla="*/ 185394 h 507263"/>
                <a:gd name="connsiteX139" fmla="*/ 907999 w 923315"/>
                <a:gd name="connsiteY139" fmla="*/ 178079 h 507263"/>
                <a:gd name="connsiteX140" fmla="*/ 900913 w 923315"/>
                <a:gd name="connsiteY140" fmla="*/ 169621 h 507263"/>
                <a:gd name="connsiteX141" fmla="*/ 894969 w 923315"/>
                <a:gd name="connsiteY141" fmla="*/ 164363 h 507263"/>
                <a:gd name="connsiteX142" fmla="*/ 871652 w 923315"/>
                <a:gd name="connsiteY142" fmla="*/ 152704 h 507263"/>
                <a:gd name="connsiteX143" fmla="*/ 860679 w 923315"/>
                <a:gd name="connsiteY143" fmla="*/ 150190 h 507263"/>
                <a:gd name="connsiteX144" fmla="*/ 844448 w 923315"/>
                <a:gd name="connsiteY144" fmla="*/ 148590 h 507263"/>
                <a:gd name="connsiteX145" fmla="*/ 833933 w 923315"/>
                <a:gd name="connsiteY145" fmla="*/ 149047 h 507263"/>
                <a:gd name="connsiteX146" fmla="*/ 818388 w 923315"/>
                <a:gd name="connsiteY146" fmla="*/ 151790 h 507263"/>
                <a:gd name="connsiteX147" fmla="*/ 798271 w 923315"/>
                <a:gd name="connsiteY147" fmla="*/ 159791 h 507263"/>
                <a:gd name="connsiteX148" fmla="*/ 788670 w 923315"/>
                <a:gd name="connsiteY148" fmla="*/ 165735 h 507263"/>
                <a:gd name="connsiteX149" fmla="*/ 769696 w 923315"/>
                <a:gd name="connsiteY149" fmla="*/ 176022 h 507263"/>
                <a:gd name="connsiteX150" fmla="*/ 757809 w 923315"/>
                <a:gd name="connsiteY150" fmla="*/ 181051 h 507263"/>
                <a:gd name="connsiteX151" fmla="*/ 732663 w 923315"/>
                <a:gd name="connsiteY151" fmla="*/ 180365 h 507263"/>
                <a:gd name="connsiteX152" fmla="*/ 729920 w 923315"/>
                <a:gd name="connsiteY152" fmla="*/ 178536 h 507263"/>
                <a:gd name="connsiteX153" fmla="*/ 721233 w 923315"/>
                <a:gd name="connsiteY153" fmla="*/ 161620 h 507263"/>
                <a:gd name="connsiteX154" fmla="*/ 721233 w 923315"/>
                <a:gd name="connsiteY154" fmla="*/ 151104 h 507263"/>
                <a:gd name="connsiteX155" fmla="*/ 721919 w 923315"/>
                <a:gd name="connsiteY155" fmla="*/ 144932 h 507263"/>
                <a:gd name="connsiteX156" fmla="*/ 723519 w 923315"/>
                <a:gd name="connsiteY156" fmla="*/ 126415 h 507263"/>
                <a:gd name="connsiteX157" fmla="*/ 724433 w 923315"/>
                <a:gd name="connsiteY157" fmla="*/ 107670 h 507263"/>
                <a:gd name="connsiteX158" fmla="*/ 724662 w 923315"/>
                <a:gd name="connsiteY158" fmla="*/ 95326 h 507263"/>
                <a:gd name="connsiteX159" fmla="*/ 724433 w 923315"/>
                <a:gd name="connsiteY159" fmla="*/ 76581 h 507263"/>
                <a:gd name="connsiteX160" fmla="*/ 723976 w 923315"/>
                <a:gd name="connsiteY160" fmla="*/ 64236 h 507263"/>
                <a:gd name="connsiteX161" fmla="*/ 723290 w 923315"/>
                <a:gd name="connsiteY161" fmla="*/ 51892 h 507263"/>
                <a:gd name="connsiteX162" fmla="*/ 721919 w 923315"/>
                <a:gd name="connsiteY162" fmla="*/ 41833 h 507263"/>
                <a:gd name="connsiteX163" fmla="*/ 720776 w 923315"/>
                <a:gd name="connsiteY163" fmla="*/ 37261 h 507263"/>
                <a:gd name="connsiteX164" fmla="*/ 717575 w 923315"/>
                <a:gd name="connsiteY164" fmla="*/ 29260 h 507263"/>
                <a:gd name="connsiteX165" fmla="*/ 704545 w 923315"/>
                <a:gd name="connsiteY165" fmla="*/ 14173 h 507263"/>
                <a:gd name="connsiteX166" fmla="*/ 692887 w 923315"/>
                <a:gd name="connsiteY166" fmla="*/ 8458 h 507263"/>
                <a:gd name="connsiteX167" fmla="*/ 678256 w 923315"/>
                <a:gd name="connsiteY167" fmla="*/ 4800 h 507263"/>
                <a:gd name="connsiteX168" fmla="*/ 669798 w 923315"/>
                <a:gd name="connsiteY168" fmla="*/ 3429 h 507263"/>
                <a:gd name="connsiteX169" fmla="*/ 667283 w 923315"/>
                <a:gd name="connsiteY169" fmla="*/ 2971 h 507263"/>
                <a:gd name="connsiteX170" fmla="*/ 661111 w 923315"/>
                <a:gd name="connsiteY170" fmla="*/ 2057 h 507263"/>
                <a:gd name="connsiteX171" fmla="*/ 658368 w 923315"/>
                <a:gd name="connsiteY171" fmla="*/ 1828 h 507263"/>
                <a:gd name="connsiteX172" fmla="*/ 651739 w 923315"/>
                <a:gd name="connsiteY172" fmla="*/ 1143 h 507263"/>
                <a:gd name="connsiteX173" fmla="*/ 649681 w 923315"/>
                <a:gd name="connsiteY173" fmla="*/ 914 h 507263"/>
                <a:gd name="connsiteX174" fmla="*/ 640766 w 923315"/>
                <a:gd name="connsiteY174" fmla="*/ 0 h 507263"/>
                <a:gd name="connsiteX175" fmla="*/ 672541 w 923315"/>
                <a:gd name="connsiteY175" fmla="*/ 46634 h 50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23315" h="507263">
                  <a:moveTo>
                    <a:pt x="672541" y="46634"/>
                  </a:moveTo>
                  <a:cubicBezTo>
                    <a:pt x="677342" y="73380"/>
                    <a:pt x="675513" y="101269"/>
                    <a:pt x="675513" y="128244"/>
                  </a:cubicBezTo>
                  <a:cubicBezTo>
                    <a:pt x="675513" y="193395"/>
                    <a:pt x="674827" y="259689"/>
                    <a:pt x="666140" y="324383"/>
                  </a:cubicBezTo>
                  <a:lnTo>
                    <a:pt x="668426" y="307695"/>
                  </a:lnTo>
                  <a:cubicBezTo>
                    <a:pt x="665683" y="330555"/>
                    <a:pt x="665683" y="354330"/>
                    <a:pt x="658825" y="376275"/>
                  </a:cubicBezTo>
                  <a:cubicBezTo>
                    <a:pt x="647395" y="412623"/>
                    <a:pt x="622478" y="438683"/>
                    <a:pt x="586816" y="451713"/>
                  </a:cubicBezTo>
                  <a:cubicBezTo>
                    <a:pt x="550012" y="465201"/>
                    <a:pt x="513664" y="454228"/>
                    <a:pt x="476402" y="453085"/>
                  </a:cubicBezTo>
                  <a:cubicBezTo>
                    <a:pt x="452399" y="452399"/>
                    <a:pt x="428396" y="451713"/>
                    <a:pt x="404393" y="450342"/>
                  </a:cubicBezTo>
                  <a:cubicBezTo>
                    <a:pt x="377876" y="448741"/>
                    <a:pt x="350215" y="446684"/>
                    <a:pt x="324155" y="440740"/>
                  </a:cubicBezTo>
                  <a:cubicBezTo>
                    <a:pt x="301066" y="435254"/>
                    <a:pt x="279806" y="424738"/>
                    <a:pt x="261976" y="408965"/>
                  </a:cubicBezTo>
                  <a:cubicBezTo>
                    <a:pt x="246202" y="395020"/>
                    <a:pt x="238201" y="376047"/>
                    <a:pt x="229743" y="357073"/>
                  </a:cubicBezTo>
                  <a:cubicBezTo>
                    <a:pt x="196825" y="283235"/>
                    <a:pt x="147904" y="285978"/>
                    <a:pt x="139675" y="287121"/>
                  </a:cubicBezTo>
                  <a:cubicBezTo>
                    <a:pt x="102641" y="292608"/>
                    <a:pt x="65380" y="295808"/>
                    <a:pt x="28575" y="285978"/>
                  </a:cubicBezTo>
                  <a:cubicBezTo>
                    <a:pt x="23317" y="284607"/>
                    <a:pt x="18288" y="282778"/>
                    <a:pt x="13259" y="280720"/>
                  </a:cubicBezTo>
                  <a:cubicBezTo>
                    <a:pt x="8915" y="280263"/>
                    <a:pt x="4572" y="279806"/>
                    <a:pt x="0" y="279349"/>
                  </a:cubicBezTo>
                  <a:cubicBezTo>
                    <a:pt x="229" y="281406"/>
                    <a:pt x="457" y="283464"/>
                    <a:pt x="914" y="285292"/>
                  </a:cubicBezTo>
                  <a:cubicBezTo>
                    <a:pt x="1829" y="288950"/>
                    <a:pt x="2972" y="292379"/>
                    <a:pt x="4572" y="295579"/>
                  </a:cubicBezTo>
                  <a:cubicBezTo>
                    <a:pt x="6858" y="300151"/>
                    <a:pt x="10058" y="304266"/>
                    <a:pt x="13945" y="307695"/>
                  </a:cubicBezTo>
                  <a:cubicBezTo>
                    <a:pt x="16459" y="309981"/>
                    <a:pt x="19202" y="312039"/>
                    <a:pt x="22174" y="313867"/>
                  </a:cubicBezTo>
                  <a:cubicBezTo>
                    <a:pt x="38405" y="323926"/>
                    <a:pt x="56236" y="329641"/>
                    <a:pt x="75209" y="331012"/>
                  </a:cubicBezTo>
                  <a:cubicBezTo>
                    <a:pt x="91211" y="332155"/>
                    <a:pt x="106756" y="329869"/>
                    <a:pt x="122301" y="325755"/>
                  </a:cubicBezTo>
                  <a:cubicBezTo>
                    <a:pt x="127102" y="324383"/>
                    <a:pt x="131674" y="323697"/>
                    <a:pt x="136017" y="323697"/>
                  </a:cubicBezTo>
                  <a:cubicBezTo>
                    <a:pt x="136017" y="323697"/>
                    <a:pt x="136017" y="323697"/>
                    <a:pt x="136017" y="323697"/>
                  </a:cubicBezTo>
                  <a:cubicBezTo>
                    <a:pt x="138760" y="323697"/>
                    <a:pt x="141275" y="323926"/>
                    <a:pt x="143789" y="324383"/>
                  </a:cubicBezTo>
                  <a:cubicBezTo>
                    <a:pt x="145161" y="324612"/>
                    <a:pt x="146533" y="325069"/>
                    <a:pt x="147676" y="325526"/>
                  </a:cubicBezTo>
                  <a:cubicBezTo>
                    <a:pt x="148819" y="325983"/>
                    <a:pt x="149962" y="326440"/>
                    <a:pt x="151105" y="326898"/>
                  </a:cubicBezTo>
                  <a:cubicBezTo>
                    <a:pt x="151562" y="327126"/>
                    <a:pt x="152248" y="327355"/>
                    <a:pt x="152705" y="327812"/>
                  </a:cubicBezTo>
                  <a:cubicBezTo>
                    <a:pt x="153391" y="328269"/>
                    <a:pt x="154305" y="328726"/>
                    <a:pt x="154991" y="329184"/>
                  </a:cubicBezTo>
                  <a:cubicBezTo>
                    <a:pt x="155905" y="329641"/>
                    <a:pt x="156591" y="330327"/>
                    <a:pt x="157277" y="331012"/>
                  </a:cubicBezTo>
                  <a:cubicBezTo>
                    <a:pt x="157734" y="331470"/>
                    <a:pt x="158191" y="331698"/>
                    <a:pt x="158648" y="332155"/>
                  </a:cubicBezTo>
                  <a:cubicBezTo>
                    <a:pt x="159563" y="333070"/>
                    <a:pt x="160477" y="333984"/>
                    <a:pt x="161392" y="334899"/>
                  </a:cubicBezTo>
                  <a:cubicBezTo>
                    <a:pt x="161849" y="335356"/>
                    <a:pt x="162306" y="335813"/>
                    <a:pt x="162535" y="336499"/>
                  </a:cubicBezTo>
                  <a:cubicBezTo>
                    <a:pt x="163449" y="337413"/>
                    <a:pt x="164135" y="338556"/>
                    <a:pt x="164821" y="339699"/>
                  </a:cubicBezTo>
                  <a:cubicBezTo>
                    <a:pt x="165506" y="340842"/>
                    <a:pt x="166192" y="341985"/>
                    <a:pt x="166878" y="343357"/>
                  </a:cubicBezTo>
                  <a:cubicBezTo>
                    <a:pt x="168707" y="347243"/>
                    <a:pt x="170307" y="351358"/>
                    <a:pt x="171221" y="356158"/>
                  </a:cubicBezTo>
                  <a:cubicBezTo>
                    <a:pt x="172136" y="360502"/>
                    <a:pt x="172822" y="364845"/>
                    <a:pt x="173279" y="368960"/>
                  </a:cubicBezTo>
                  <a:cubicBezTo>
                    <a:pt x="173965" y="374675"/>
                    <a:pt x="174193" y="380390"/>
                    <a:pt x="174422" y="386334"/>
                  </a:cubicBezTo>
                  <a:cubicBezTo>
                    <a:pt x="174422" y="389305"/>
                    <a:pt x="174422" y="392049"/>
                    <a:pt x="174650" y="395020"/>
                  </a:cubicBezTo>
                  <a:cubicBezTo>
                    <a:pt x="174650" y="396392"/>
                    <a:pt x="174650" y="397992"/>
                    <a:pt x="174650" y="399364"/>
                  </a:cubicBezTo>
                  <a:cubicBezTo>
                    <a:pt x="174650" y="402336"/>
                    <a:pt x="174650" y="405079"/>
                    <a:pt x="174650" y="408051"/>
                  </a:cubicBezTo>
                  <a:cubicBezTo>
                    <a:pt x="174650" y="411022"/>
                    <a:pt x="174650" y="413766"/>
                    <a:pt x="174879" y="416737"/>
                  </a:cubicBezTo>
                  <a:cubicBezTo>
                    <a:pt x="174879" y="419709"/>
                    <a:pt x="175108" y="422452"/>
                    <a:pt x="175336" y="425424"/>
                  </a:cubicBezTo>
                  <a:cubicBezTo>
                    <a:pt x="175565" y="427710"/>
                    <a:pt x="175793" y="429996"/>
                    <a:pt x="175793" y="432511"/>
                  </a:cubicBezTo>
                  <a:cubicBezTo>
                    <a:pt x="176936" y="448970"/>
                    <a:pt x="177622" y="465201"/>
                    <a:pt x="186080" y="480288"/>
                  </a:cubicBezTo>
                  <a:cubicBezTo>
                    <a:pt x="186538" y="481203"/>
                    <a:pt x="187223" y="482346"/>
                    <a:pt x="187909" y="483717"/>
                  </a:cubicBezTo>
                  <a:cubicBezTo>
                    <a:pt x="188138" y="483946"/>
                    <a:pt x="188138" y="484174"/>
                    <a:pt x="188366" y="484632"/>
                  </a:cubicBezTo>
                  <a:cubicBezTo>
                    <a:pt x="189509" y="486460"/>
                    <a:pt x="190652" y="488518"/>
                    <a:pt x="192024" y="490575"/>
                  </a:cubicBezTo>
                  <a:cubicBezTo>
                    <a:pt x="192253" y="491032"/>
                    <a:pt x="192481" y="491490"/>
                    <a:pt x="192938" y="491947"/>
                  </a:cubicBezTo>
                  <a:cubicBezTo>
                    <a:pt x="193624" y="492861"/>
                    <a:pt x="194310" y="493776"/>
                    <a:pt x="194996" y="494690"/>
                  </a:cubicBezTo>
                  <a:cubicBezTo>
                    <a:pt x="195224" y="495147"/>
                    <a:pt x="195682" y="495604"/>
                    <a:pt x="195910" y="495833"/>
                  </a:cubicBezTo>
                  <a:cubicBezTo>
                    <a:pt x="196139" y="496062"/>
                    <a:pt x="196367" y="496519"/>
                    <a:pt x="196596" y="496747"/>
                  </a:cubicBezTo>
                  <a:cubicBezTo>
                    <a:pt x="196825" y="497205"/>
                    <a:pt x="197282" y="497433"/>
                    <a:pt x="197510" y="497890"/>
                  </a:cubicBezTo>
                  <a:cubicBezTo>
                    <a:pt x="198653" y="499033"/>
                    <a:pt x="199796" y="500176"/>
                    <a:pt x="200939" y="500862"/>
                  </a:cubicBezTo>
                  <a:cubicBezTo>
                    <a:pt x="201397" y="501091"/>
                    <a:pt x="201854" y="501319"/>
                    <a:pt x="202311" y="501548"/>
                  </a:cubicBezTo>
                  <a:cubicBezTo>
                    <a:pt x="202540" y="501548"/>
                    <a:pt x="202768" y="501777"/>
                    <a:pt x="202997" y="501777"/>
                  </a:cubicBezTo>
                  <a:cubicBezTo>
                    <a:pt x="203454" y="502005"/>
                    <a:pt x="203911" y="502005"/>
                    <a:pt x="204368" y="502005"/>
                  </a:cubicBezTo>
                  <a:cubicBezTo>
                    <a:pt x="204597" y="502005"/>
                    <a:pt x="204826" y="502005"/>
                    <a:pt x="205054" y="502005"/>
                  </a:cubicBezTo>
                  <a:lnTo>
                    <a:pt x="205054" y="502005"/>
                  </a:lnTo>
                  <a:lnTo>
                    <a:pt x="205054" y="502005"/>
                  </a:lnTo>
                  <a:cubicBezTo>
                    <a:pt x="205511" y="502234"/>
                    <a:pt x="206197" y="502234"/>
                    <a:pt x="206883" y="502462"/>
                  </a:cubicBezTo>
                  <a:cubicBezTo>
                    <a:pt x="207569" y="502691"/>
                    <a:pt x="208255" y="502691"/>
                    <a:pt x="208940" y="502920"/>
                  </a:cubicBezTo>
                  <a:cubicBezTo>
                    <a:pt x="209398" y="502920"/>
                    <a:pt x="210083" y="503148"/>
                    <a:pt x="210769" y="503148"/>
                  </a:cubicBezTo>
                  <a:cubicBezTo>
                    <a:pt x="211684" y="503377"/>
                    <a:pt x="212369" y="503377"/>
                    <a:pt x="213512" y="503377"/>
                  </a:cubicBezTo>
                  <a:cubicBezTo>
                    <a:pt x="214655" y="503605"/>
                    <a:pt x="215798" y="503605"/>
                    <a:pt x="217170" y="503834"/>
                  </a:cubicBezTo>
                  <a:cubicBezTo>
                    <a:pt x="218313" y="503834"/>
                    <a:pt x="219685" y="504063"/>
                    <a:pt x="220828" y="504063"/>
                  </a:cubicBezTo>
                  <a:cubicBezTo>
                    <a:pt x="221513" y="504063"/>
                    <a:pt x="222428" y="504291"/>
                    <a:pt x="223342" y="504291"/>
                  </a:cubicBezTo>
                  <a:cubicBezTo>
                    <a:pt x="224714" y="504291"/>
                    <a:pt x="226085" y="504520"/>
                    <a:pt x="227457" y="504520"/>
                  </a:cubicBezTo>
                  <a:cubicBezTo>
                    <a:pt x="228371" y="504520"/>
                    <a:pt x="229057" y="504520"/>
                    <a:pt x="229972" y="504748"/>
                  </a:cubicBezTo>
                  <a:cubicBezTo>
                    <a:pt x="230886" y="504748"/>
                    <a:pt x="231572" y="504748"/>
                    <a:pt x="232486" y="504977"/>
                  </a:cubicBezTo>
                  <a:cubicBezTo>
                    <a:pt x="234086" y="504977"/>
                    <a:pt x="235915" y="505206"/>
                    <a:pt x="237744" y="505206"/>
                  </a:cubicBezTo>
                  <a:cubicBezTo>
                    <a:pt x="238658" y="505206"/>
                    <a:pt x="239573" y="505206"/>
                    <a:pt x="240716" y="505434"/>
                  </a:cubicBezTo>
                  <a:cubicBezTo>
                    <a:pt x="242545" y="505434"/>
                    <a:pt x="244373" y="505663"/>
                    <a:pt x="246431" y="505663"/>
                  </a:cubicBezTo>
                  <a:cubicBezTo>
                    <a:pt x="248488" y="505663"/>
                    <a:pt x="250546" y="505891"/>
                    <a:pt x="252603" y="505891"/>
                  </a:cubicBezTo>
                  <a:cubicBezTo>
                    <a:pt x="254660" y="505891"/>
                    <a:pt x="256946" y="506120"/>
                    <a:pt x="259004" y="506120"/>
                  </a:cubicBezTo>
                  <a:cubicBezTo>
                    <a:pt x="261290" y="506120"/>
                    <a:pt x="263347" y="506349"/>
                    <a:pt x="265633" y="506349"/>
                  </a:cubicBezTo>
                  <a:cubicBezTo>
                    <a:pt x="266776" y="506349"/>
                    <a:pt x="267919" y="506349"/>
                    <a:pt x="269291" y="506349"/>
                  </a:cubicBezTo>
                  <a:cubicBezTo>
                    <a:pt x="270434" y="506349"/>
                    <a:pt x="271577" y="506349"/>
                    <a:pt x="272948" y="506349"/>
                  </a:cubicBezTo>
                  <a:cubicBezTo>
                    <a:pt x="277749" y="506577"/>
                    <a:pt x="282778" y="506577"/>
                    <a:pt x="288036" y="506577"/>
                  </a:cubicBezTo>
                  <a:cubicBezTo>
                    <a:pt x="289408" y="506577"/>
                    <a:pt x="290551" y="506577"/>
                    <a:pt x="291922" y="506577"/>
                  </a:cubicBezTo>
                  <a:cubicBezTo>
                    <a:pt x="298552" y="506577"/>
                    <a:pt x="305410" y="506806"/>
                    <a:pt x="312496" y="506806"/>
                  </a:cubicBezTo>
                  <a:cubicBezTo>
                    <a:pt x="318211" y="506806"/>
                    <a:pt x="323926" y="507034"/>
                    <a:pt x="329870" y="507034"/>
                  </a:cubicBezTo>
                  <a:cubicBezTo>
                    <a:pt x="350444" y="507263"/>
                    <a:pt x="372618" y="507263"/>
                    <a:pt x="395249" y="507263"/>
                  </a:cubicBezTo>
                  <a:cubicBezTo>
                    <a:pt x="395249" y="507263"/>
                    <a:pt x="395249" y="507263"/>
                    <a:pt x="395249" y="507263"/>
                  </a:cubicBezTo>
                  <a:cubicBezTo>
                    <a:pt x="404851" y="507263"/>
                    <a:pt x="414680" y="507263"/>
                    <a:pt x="424739" y="507263"/>
                  </a:cubicBezTo>
                  <a:cubicBezTo>
                    <a:pt x="426339" y="507263"/>
                    <a:pt x="427939" y="507263"/>
                    <a:pt x="429768" y="507263"/>
                  </a:cubicBezTo>
                  <a:cubicBezTo>
                    <a:pt x="432968" y="507263"/>
                    <a:pt x="436397" y="507263"/>
                    <a:pt x="439598" y="507263"/>
                  </a:cubicBezTo>
                  <a:cubicBezTo>
                    <a:pt x="441198" y="507263"/>
                    <a:pt x="442798" y="507263"/>
                    <a:pt x="444627" y="507263"/>
                  </a:cubicBezTo>
                  <a:cubicBezTo>
                    <a:pt x="485775" y="507034"/>
                    <a:pt x="527152" y="506806"/>
                    <a:pt x="563499" y="506349"/>
                  </a:cubicBezTo>
                  <a:cubicBezTo>
                    <a:pt x="566471" y="506349"/>
                    <a:pt x="569214" y="506349"/>
                    <a:pt x="572186" y="506349"/>
                  </a:cubicBezTo>
                  <a:cubicBezTo>
                    <a:pt x="582244" y="506120"/>
                    <a:pt x="591617" y="506120"/>
                    <a:pt x="600761" y="505891"/>
                  </a:cubicBezTo>
                  <a:cubicBezTo>
                    <a:pt x="606019" y="505891"/>
                    <a:pt x="610819" y="505663"/>
                    <a:pt x="615620" y="505663"/>
                  </a:cubicBezTo>
                  <a:cubicBezTo>
                    <a:pt x="619277" y="505663"/>
                    <a:pt x="622706" y="505663"/>
                    <a:pt x="626135" y="505434"/>
                  </a:cubicBezTo>
                  <a:cubicBezTo>
                    <a:pt x="627278" y="505434"/>
                    <a:pt x="628421" y="505434"/>
                    <a:pt x="629564" y="505434"/>
                  </a:cubicBezTo>
                  <a:cubicBezTo>
                    <a:pt x="631850" y="505434"/>
                    <a:pt x="633908" y="505434"/>
                    <a:pt x="635965" y="505434"/>
                  </a:cubicBezTo>
                  <a:cubicBezTo>
                    <a:pt x="639166" y="505434"/>
                    <a:pt x="642137" y="505434"/>
                    <a:pt x="645109" y="505206"/>
                  </a:cubicBezTo>
                  <a:cubicBezTo>
                    <a:pt x="646938" y="505206"/>
                    <a:pt x="648995" y="505206"/>
                    <a:pt x="650824" y="505206"/>
                  </a:cubicBezTo>
                  <a:cubicBezTo>
                    <a:pt x="651739" y="505206"/>
                    <a:pt x="652653" y="505206"/>
                    <a:pt x="653567" y="505206"/>
                  </a:cubicBezTo>
                  <a:cubicBezTo>
                    <a:pt x="655396" y="505206"/>
                    <a:pt x="656996" y="505206"/>
                    <a:pt x="658597" y="505206"/>
                  </a:cubicBezTo>
                  <a:cubicBezTo>
                    <a:pt x="659511" y="505206"/>
                    <a:pt x="660197" y="505206"/>
                    <a:pt x="660883" y="505206"/>
                  </a:cubicBezTo>
                  <a:cubicBezTo>
                    <a:pt x="662483" y="505206"/>
                    <a:pt x="663854" y="505206"/>
                    <a:pt x="665455" y="505206"/>
                  </a:cubicBezTo>
                  <a:cubicBezTo>
                    <a:pt x="669798" y="505206"/>
                    <a:pt x="673456" y="504977"/>
                    <a:pt x="676427" y="504977"/>
                  </a:cubicBezTo>
                  <a:cubicBezTo>
                    <a:pt x="686029" y="504748"/>
                    <a:pt x="692429" y="501548"/>
                    <a:pt x="697687" y="495833"/>
                  </a:cubicBezTo>
                  <a:cubicBezTo>
                    <a:pt x="699516" y="494004"/>
                    <a:pt x="701116" y="491718"/>
                    <a:pt x="702716" y="489432"/>
                  </a:cubicBezTo>
                  <a:cubicBezTo>
                    <a:pt x="703859" y="487832"/>
                    <a:pt x="704545" y="486232"/>
                    <a:pt x="705460" y="484632"/>
                  </a:cubicBezTo>
                  <a:cubicBezTo>
                    <a:pt x="706145" y="483031"/>
                    <a:pt x="706831" y="481203"/>
                    <a:pt x="707517" y="479602"/>
                  </a:cubicBezTo>
                  <a:cubicBezTo>
                    <a:pt x="707974" y="478002"/>
                    <a:pt x="708660" y="476173"/>
                    <a:pt x="708889" y="474345"/>
                  </a:cubicBezTo>
                  <a:cubicBezTo>
                    <a:pt x="709346" y="472516"/>
                    <a:pt x="709574" y="470916"/>
                    <a:pt x="710032" y="469087"/>
                  </a:cubicBezTo>
                  <a:cubicBezTo>
                    <a:pt x="710717" y="465429"/>
                    <a:pt x="711403" y="461543"/>
                    <a:pt x="712089" y="457885"/>
                  </a:cubicBezTo>
                  <a:cubicBezTo>
                    <a:pt x="712775" y="454228"/>
                    <a:pt x="713461" y="450342"/>
                    <a:pt x="714375" y="446684"/>
                  </a:cubicBezTo>
                  <a:cubicBezTo>
                    <a:pt x="715518" y="441198"/>
                    <a:pt x="716432" y="435483"/>
                    <a:pt x="717347" y="429996"/>
                  </a:cubicBezTo>
                  <a:cubicBezTo>
                    <a:pt x="718261" y="424510"/>
                    <a:pt x="719176" y="418795"/>
                    <a:pt x="719861" y="413080"/>
                  </a:cubicBezTo>
                  <a:cubicBezTo>
                    <a:pt x="720547" y="407365"/>
                    <a:pt x="721233" y="401878"/>
                    <a:pt x="721462" y="396163"/>
                  </a:cubicBezTo>
                  <a:cubicBezTo>
                    <a:pt x="721690" y="390448"/>
                    <a:pt x="721919" y="384733"/>
                    <a:pt x="721690" y="379018"/>
                  </a:cubicBezTo>
                  <a:cubicBezTo>
                    <a:pt x="721690" y="377190"/>
                    <a:pt x="721690" y="375361"/>
                    <a:pt x="721690" y="373532"/>
                  </a:cubicBezTo>
                  <a:cubicBezTo>
                    <a:pt x="721690" y="369874"/>
                    <a:pt x="721919" y="366445"/>
                    <a:pt x="722147" y="362788"/>
                  </a:cubicBezTo>
                  <a:cubicBezTo>
                    <a:pt x="722376" y="359130"/>
                    <a:pt x="722833" y="355701"/>
                    <a:pt x="723290" y="352044"/>
                  </a:cubicBezTo>
                  <a:cubicBezTo>
                    <a:pt x="723748" y="348386"/>
                    <a:pt x="724205" y="344957"/>
                    <a:pt x="724662" y="341299"/>
                  </a:cubicBezTo>
                  <a:cubicBezTo>
                    <a:pt x="724891" y="339471"/>
                    <a:pt x="725119" y="337642"/>
                    <a:pt x="725348" y="336042"/>
                  </a:cubicBezTo>
                  <a:cubicBezTo>
                    <a:pt x="726262" y="330327"/>
                    <a:pt x="727634" y="325983"/>
                    <a:pt x="729920" y="322554"/>
                  </a:cubicBezTo>
                  <a:cubicBezTo>
                    <a:pt x="730606" y="321411"/>
                    <a:pt x="731520" y="320497"/>
                    <a:pt x="732434" y="319582"/>
                  </a:cubicBezTo>
                  <a:cubicBezTo>
                    <a:pt x="736321" y="315925"/>
                    <a:pt x="741578" y="313867"/>
                    <a:pt x="749122" y="312724"/>
                  </a:cubicBezTo>
                  <a:cubicBezTo>
                    <a:pt x="750951" y="312496"/>
                    <a:pt x="753008" y="312267"/>
                    <a:pt x="754837" y="312039"/>
                  </a:cubicBezTo>
                  <a:cubicBezTo>
                    <a:pt x="760552" y="311581"/>
                    <a:pt x="766267" y="311353"/>
                    <a:pt x="771754" y="312039"/>
                  </a:cubicBezTo>
                  <a:cubicBezTo>
                    <a:pt x="773582" y="312267"/>
                    <a:pt x="775411" y="312496"/>
                    <a:pt x="777240" y="312953"/>
                  </a:cubicBezTo>
                  <a:cubicBezTo>
                    <a:pt x="779069" y="313410"/>
                    <a:pt x="780898" y="313867"/>
                    <a:pt x="782726" y="314325"/>
                  </a:cubicBezTo>
                  <a:cubicBezTo>
                    <a:pt x="786384" y="315468"/>
                    <a:pt x="789813" y="316839"/>
                    <a:pt x="793242" y="318668"/>
                  </a:cubicBezTo>
                  <a:cubicBezTo>
                    <a:pt x="815645" y="325755"/>
                    <a:pt x="834161" y="328498"/>
                    <a:pt x="849706" y="327812"/>
                  </a:cubicBezTo>
                  <a:cubicBezTo>
                    <a:pt x="900227" y="325526"/>
                    <a:pt x="917829" y="287350"/>
                    <a:pt x="922172" y="253746"/>
                  </a:cubicBezTo>
                  <a:cubicBezTo>
                    <a:pt x="922401" y="252831"/>
                    <a:pt x="922401" y="251917"/>
                    <a:pt x="922401" y="251231"/>
                  </a:cubicBezTo>
                  <a:cubicBezTo>
                    <a:pt x="922858" y="247802"/>
                    <a:pt x="923087" y="244373"/>
                    <a:pt x="923315" y="241173"/>
                  </a:cubicBezTo>
                  <a:cubicBezTo>
                    <a:pt x="923315" y="240258"/>
                    <a:pt x="923315" y="239572"/>
                    <a:pt x="923315" y="238658"/>
                  </a:cubicBezTo>
                  <a:cubicBezTo>
                    <a:pt x="923315" y="237058"/>
                    <a:pt x="923315" y="235458"/>
                    <a:pt x="923315" y="233857"/>
                  </a:cubicBezTo>
                  <a:cubicBezTo>
                    <a:pt x="923315" y="229971"/>
                    <a:pt x="923087" y="226314"/>
                    <a:pt x="922858" y="223113"/>
                  </a:cubicBezTo>
                  <a:cubicBezTo>
                    <a:pt x="922630" y="220599"/>
                    <a:pt x="922401" y="218313"/>
                    <a:pt x="922172" y="215798"/>
                  </a:cubicBezTo>
                  <a:cubicBezTo>
                    <a:pt x="921487" y="210997"/>
                    <a:pt x="920572" y="206654"/>
                    <a:pt x="919429" y="202539"/>
                  </a:cubicBezTo>
                  <a:cubicBezTo>
                    <a:pt x="919201" y="201396"/>
                    <a:pt x="918743" y="200482"/>
                    <a:pt x="918515" y="199339"/>
                  </a:cubicBezTo>
                  <a:cubicBezTo>
                    <a:pt x="917829" y="197281"/>
                    <a:pt x="917143" y="195224"/>
                    <a:pt x="916457" y="193395"/>
                  </a:cubicBezTo>
                  <a:cubicBezTo>
                    <a:pt x="915772" y="191566"/>
                    <a:pt x="914857" y="189738"/>
                    <a:pt x="913943" y="187909"/>
                  </a:cubicBezTo>
                  <a:cubicBezTo>
                    <a:pt x="913486" y="186994"/>
                    <a:pt x="913028" y="186080"/>
                    <a:pt x="912571" y="185394"/>
                  </a:cubicBezTo>
                  <a:cubicBezTo>
                    <a:pt x="911200" y="182880"/>
                    <a:pt x="909599" y="180365"/>
                    <a:pt x="907999" y="178079"/>
                  </a:cubicBezTo>
                  <a:cubicBezTo>
                    <a:pt x="905713" y="175107"/>
                    <a:pt x="903427" y="172135"/>
                    <a:pt x="900913" y="169621"/>
                  </a:cubicBezTo>
                  <a:cubicBezTo>
                    <a:pt x="899084" y="167792"/>
                    <a:pt x="897026" y="165963"/>
                    <a:pt x="894969" y="164363"/>
                  </a:cubicBezTo>
                  <a:cubicBezTo>
                    <a:pt x="887882" y="158877"/>
                    <a:pt x="880110" y="154990"/>
                    <a:pt x="871652" y="152704"/>
                  </a:cubicBezTo>
                  <a:cubicBezTo>
                    <a:pt x="867994" y="151790"/>
                    <a:pt x="864337" y="150876"/>
                    <a:pt x="860679" y="150190"/>
                  </a:cubicBezTo>
                  <a:cubicBezTo>
                    <a:pt x="855193" y="149275"/>
                    <a:pt x="849935" y="148818"/>
                    <a:pt x="844448" y="148590"/>
                  </a:cubicBezTo>
                  <a:cubicBezTo>
                    <a:pt x="840791" y="148590"/>
                    <a:pt x="837362" y="148590"/>
                    <a:pt x="833933" y="149047"/>
                  </a:cubicBezTo>
                  <a:cubicBezTo>
                    <a:pt x="828675" y="149504"/>
                    <a:pt x="823417" y="150418"/>
                    <a:pt x="818388" y="151790"/>
                  </a:cubicBezTo>
                  <a:cubicBezTo>
                    <a:pt x="811530" y="153619"/>
                    <a:pt x="804901" y="156362"/>
                    <a:pt x="798271" y="159791"/>
                  </a:cubicBezTo>
                  <a:cubicBezTo>
                    <a:pt x="795071" y="161620"/>
                    <a:pt x="791870" y="163449"/>
                    <a:pt x="788670" y="165735"/>
                  </a:cubicBezTo>
                  <a:cubicBezTo>
                    <a:pt x="782498" y="169849"/>
                    <a:pt x="776097" y="173050"/>
                    <a:pt x="769696" y="176022"/>
                  </a:cubicBezTo>
                  <a:cubicBezTo>
                    <a:pt x="765810" y="177850"/>
                    <a:pt x="761695" y="179451"/>
                    <a:pt x="757809" y="181051"/>
                  </a:cubicBezTo>
                  <a:cubicBezTo>
                    <a:pt x="747979" y="184937"/>
                    <a:pt x="739292" y="184251"/>
                    <a:pt x="732663" y="180365"/>
                  </a:cubicBezTo>
                  <a:cubicBezTo>
                    <a:pt x="731749" y="179679"/>
                    <a:pt x="730834" y="179222"/>
                    <a:pt x="729920" y="178536"/>
                  </a:cubicBezTo>
                  <a:cubicBezTo>
                    <a:pt x="725348" y="174650"/>
                    <a:pt x="722147" y="168706"/>
                    <a:pt x="721233" y="161620"/>
                  </a:cubicBezTo>
                  <a:cubicBezTo>
                    <a:pt x="720776" y="158419"/>
                    <a:pt x="720776" y="154762"/>
                    <a:pt x="721233" y="151104"/>
                  </a:cubicBezTo>
                  <a:cubicBezTo>
                    <a:pt x="721462" y="149047"/>
                    <a:pt x="721690" y="146989"/>
                    <a:pt x="721919" y="144932"/>
                  </a:cubicBezTo>
                  <a:cubicBezTo>
                    <a:pt x="722605" y="138760"/>
                    <a:pt x="723062" y="132588"/>
                    <a:pt x="723519" y="126415"/>
                  </a:cubicBezTo>
                  <a:cubicBezTo>
                    <a:pt x="723976" y="120243"/>
                    <a:pt x="724205" y="114071"/>
                    <a:pt x="724433" y="107670"/>
                  </a:cubicBezTo>
                  <a:cubicBezTo>
                    <a:pt x="724433" y="103555"/>
                    <a:pt x="724662" y="99441"/>
                    <a:pt x="724662" y="95326"/>
                  </a:cubicBezTo>
                  <a:cubicBezTo>
                    <a:pt x="724662" y="89154"/>
                    <a:pt x="724662" y="82981"/>
                    <a:pt x="724433" y="76581"/>
                  </a:cubicBezTo>
                  <a:cubicBezTo>
                    <a:pt x="724205" y="72466"/>
                    <a:pt x="724205" y="68351"/>
                    <a:pt x="723976" y="64236"/>
                  </a:cubicBezTo>
                  <a:cubicBezTo>
                    <a:pt x="723748" y="60121"/>
                    <a:pt x="723519" y="56007"/>
                    <a:pt x="723290" y="51892"/>
                  </a:cubicBezTo>
                  <a:cubicBezTo>
                    <a:pt x="723062" y="48234"/>
                    <a:pt x="722605" y="45034"/>
                    <a:pt x="721919" y="41833"/>
                  </a:cubicBezTo>
                  <a:cubicBezTo>
                    <a:pt x="721690" y="40233"/>
                    <a:pt x="721233" y="38862"/>
                    <a:pt x="720776" y="37261"/>
                  </a:cubicBezTo>
                  <a:cubicBezTo>
                    <a:pt x="719861" y="34290"/>
                    <a:pt x="718947" y="31546"/>
                    <a:pt x="717575" y="29260"/>
                  </a:cubicBezTo>
                  <a:cubicBezTo>
                    <a:pt x="714375" y="23088"/>
                    <a:pt x="710032" y="18059"/>
                    <a:pt x="704545" y="14173"/>
                  </a:cubicBezTo>
                  <a:cubicBezTo>
                    <a:pt x="701116" y="11887"/>
                    <a:pt x="697230" y="10058"/>
                    <a:pt x="692887" y="8458"/>
                  </a:cubicBezTo>
                  <a:cubicBezTo>
                    <a:pt x="688543" y="6858"/>
                    <a:pt x="683743" y="5715"/>
                    <a:pt x="678256" y="4800"/>
                  </a:cubicBezTo>
                  <a:cubicBezTo>
                    <a:pt x="675513" y="4343"/>
                    <a:pt x="672541" y="3886"/>
                    <a:pt x="669798" y="3429"/>
                  </a:cubicBezTo>
                  <a:cubicBezTo>
                    <a:pt x="668884" y="3200"/>
                    <a:pt x="668198" y="3200"/>
                    <a:pt x="667283" y="2971"/>
                  </a:cubicBezTo>
                  <a:cubicBezTo>
                    <a:pt x="665226" y="2743"/>
                    <a:pt x="663169" y="2286"/>
                    <a:pt x="661111" y="2057"/>
                  </a:cubicBezTo>
                  <a:cubicBezTo>
                    <a:pt x="660197" y="1828"/>
                    <a:pt x="659282" y="1828"/>
                    <a:pt x="658368" y="1828"/>
                  </a:cubicBezTo>
                  <a:cubicBezTo>
                    <a:pt x="656082" y="1600"/>
                    <a:pt x="654025" y="1371"/>
                    <a:pt x="651739" y="1143"/>
                  </a:cubicBezTo>
                  <a:cubicBezTo>
                    <a:pt x="651053" y="1143"/>
                    <a:pt x="650367" y="914"/>
                    <a:pt x="649681" y="914"/>
                  </a:cubicBezTo>
                  <a:cubicBezTo>
                    <a:pt x="646709" y="685"/>
                    <a:pt x="643738" y="228"/>
                    <a:pt x="640766" y="0"/>
                  </a:cubicBezTo>
                  <a:cubicBezTo>
                    <a:pt x="657225" y="10515"/>
                    <a:pt x="669112" y="26974"/>
                    <a:pt x="672541" y="46634"/>
                  </a:cubicBezTo>
                  <a:close/>
                </a:path>
              </a:pathLst>
            </a:custGeom>
            <a:solidFill>
              <a:srgbClr val="FFFFFF"/>
            </a:solidFill>
            <a:ln w="2286" cap="flat">
              <a:noFill/>
              <a:prstDash val="solid"/>
              <a:miter/>
            </a:ln>
          </p:spPr>
          <p:txBody>
            <a:bodyPr rtlCol="0" anchor="ctr"/>
            <a:lstStyle/>
            <a:p>
              <a:endParaRPr lang="en-US"/>
            </a:p>
          </p:txBody>
        </p:sp>
        <p:sp>
          <p:nvSpPr>
            <p:cNvPr id="149" name="Freeform 1979">
              <a:extLst>
                <a:ext uri="{FF2B5EF4-FFF2-40B4-BE49-F238E27FC236}">
                  <a16:creationId xmlns:a16="http://schemas.microsoft.com/office/drawing/2014/main" id="{0ACF30BD-2E1C-6346-87C6-694BA4466132}"/>
                </a:ext>
              </a:extLst>
            </p:cNvPr>
            <p:cNvSpPr/>
            <p:nvPr/>
          </p:nvSpPr>
          <p:spPr>
            <a:xfrm>
              <a:off x="2424488" y="5755756"/>
              <a:ext cx="1000294" cy="749789"/>
            </a:xfrm>
            <a:custGeom>
              <a:avLst/>
              <a:gdLst>
                <a:gd name="connsiteX0" fmla="*/ 12668 w 1000294"/>
                <a:gd name="connsiteY0" fmla="*/ 374152 h 749789"/>
                <a:gd name="connsiteX1" fmla="*/ 18841 w 1000294"/>
                <a:gd name="connsiteY1" fmla="*/ 464449 h 749789"/>
                <a:gd name="connsiteX2" fmla="*/ 43987 w 1000294"/>
                <a:gd name="connsiteY2" fmla="*/ 511541 h 749789"/>
                <a:gd name="connsiteX3" fmla="*/ 73705 w 1000294"/>
                <a:gd name="connsiteY3" fmla="*/ 552231 h 749789"/>
                <a:gd name="connsiteX4" fmla="*/ 100451 w 1000294"/>
                <a:gd name="connsiteY4" fmla="*/ 603438 h 749789"/>
                <a:gd name="connsiteX5" fmla="*/ 99765 w 1000294"/>
                <a:gd name="connsiteY5" fmla="*/ 618525 h 749789"/>
                <a:gd name="connsiteX6" fmla="*/ 94964 w 1000294"/>
                <a:gd name="connsiteY6" fmla="*/ 705165 h 749789"/>
                <a:gd name="connsiteX7" fmla="*/ 118739 w 1000294"/>
                <a:gd name="connsiteY7" fmla="*/ 736026 h 749789"/>
                <a:gd name="connsiteX8" fmla="*/ 151200 w 1000294"/>
                <a:gd name="connsiteY8" fmla="*/ 737397 h 749789"/>
                <a:gd name="connsiteX9" fmla="*/ 176346 w 1000294"/>
                <a:gd name="connsiteY9" fmla="*/ 720252 h 749789"/>
                <a:gd name="connsiteX10" fmla="*/ 188233 w 1000294"/>
                <a:gd name="connsiteY10" fmla="*/ 676590 h 749789"/>
                <a:gd name="connsiteX11" fmla="*/ 201949 w 1000294"/>
                <a:gd name="connsiteY11" fmla="*/ 582178 h 749789"/>
                <a:gd name="connsiteX12" fmla="*/ 207664 w 1000294"/>
                <a:gd name="connsiteY12" fmla="*/ 572348 h 749789"/>
                <a:gd name="connsiteX13" fmla="*/ 216808 w 1000294"/>
                <a:gd name="connsiteY13" fmla="*/ 580349 h 749789"/>
                <a:gd name="connsiteX14" fmla="*/ 221837 w 1000294"/>
                <a:gd name="connsiteY14" fmla="*/ 610067 h 749789"/>
                <a:gd name="connsiteX15" fmla="*/ 224581 w 1000294"/>
                <a:gd name="connsiteY15" fmla="*/ 688020 h 749789"/>
                <a:gd name="connsiteX16" fmla="*/ 266872 w 1000294"/>
                <a:gd name="connsiteY16" fmla="*/ 744941 h 749789"/>
                <a:gd name="connsiteX17" fmla="*/ 720871 w 1000294"/>
                <a:gd name="connsiteY17" fmla="*/ 749742 h 749789"/>
                <a:gd name="connsiteX18" fmla="*/ 788537 w 1000294"/>
                <a:gd name="connsiteY18" fmla="*/ 695106 h 749789"/>
                <a:gd name="connsiteX19" fmla="*/ 799738 w 1000294"/>
                <a:gd name="connsiteY19" fmla="*/ 583321 h 749789"/>
                <a:gd name="connsiteX20" fmla="*/ 832199 w 1000294"/>
                <a:gd name="connsiteY20" fmla="*/ 555889 h 749789"/>
                <a:gd name="connsiteX21" fmla="*/ 954500 w 1000294"/>
                <a:gd name="connsiteY21" fmla="*/ 556118 h 749789"/>
                <a:gd name="connsiteX22" fmla="*/ 999535 w 1000294"/>
                <a:gd name="connsiteY22" fmla="*/ 442961 h 749789"/>
                <a:gd name="connsiteX23" fmla="*/ 941013 w 1000294"/>
                <a:gd name="connsiteY23" fmla="*/ 363865 h 749789"/>
                <a:gd name="connsiteX24" fmla="*/ 843629 w 1000294"/>
                <a:gd name="connsiteY24" fmla="*/ 378267 h 749789"/>
                <a:gd name="connsiteX25" fmla="*/ 816197 w 1000294"/>
                <a:gd name="connsiteY25" fmla="*/ 391068 h 749789"/>
                <a:gd name="connsiteX26" fmla="*/ 801567 w 1000294"/>
                <a:gd name="connsiteY26" fmla="*/ 383296 h 749789"/>
                <a:gd name="connsiteX27" fmla="*/ 800653 w 1000294"/>
                <a:gd name="connsiteY27" fmla="*/ 368208 h 749789"/>
                <a:gd name="connsiteX28" fmla="*/ 799967 w 1000294"/>
                <a:gd name="connsiteY28" fmla="*/ 281569 h 749789"/>
                <a:gd name="connsiteX29" fmla="*/ 744188 w 1000294"/>
                <a:gd name="connsiteY29" fmla="*/ 215046 h 749789"/>
                <a:gd name="connsiteX30" fmla="*/ 666693 w 1000294"/>
                <a:gd name="connsiteY30" fmla="*/ 209331 h 749789"/>
                <a:gd name="connsiteX31" fmla="*/ 642919 w 1000294"/>
                <a:gd name="connsiteY31" fmla="*/ 209331 h 749789"/>
                <a:gd name="connsiteX32" fmla="*/ 617087 w 1000294"/>
                <a:gd name="connsiteY32" fmla="*/ 211617 h 749789"/>
                <a:gd name="connsiteX33" fmla="*/ 591484 w 1000294"/>
                <a:gd name="connsiteY33" fmla="*/ 185557 h 749789"/>
                <a:gd name="connsiteX34" fmla="*/ 598570 w 1000294"/>
                <a:gd name="connsiteY34" fmla="*/ 151724 h 749789"/>
                <a:gd name="connsiteX35" fmla="*/ 605200 w 1000294"/>
                <a:gd name="connsiteY35" fmla="*/ 93888 h 749789"/>
                <a:gd name="connsiteX36" fmla="*/ 537305 w 1000294"/>
                <a:gd name="connsiteY36" fmla="*/ 9078 h 749789"/>
                <a:gd name="connsiteX37" fmla="*/ 391459 w 1000294"/>
                <a:gd name="connsiteY37" fmla="*/ 45654 h 749789"/>
                <a:gd name="connsiteX38" fmla="*/ 379114 w 1000294"/>
                <a:gd name="connsiteY38" fmla="*/ 142123 h 749789"/>
                <a:gd name="connsiteX39" fmla="*/ 396259 w 1000294"/>
                <a:gd name="connsiteY39" fmla="*/ 191272 h 749789"/>
                <a:gd name="connsiteX40" fmla="*/ 383915 w 1000294"/>
                <a:gd name="connsiteY40" fmla="*/ 208188 h 749789"/>
                <a:gd name="connsiteX41" fmla="*/ 309620 w 1000294"/>
                <a:gd name="connsiteY41" fmla="*/ 195844 h 749789"/>
                <a:gd name="connsiteX42" fmla="*/ 303448 w 1000294"/>
                <a:gd name="connsiteY42" fmla="*/ 193787 h 749789"/>
                <a:gd name="connsiteX43" fmla="*/ 232810 w 1000294"/>
                <a:gd name="connsiteY43" fmla="*/ 173213 h 749789"/>
                <a:gd name="connsiteX44" fmla="*/ 211779 w 1000294"/>
                <a:gd name="connsiteY44" fmla="*/ 153096 h 749789"/>
                <a:gd name="connsiteX45" fmla="*/ 186404 w 1000294"/>
                <a:gd name="connsiteY45" fmla="*/ 98460 h 749789"/>
                <a:gd name="connsiteX46" fmla="*/ 41243 w 1000294"/>
                <a:gd name="connsiteY46" fmla="*/ 83144 h 749789"/>
                <a:gd name="connsiteX47" fmla="*/ 57703 w 1000294"/>
                <a:gd name="connsiteY47" fmla="*/ 245907 h 749789"/>
                <a:gd name="connsiteX48" fmla="*/ 69133 w 1000294"/>
                <a:gd name="connsiteY48" fmla="*/ 252080 h 749789"/>
                <a:gd name="connsiteX49" fmla="*/ 75305 w 1000294"/>
                <a:gd name="connsiteY49" fmla="*/ 276083 h 749789"/>
                <a:gd name="connsiteX50" fmla="*/ 12668 w 1000294"/>
                <a:gd name="connsiteY50" fmla="*/ 374152 h 749789"/>
                <a:gd name="connsiteX51" fmla="*/ 186404 w 1000294"/>
                <a:gd name="connsiteY51" fmla="*/ 578520 h 749789"/>
                <a:gd name="connsiteX52" fmla="*/ 181375 w 1000294"/>
                <a:gd name="connsiteY52" fmla="*/ 627898 h 749789"/>
                <a:gd name="connsiteX53" fmla="*/ 165145 w 1000294"/>
                <a:gd name="connsiteY53" fmla="*/ 706079 h 749789"/>
                <a:gd name="connsiteX54" fmla="*/ 131312 w 1000294"/>
                <a:gd name="connsiteY54" fmla="*/ 722310 h 749789"/>
                <a:gd name="connsiteX55" fmla="*/ 110738 w 1000294"/>
                <a:gd name="connsiteY55" fmla="*/ 699678 h 749789"/>
                <a:gd name="connsiteX56" fmla="*/ 110738 w 1000294"/>
                <a:gd name="connsiteY56" fmla="*/ 680247 h 749789"/>
                <a:gd name="connsiteX57" fmla="*/ 114853 w 1000294"/>
                <a:gd name="connsiteY57" fmla="*/ 591779 h 749789"/>
                <a:gd name="connsiteX58" fmla="*/ 135427 w 1000294"/>
                <a:gd name="connsiteY58" fmla="*/ 572577 h 749789"/>
                <a:gd name="connsiteX59" fmla="*/ 144342 w 1000294"/>
                <a:gd name="connsiteY59" fmla="*/ 573263 h 749789"/>
                <a:gd name="connsiteX60" fmla="*/ 176117 w 1000294"/>
                <a:gd name="connsiteY60" fmla="*/ 570062 h 749789"/>
                <a:gd name="connsiteX61" fmla="*/ 186404 w 1000294"/>
                <a:gd name="connsiteY61" fmla="*/ 578520 h 749789"/>
                <a:gd name="connsiteX62" fmla="*/ 377514 w 1000294"/>
                <a:gd name="connsiteY62" fmla="*/ 223733 h 749789"/>
                <a:gd name="connsiteX63" fmla="*/ 398317 w 1000294"/>
                <a:gd name="connsiteY63" fmla="*/ 219847 h 749789"/>
                <a:gd name="connsiteX64" fmla="*/ 412261 w 1000294"/>
                <a:gd name="connsiteY64" fmla="*/ 182814 h 749789"/>
                <a:gd name="connsiteX65" fmla="*/ 393516 w 1000294"/>
                <a:gd name="connsiteY65" fmla="*/ 130007 h 749789"/>
                <a:gd name="connsiteX66" fmla="*/ 395345 w 1000294"/>
                <a:gd name="connsiteY66" fmla="*/ 82687 h 749789"/>
                <a:gd name="connsiteX67" fmla="*/ 484499 w 1000294"/>
                <a:gd name="connsiteY67" fmla="*/ 17079 h 749789"/>
                <a:gd name="connsiteX68" fmla="*/ 531362 w 1000294"/>
                <a:gd name="connsiteY68" fmla="*/ 23708 h 749789"/>
                <a:gd name="connsiteX69" fmla="*/ 540506 w 1000294"/>
                <a:gd name="connsiteY69" fmla="*/ 26680 h 749789"/>
                <a:gd name="connsiteX70" fmla="*/ 540506 w 1000294"/>
                <a:gd name="connsiteY70" fmla="*/ 26680 h 749789"/>
                <a:gd name="connsiteX71" fmla="*/ 543249 w 1000294"/>
                <a:gd name="connsiteY71" fmla="*/ 27823 h 749789"/>
                <a:gd name="connsiteX72" fmla="*/ 543478 w 1000294"/>
                <a:gd name="connsiteY72" fmla="*/ 27823 h 749789"/>
                <a:gd name="connsiteX73" fmla="*/ 545992 w 1000294"/>
                <a:gd name="connsiteY73" fmla="*/ 28966 h 749789"/>
                <a:gd name="connsiteX74" fmla="*/ 546221 w 1000294"/>
                <a:gd name="connsiteY74" fmla="*/ 28966 h 749789"/>
                <a:gd name="connsiteX75" fmla="*/ 548735 w 1000294"/>
                <a:gd name="connsiteY75" fmla="*/ 30109 h 749789"/>
                <a:gd name="connsiteX76" fmla="*/ 548964 w 1000294"/>
                <a:gd name="connsiteY76" fmla="*/ 30109 h 749789"/>
                <a:gd name="connsiteX77" fmla="*/ 551479 w 1000294"/>
                <a:gd name="connsiteY77" fmla="*/ 31481 h 749789"/>
                <a:gd name="connsiteX78" fmla="*/ 551479 w 1000294"/>
                <a:gd name="connsiteY78" fmla="*/ 31481 h 749789"/>
                <a:gd name="connsiteX79" fmla="*/ 566795 w 1000294"/>
                <a:gd name="connsiteY79" fmla="*/ 42911 h 749789"/>
                <a:gd name="connsiteX80" fmla="*/ 566795 w 1000294"/>
                <a:gd name="connsiteY80" fmla="*/ 42911 h 749789"/>
                <a:gd name="connsiteX81" fmla="*/ 568395 w 1000294"/>
                <a:gd name="connsiteY81" fmla="*/ 44739 h 749789"/>
                <a:gd name="connsiteX82" fmla="*/ 568624 w 1000294"/>
                <a:gd name="connsiteY82" fmla="*/ 44968 h 749789"/>
                <a:gd name="connsiteX83" fmla="*/ 569995 w 1000294"/>
                <a:gd name="connsiteY83" fmla="*/ 46568 h 749789"/>
                <a:gd name="connsiteX84" fmla="*/ 570452 w 1000294"/>
                <a:gd name="connsiteY84" fmla="*/ 47025 h 749789"/>
                <a:gd name="connsiteX85" fmla="*/ 571824 w 1000294"/>
                <a:gd name="connsiteY85" fmla="*/ 48626 h 749789"/>
                <a:gd name="connsiteX86" fmla="*/ 572281 w 1000294"/>
                <a:gd name="connsiteY86" fmla="*/ 49083 h 749789"/>
                <a:gd name="connsiteX87" fmla="*/ 573424 w 1000294"/>
                <a:gd name="connsiteY87" fmla="*/ 50683 h 749789"/>
                <a:gd name="connsiteX88" fmla="*/ 573881 w 1000294"/>
                <a:gd name="connsiteY88" fmla="*/ 51140 h 749789"/>
                <a:gd name="connsiteX89" fmla="*/ 575024 w 1000294"/>
                <a:gd name="connsiteY89" fmla="*/ 52969 h 749789"/>
                <a:gd name="connsiteX90" fmla="*/ 575482 w 1000294"/>
                <a:gd name="connsiteY90" fmla="*/ 53655 h 749789"/>
                <a:gd name="connsiteX91" fmla="*/ 576625 w 1000294"/>
                <a:gd name="connsiteY91" fmla="*/ 55484 h 749789"/>
                <a:gd name="connsiteX92" fmla="*/ 576853 w 1000294"/>
                <a:gd name="connsiteY92" fmla="*/ 55941 h 749789"/>
                <a:gd name="connsiteX93" fmla="*/ 577996 w 1000294"/>
                <a:gd name="connsiteY93" fmla="*/ 57770 h 749789"/>
                <a:gd name="connsiteX94" fmla="*/ 578225 w 1000294"/>
                <a:gd name="connsiteY94" fmla="*/ 58227 h 749789"/>
                <a:gd name="connsiteX95" fmla="*/ 582340 w 1000294"/>
                <a:gd name="connsiteY95" fmla="*/ 67599 h 749789"/>
                <a:gd name="connsiteX96" fmla="*/ 582568 w 1000294"/>
                <a:gd name="connsiteY96" fmla="*/ 68514 h 749789"/>
                <a:gd name="connsiteX97" fmla="*/ 583254 w 1000294"/>
                <a:gd name="connsiteY97" fmla="*/ 70343 h 749789"/>
                <a:gd name="connsiteX98" fmla="*/ 583711 w 1000294"/>
                <a:gd name="connsiteY98" fmla="*/ 71486 h 749789"/>
                <a:gd name="connsiteX99" fmla="*/ 584168 w 1000294"/>
                <a:gd name="connsiteY99" fmla="*/ 73086 h 749789"/>
                <a:gd name="connsiteX100" fmla="*/ 584626 w 1000294"/>
                <a:gd name="connsiteY100" fmla="*/ 74457 h 749789"/>
                <a:gd name="connsiteX101" fmla="*/ 585083 w 1000294"/>
                <a:gd name="connsiteY101" fmla="*/ 76058 h 749789"/>
                <a:gd name="connsiteX102" fmla="*/ 585540 w 1000294"/>
                <a:gd name="connsiteY102" fmla="*/ 77429 h 749789"/>
                <a:gd name="connsiteX103" fmla="*/ 585997 w 1000294"/>
                <a:gd name="connsiteY103" fmla="*/ 79029 h 749789"/>
                <a:gd name="connsiteX104" fmla="*/ 586454 w 1000294"/>
                <a:gd name="connsiteY104" fmla="*/ 80630 h 749789"/>
                <a:gd name="connsiteX105" fmla="*/ 586912 w 1000294"/>
                <a:gd name="connsiteY105" fmla="*/ 82230 h 749789"/>
                <a:gd name="connsiteX106" fmla="*/ 587369 w 1000294"/>
                <a:gd name="connsiteY106" fmla="*/ 84059 h 749789"/>
                <a:gd name="connsiteX107" fmla="*/ 587826 w 1000294"/>
                <a:gd name="connsiteY107" fmla="*/ 85659 h 749789"/>
                <a:gd name="connsiteX108" fmla="*/ 588283 w 1000294"/>
                <a:gd name="connsiteY108" fmla="*/ 87488 h 749789"/>
                <a:gd name="connsiteX109" fmla="*/ 588512 w 1000294"/>
                <a:gd name="connsiteY109" fmla="*/ 89088 h 749789"/>
                <a:gd name="connsiteX110" fmla="*/ 588969 w 1000294"/>
                <a:gd name="connsiteY110" fmla="*/ 91145 h 749789"/>
                <a:gd name="connsiteX111" fmla="*/ 589198 w 1000294"/>
                <a:gd name="connsiteY111" fmla="*/ 92517 h 749789"/>
                <a:gd name="connsiteX112" fmla="*/ 589655 w 1000294"/>
                <a:gd name="connsiteY112" fmla="*/ 94803 h 749789"/>
                <a:gd name="connsiteX113" fmla="*/ 589883 w 1000294"/>
                <a:gd name="connsiteY113" fmla="*/ 95946 h 749789"/>
                <a:gd name="connsiteX114" fmla="*/ 590341 w 1000294"/>
                <a:gd name="connsiteY114" fmla="*/ 99603 h 749789"/>
                <a:gd name="connsiteX115" fmla="*/ 583025 w 1000294"/>
                <a:gd name="connsiteY115" fmla="*/ 148524 h 749789"/>
                <a:gd name="connsiteX116" fmla="*/ 577310 w 1000294"/>
                <a:gd name="connsiteY116" fmla="*/ 166126 h 749789"/>
                <a:gd name="connsiteX117" fmla="*/ 572053 w 1000294"/>
                <a:gd name="connsiteY117" fmla="*/ 183728 h 749789"/>
                <a:gd name="connsiteX118" fmla="*/ 572053 w 1000294"/>
                <a:gd name="connsiteY118" fmla="*/ 183728 h 749789"/>
                <a:gd name="connsiteX119" fmla="*/ 571367 w 1000294"/>
                <a:gd name="connsiteY119" fmla="*/ 186471 h 749789"/>
                <a:gd name="connsiteX120" fmla="*/ 571367 w 1000294"/>
                <a:gd name="connsiteY120" fmla="*/ 186929 h 749789"/>
                <a:gd name="connsiteX121" fmla="*/ 570910 w 1000294"/>
                <a:gd name="connsiteY121" fmla="*/ 189443 h 749789"/>
                <a:gd name="connsiteX122" fmla="*/ 570910 w 1000294"/>
                <a:gd name="connsiteY122" fmla="*/ 189672 h 749789"/>
                <a:gd name="connsiteX123" fmla="*/ 570681 w 1000294"/>
                <a:gd name="connsiteY123" fmla="*/ 192186 h 749789"/>
                <a:gd name="connsiteX124" fmla="*/ 570681 w 1000294"/>
                <a:gd name="connsiteY124" fmla="*/ 192186 h 749789"/>
                <a:gd name="connsiteX125" fmla="*/ 570681 w 1000294"/>
                <a:gd name="connsiteY125" fmla="*/ 194701 h 749789"/>
                <a:gd name="connsiteX126" fmla="*/ 584854 w 1000294"/>
                <a:gd name="connsiteY126" fmla="*/ 216875 h 749789"/>
                <a:gd name="connsiteX127" fmla="*/ 621887 w 1000294"/>
                <a:gd name="connsiteY127" fmla="*/ 226019 h 749789"/>
                <a:gd name="connsiteX128" fmla="*/ 712184 w 1000294"/>
                <a:gd name="connsiteY128" fmla="*/ 226019 h 749789"/>
                <a:gd name="connsiteX129" fmla="*/ 714242 w 1000294"/>
                <a:gd name="connsiteY129" fmla="*/ 226248 h 749789"/>
                <a:gd name="connsiteX130" fmla="*/ 720871 w 1000294"/>
                <a:gd name="connsiteY130" fmla="*/ 226934 h 749789"/>
                <a:gd name="connsiteX131" fmla="*/ 723614 w 1000294"/>
                <a:gd name="connsiteY131" fmla="*/ 227162 h 749789"/>
                <a:gd name="connsiteX132" fmla="*/ 729787 w 1000294"/>
                <a:gd name="connsiteY132" fmla="*/ 228077 h 749789"/>
                <a:gd name="connsiteX133" fmla="*/ 732301 w 1000294"/>
                <a:gd name="connsiteY133" fmla="*/ 228534 h 749789"/>
                <a:gd name="connsiteX134" fmla="*/ 740759 w 1000294"/>
                <a:gd name="connsiteY134" fmla="*/ 229905 h 749789"/>
                <a:gd name="connsiteX135" fmla="*/ 755390 w 1000294"/>
                <a:gd name="connsiteY135" fmla="*/ 233563 h 749789"/>
                <a:gd name="connsiteX136" fmla="*/ 767048 w 1000294"/>
                <a:gd name="connsiteY136" fmla="*/ 239278 h 749789"/>
                <a:gd name="connsiteX137" fmla="*/ 780079 w 1000294"/>
                <a:gd name="connsiteY137" fmla="*/ 254366 h 749789"/>
                <a:gd name="connsiteX138" fmla="*/ 783279 w 1000294"/>
                <a:gd name="connsiteY138" fmla="*/ 262367 h 749789"/>
                <a:gd name="connsiteX139" fmla="*/ 784422 w 1000294"/>
                <a:gd name="connsiteY139" fmla="*/ 266939 h 749789"/>
                <a:gd name="connsiteX140" fmla="*/ 785794 w 1000294"/>
                <a:gd name="connsiteY140" fmla="*/ 276997 h 749789"/>
                <a:gd name="connsiteX141" fmla="*/ 786479 w 1000294"/>
                <a:gd name="connsiteY141" fmla="*/ 289341 h 749789"/>
                <a:gd name="connsiteX142" fmla="*/ 786937 w 1000294"/>
                <a:gd name="connsiteY142" fmla="*/ 301686 h 749789"/>
                <a:gd name="connsiteX143" fmla="*/ 787165 w 1000294"/>
                <a:gd name="connsiteY143" fmla="*/ 320431 h 749789"/>
                <a:gd name="connsiteX144" fmla="*/ 786937 w 1000294"/>
                <a:gd name="connsiteY144" fmla="*/ 332775 h 749789"/>
                <a:gd name="connsiteX145" fmla="*/ 786022 w 1000294"/>
                <a:gd name="connsiteY145" fmla="*/ 351521 h 749789"/>
                <a:gd name="connsiteX146" fmla="*/ 784422 w 1000294"/>
                <a:gd name="connsiteY146" fmla="*/ 370037 h 749789"/>
                <a:gd name="connsiteX147" fmla="*/ 783736 w 1000294"/>
                <a:gd name="connsiteY147" fmla="*/ 376209 h 749789"/>
                <a:gd name="connsiteX148" fmla="*/ 783736 w 1000294"/>
                <a:gd name="connsiteY148" fmla="*/ 386725 h 749789"/>
                <a:gd name="connsiteX149" fmla="*/ 792423 w 1000294"/>
                <a:gd name="connsiteY149" fmla="*/ 403641 h 749789"/>
                <a:gd name="connsiteX150" fmla="*/ 795166 w 1000294"/>
                <a:gd name="connsiteY150" fmla="*/ 405470 h 749789"/>
                <a:gd name="connsiteX151" fmla="*/ 820312 w 1000294"/>
                <a:gd name="connsiteY151" fmla="*/ 406156 h 749789"/>
                <a:gd name="connsiteX152" fmla="*/ 832199 w 1000294"/>
                <a:gd name="connsiteY152" fmla="*/ 401127 h 749789"/>
                <a:gd name="connsiteX153" fmla="*/ 851173 w 1000294"/>
                <a:gd name="connsiteY153" fmla="*/ 390840 h 749789"/>
                <a:gd name="connsiteX154" fmla="*/ 860774 w 1000294"/>
                <a:gd name="connsiteY154" fmla="*/ 384896 h 749789"/>
                <a:gd name="connsiteX155" fmla="*/ 880891 w 1000294"/>
                <a:gd name="connsiteY155" fmla="*/ 376895 h 749789"/>
                <a:gd name="connsiteX156" fmla="*/ 896436 w 1000294"/>
                <a:gd name="connsiteY156" fmla="*/ 374152 h 749789"/>
                <a:gd name="connsiteX157" fmla="*/ 906952 w 1000294"/>
                <a:gd name="connsiteY157" fmla="*/ 373695 h 749789"/>
                <a:gd name="connsiteX158" fmla="*/ 923182 w 1000294"/>
                <a:gd name="connsiteY158" fmla="*/ 375295 h 749789"/>
                <a:gd name="connsiteX159" fmla="*/ 934155 w 1000294"/>
                <a:gd name="connsiteY159" fmla="*/ 377810 h 749789"/>
                <a:gd name="connsiteX160" fmla="*/ 957472 w 1000294"/>
                <a:gd name="connsiteY160" fmla="*/ 389468 h 749789"/>
                <a:gd name="connsiteX161" fmla="*/ 963416 w 1000294"/>
                <a:gd name="connsiteY161" fmla="*/ 394726 h 749789"/>
                <a:gd name="connsiteX162" fmla="*/ 970502 w 1000294"/>
                <a:gd name="connsiteY162" fmla="*/ 403184 h 749789"/>
                <a:gd name="connsiteX163" fmla="*/ 975074 w 1000294"/>
                <a:gd name="connsiteY163" fmla="*/ 410499 h 749789"/>
                <a:gd name="connsiteX164" fmla="*/ 976446 w 1000294"/>
                <a:gd name="connsiteY164" fmla="*/ 413014 h 749789"/>
                <a:gd name="connsiteX165" fmla="*/ 978961 w 1000294"/>
                <a:gd name="connsiteY165" fmla="*/ 418500 h 749789"/>
                <a:gd name="connsiteX166" fmla="*/ 981018 w 1000294"/>
                <a:gd name="connsiteY166" fmla="*/ 424444 h 749789"/>
                <a:gd name="connsiteX167" fmla="*/ 981932 w 1000294"/>
                <a:gd name="connsiteY167" fmla="*/ 427644 h 749789"/>
                <a:gd name="connsiteX168" fmla="*/ 984676 w 1000294"/>
                <a:gd name="connsiteY168" fmla="*/ 440903 h 749789"/>
                <a:gd name="connsiteX169" fmla="*/ 985361 w 1000294"/>
                <a:gd name="connsiteY169" fmla="*/ 448218 h 749789"/>
                <a:gd name="connsiteX170" fmla="*/ 985819 w 1000294"/>
                <a:gd name="connsiteY170" fmla="*/ 458963 h 749789"/>
                <a:gd name="connsiteX171" fmla="*/ 985819 w 1000294"/>
                <a:gd name="connsiteY171" fmla="*/ 463763 h 749789"/>
                <a:gd name="connsiteX172" fmla="*/ 985819 w 1000294"/>
                <a:gd name="connsiteY172" fmla="*/ 466278 h 749789"/>
                <a:gd name="connsiteX173" fmla="*/ 984904 w 1000294"/>
                <a:gd name="connsiteY173" fmla="*/ 476336 h 749789"/>
                <a:gd name="connsiteX174" fmla="*/ 984676 w 1000294"/>
                <a:gd name="connsiteY174" fmla="*/ 478851 h 749789"/>
                <a:gd name="connsiteX175" fmla="*/ 912209 w 1000294"/>
                <a:gd name="connsiteY175" fmla="*/ 552917 h 749789"/>
                <a:gd name="connsiteX176" fmla="*/ 855745 w 1000294"/>
                <a:gd name="connsiteY176" fmla="*/ 543773 h 749789"/>
                <a:gd name="connsiteX177" fmla="*/ 845230 w 1000294"/>
                <a:gd name="connsiteY177" fmla="*/ 539430 h 749789"/>
                <a:gd name="connsiteX178" fmla="*/ 839743 w 1000294"/>
                <a:gd name="connsiteY178" fmla="*/ 538058 h 749789"/>
                <a:gd name="connsiteX179" fmla="*/ 834257 w 1000294"/>
                <a:gd name="connsiteY179" fmla="*/ 537144 h 749789"/>
                <a:gd name="connsiteX180" fmla="*/ 817340 w 1000294"/>
                <a:gd name="connsiteY180" fmla="*/ 537144 h 749789"/>
                <a:gd name="connsiteX181" fmla="*/ 811625 w 1000294"/>
                <a:gd name="connsiteY181" fmla="*/ 537830 h 749789"/>
                <a:gd name="connsiteX182" fmla="*/ 794938 w 1000294"/>
                <a:gd name="connsiteY182" fmla="*/ 544688 h 749789"/>
                <a:gd name="connsiteX183" fmla="*/ 792423 w 1000294"/>
                <a:gd name="connsiteY183" fmla="*/ 547659 h 749789"/>
                <a:gd name="connsiteX184" fmla="*/ 787851 w 1000294"/>
                <a:gd name="connsiteY184" fmla="*/ 561147 h 749789"/>
                <a:gd name="connsiteX185" fmla="*/ 787165 w 1000294"/>
                <a:gd name="connsiteY185" fmla="*/ 566405 h 749789"/>
                <a:gd name="connsiteX186" fmla="*/ 785794 w 1000294"/>
                <a:gd name="connsiteY186" fmla="*/ 577149 h 749789"/>
                <a:gd name="connsiteX187" fmla="*/ 784651 w 1000294"/>
                <a:gd name="connsiteY187" fmla="*/ 587893 h 749789"/>
                <a:gd name="connsiteX188" fmla="*/ 784193 w 1000294"/>
                <a:gd name="connsiteY188" fmla="*/ 598637 h 749789"/>
                <a:gd name="connsiteX189" fmla="*/ 784193 w 1000294"/>
                <a:gd name="connsiteY189" fmla="*/ 604124 h 749789"/>
                <a:gd name="connsiteX190" fmla="*/ 783965 w 1000294"/>
                <a:gd name="connsiteY190" fmla="*/ 621269 h 749789"/>
                <a:gd name="connsiteX191" fmla="*/ 782365 w 1000294"/>
                <a:gd name="connsiteY191" fmla="*/ 638185 h 749789"/>
                <a:gd name="connsiteX192" fmla="*/ 779850 w 1000294"/>
                <a:gd name="connsiteY192" fmla="*/ 655101 h 749789"/>
                <a:gd name="connsiteX193" fmla="*/ 776878 w 1000294"/>
                <a:gd name="connsiteY193" fmla="*/ 671789 h 749789"/>
                <a:gd name="connsiteX194" fmla="*/ 774592 w 1000294"/>
                <a:gd name="connsiteY194" fmla="*/ 682991 h 749789"/>
                <a:gd name="connsiteX195" fmla="*/ 772535 w 1000294"/>
                <a:gd name="connsiteY195" fmla="*/ 694192 h 749789"/>
                <a:gd name="connsiteX196" fmla="*/ 771392 w 1000294"/>
                <a:gd name="connsiteY196" fmla="*/ 699450 h 749789"/>
                <a:gd name="connsiteX197" fmla="*/ 770020 w 1000294"/>
                <a:gd name="connsiteY197" fmla="*/ 704708 h 749789"/>
                <a:gd name="connsiteX198" fmla="*/ 767963 w 1000294"/>
                <a:gd name="connsiteY198" fmla="*/ 709737 h 749789"/>
                <a:gd name="connsiteX199" fmla="*/ 765220 w 1000294"/>
                <a:gd name="connsiteY199" fmla="*/ 714537 h 749789"/>
                <a:gd name="connsiteX200" fmla="*/ 760190 w 1000294"/>
                <a:gd name="connsiteY200" fmla="*/ 720938 h 749789"/>
                <a:gd name="connsiteX201" fmla="*/ 738931 w 1000294"/>
                <a:gd name="connsiteY201" fmla="*/ 730082 h 749789"/>
                <a:gd name="connsiteX202" fmla="*/ 727958 w 1000294"/>
                <a:gd name="connsiteY202" fmla="*/ 730311 h 749789"/>
                <a:gd name="connsiteX203" fmla="*/ 723386 w 1000294"/>
                <a:gd name="connsiteY203" fmla="*/ 730311 h 749789"/>
                <a:gd name="connsiteX204" fmla="*/ 721100 w 1000294"/>
                <a:gd name="connsiteY204" fmla="*/ 730311 h 749789"/>
                <a:gd name="connsiteX205" fmla="*/ 716071 w 1000294"/>
                <a:gd name="connsiteY205" fmla="*/ 730311 h 749789"/>
                <a:gd name="connsiteX206" fmla="*/ 713327 w 1000294"/>
                <a:gd name="connsiteY206" fmla="*/ 730311 h 749789"/>
                <a:gd name="connsiteX207" fmla="*/ 707612 w 1000294"/>
                <a:gd name="connsiteY207" fmla="*/ 730311 h 749789"/>
                <a:gd name="connsiteX208" fmla="*/ 698468 w 1000294"/>
                <a:gd name="connsiteY208" fmla="*/ 730539 h 749789"/>
                <a:gd name="connsiteX209" fmla="*/ 692068 w 1000294"/>
                <a:gd name="connsiteY209" fmla="*/ 730539 h 749789"/>
                <a:gd name="connsiteX210" fmla="*/ 688639 w 1000294"/>
                <a:gd name="connsiteY210" fmla="*/ 730539 h 749789"/>
                <a:gd name="connsiteX211" fmla="*/ 678123 w 1000294"/>
                <a:gd name="connsiteY211" fmla="*/ 730768 h 749789"/>
                <a:gd name="connsiteX212" fmla="*/ 663264 w 1000294"/>
                <a:gd name="connsiteY212" fmla="*/ 730997 h 749789"/>
                <a:gd name="connsiteX213" fmla="*/ 634689 w 1000294"/>
                <a:gd name="connsiteY213" fmla="*/ 731454 h 749789"/>
                <a:gd name="connsiteX214" fmla="*/ 626002 w 1000294"/>
                <a:gd name="connsiteY214" fmla="*/ 731454 h 749789"/>
                <a:gd name="connsiteX215" fmla="*/ 507130 w 1000294"/>
                <a:gd name="connsiteY215" fmla="*/ 732368 h 749789"/>
                <a:gd name="connsiteX216" fmla="*/ 502101 w 1000294"/>
                <a:gd name="connsiteY216" fmla="*/ 732368 h 749789"/>
                <a:gd name="connsiteX217" fmla="*/ 492271 w 1000294"/>
                <a:gd name="connsiteY217" fmla="*/ 732368 h 749789"/>
                <a:gd name="connsiteX218" fmla="*/ 487242 w 1000294"/>
                <a:gd name="connsiteY218" fmla="*/ 732368 h 749789"/>
                <a:gd name="connsiteX219" fmla="*/ 457753 w 1000294"/>
                <a:gd name="connsiteY219" fmla="*/ 732368 h 749789"/>
                <a:gd name="connsiteX220" fmla="*/ 457753 w 1000294"/>
                <a:gd name="connsiteY220" fmla="*/ 732368 h 749789"/>
                <a:gd name="connsiteX221" fmla="*/ 392373 w 1000294"/>
                <a:gd name="connsiteY221" fmla="*/ 732140 h 749789"/>
                <a:gd name="connsiteX222" fmla="*/ 374999 w 1000294"/>
                <a:gd name="connsiteY222" fmla="*/ 731911 h 749789"/>
                <a:gd name="connsiteX223" fmla="*/ 354425 w 1000294"/>
                <a:gd name="connsiteY223" fmla="*/ 731682 h 749789"/>
                <a:gd name="connsiteX224" fmla="*/ 350539 w 1000294"/>
                <a:gd name="connsiteY224" fmla="*/ 731682 h 749789"/>
                <a:gd name="connsiteX225" fmla="*/ 335452 w 1000294"/>
                <a:gd name="connsiteY225" fmla="*/ 731454 h 749789"/>
                <a:gd name="connsiteX226" fmla="*/ 331794 w 1000294"/>
                <a:gd name="connsiteY226" fmla="*/ 731454 h 749789"/>
                <a:gd name="connsiteX227" fmla="*/ 328136 w 1000294"/>
                <a:gd name="connsiteY227" fmla="*/ 731454 h 749789"/>
                <a:gd name="connsiteX228" fmla="*/ 321507 w 1000294"/>
                <a:gd name="connsiteY228" fmla="*/ 731225 h 749789"/>
                <a:gd name="connsiteX229" fmla="*/ 315106 w 1000294"/>
                <a:gd name="connsiteY229" fmla="*/ 730997 h 749789"/>
                <a:gd name="connsiteX230" fmla="*/ 308934 w 1000294"/>
                <a:gd name="connsiteY230" fmla="*/ 730768 h 749789"/>
                <a:gd name="connsiteX231" fmla="*/ 303219 w 1000294"/>
                <a:gd name="connsiteY231" fmla="*/ 730539 h 749789"/>
                <a:gd name="connsiteX232" fmla="*/ 300247 w 1000294"/>
                <a:gd name="connsiteY232" fmla="*/ 730311 h 749789"/>
                <a:gd name="connsiteX233" fmla="*/ 294989 w 1000294"/>
                <a:gd name="connsiteY233" fmla="*/ 730082 h 749789"/>
                <a:gd name="connsiteX234" fmla="*/ 292475 w 1000294"/>
                <a:gd name="connsiteY234" fmla="*/ 729854 h 749789"/>
                <a:gd name="connsiteX235" fmla="*/ 289960 w 1000294"/>
                <a:gd name="connsiteY235" fmla="*/ 729625 h 749789"/>
                <a:gd name="connsiteX236" fmla="*/ 285845 w 1000294"/>
                <a:gd name="connsiteY236" fmla="*/ 729396 h 749789"/>
                <a:gd name="connsiteX237" fmla="*/ 283331 w 1000294"/>
                <a:gd name="connsiteY237" fmla="*/ 729168 h 749789"/>
                <a:gd name="connsiteX238" fmla="*/ 279673 w 1000294"/>
                <a:gd name="connsiteY238" fmla="*/ 728939 h 749789"/>
                <a:gd name="connsiteX239" fmla="*/ 276016 w 1000294"/>
                <a:gd name="connsiteY239" fmla="*/ 728482 h 749789"/>
                <a:gd name="connsiteX240" fmla="*/ 273272 w 1000294"/>
                <a:gd name="connsiteY240" fmla="*/ 728253 h 749789"/>
                <a:gd name="connsiteX241" fmla="*/ 271444 w 1000294"/>
                <a:gd name="connsiteY241" fmla="*/ 728025 h 749789"/>
                <a:gd name="connsiteX242" fmla="*/ 269386 w 1000294"/>
                <a:gd name="connsiteY242" fmla="*/ 727568 h 749789"/>
                <a:gd name="connsiteX243" fmla="*/ 267557 w 1000294"/>
                <a:gd name="connsiteY243" fmla="*/ 727110 h 749789"/>
                <a:gd name="connsiteX244" fmla="*/ 267557 w 1000294"/>
                <a:gd name="connsiteY244" fmla="*/ 727110 h 749789"/>
                <a:gd name="connsiteX245" fmla="*/ 266872 w 1000294"/>
                <a:gd name="connsiteY245" fmla="*/ 727110 h 749789"/>
                <a:gd name="connsiteX246" fmla="*/ 265500 w 1000294"/>
                <a:gd name="connsiteY246" fmla="*/ 726882 h 749789"/>
                <a:gd name="connsiteX247" fmla="*/ 264814 w 1000294"/>
                <a:gd name="connsiteY247" fmla="*/ 726653 h 749789"/>
                <a:gd name="connsiteX248" fmla="*/ 263443 w 1000294"/>
                <a:gd name="connsiteY248" fmla="*/ 725967 h 749789"/>
                <a:gd name="connsiteX249" fmla="*/ 260014 w 1000294"/>
                <a:gd name="connsiteY249" fmla="*/ 722996 h 749789"/>
                <a:gd name="connsiteX250" fmla="*/ 259099 w 1000294"/>
                <a:gd name="connsiteY250" fmla="*/ 721853 h 749789"/>
                <a:gd name="connsiteX251" fmla="*/ 258413 w 1000294"/>
                <a:gd name="connsiteY251" fmla="*/ 720938 h 749789"/>
                <a:gd name="connsiteX252" fmla="*/ 257499 w 1000294"/>
                <a:gd name="connsiteY252" fmla="*/ 719795 h 749789"/>
                <a:gd name="connsiteX253" fmla="*/ 255442 w 1000294"/>
                <a:gd name="connsiteY253" fmla="*/ 717052 h 749789"/>
                <a:gd name="connsiteX254" fmla="*/ 254527 w 1000294"/>
                <a:gd name="connsiteY254" fmla="*/ 715680 h 749789"/>
                <a:gd name="connsiteX255" fmla="*/ 250870 w 1000294"/>
                <a:gd name="connsiteY255" fmla="*/ 709737 h 749789"/>
                <a:gd name="connsiteX256" fmla="*/ 250412 w 1000294"/>
                <a:gd name="connsiteY256" fmla="*/ 708822 h 749789"/>
                <a:gd name="connsiteX257" fmla="*/ 248584 w 1000294"/>
                <a:gd name="connsiteY257" fmla="*/ 705393 h 749789"/>
                <a:gd name="connsiteX258" fmla="*/ 238297 w 1000294"/>
                <a:gd name="connsiteY258" fmla="*/ 657616 h 749789"/>
                <a:gd name="connsiteX259" fmla="*/ 237839 w 1000294"/>
                <a:gd name="connsiteY259" fmla="*/ 650529 h 749789"/>
                <a:gd name="connsiteX260" fmla="*/ 237382 w 1000294"/>
                <a:gd name="connsiteY260" fmla="*/ 641843 h 749789"/>
                <a:gd name="connsiteX261" fmla="*/ 237154 w 1000294"/>
                <a:gd name="connsiteY261" fmla="*/ 633156 h 749789"/>
                <a:gd name="connsiteX262" fmla="*/ 237154 w 1000294"/>
                <a:gd name="connsiteY262" fmla="*/ 624469 h 749789"/>
                <a:gd name="connsiteX263" fmla="*/ 237154 w 1000294"/>
                <a:gd name="connsiteY263" fmla="*/ 620126 h 749789"/>
                <a:gd name="connsiteX264" fmla="*/ 236925 w 1000294"/>
                <a:gd name="connsiteY264" fmla="*/ 611439 h 749789"/>
                <a:gd name="connsiteX265" fmla="*/ 235782 w 1000294"/>
                <a:gd name="connsiteY265" fmla="*/ 594065 h 749789"/>
                <a:gd name="connsiteX266" fmla="*/ 233725 w 1000294"/>
                <a:gd name="connsiteY266" fmla="*/ 581264 h 749789"/>
                <a:gd name="connsiteX267" fmla="*/ 229381 w 1000294"/>
                <a:gd name="connsiteY267" fmla="*/ 568462 h 749789"/>
                <a:gd name="connsiteX268" fmla="*/ 227324 w 1000294"/>
                <a:gd name="connsiteY268" fmla="*/ 564804 h 749789"/>
                <a:gd name="connsiteX269" fmla="*/ 225038 w 1000294"/>
                <a:gd name="connsiteY269" fmla="*/ 561604 h 749789"/>
                <a:gd name="connsiteX270" fmla="*/ 223895 w 1000294"/>
                <a:gd name="connsiteY270" fmla="*/ 560004 h 749789"/>
                <a:gd name="connsiteX271" fmla="*/ 221152 w 1000294"/>
                <a:gd name="connsiteY271" fmla="*/ 557261 h 749789"/>
                <a:gd name="connsiteX272" fmla="*/ 219780 w 1000294"/>
                <a:gd name="connsiteY272" fmla="*/ 556118 h 749789"/>
                <a:gd name="connsiteX273" fmla="*/ 217494 w 1000294"/>
                <a:gd name="connsiteY273" fmla="*/ 554289 h 749789"/>
                <a:gd name="connsiteX274" fmla="*/ 215208 w 1000294"/>
                <a:gd name="connsiteY274" fmla="*/ 552917 h 749789"/>
                <a:gd name="connsiteX275" fmla="*/ 213608 w 1000294"/>
                <a:gd name="connsiteY275" fmla="*/ 552003 h 749789"/>
                <a:gd name="connsiteX276" fmla="*/ 210179 w 1000294"/>
                <a:gd name="connsiteY276" fmla="*/ 550631 h 749789"/>
                <a:gd name="connsiteX277" fmla="*/ 206293 w 1000294"/>
                <a:gd name="connsiteY277" fmla="*/ 549488 h 749789"/>
                <a:gd name="connsiteX278" fmla="*/ 198520 w 1000294"/>
                <a:gd name="connsiteY278" fmla="*/ 548802 h 749789"/>
                <a:gd name="connsiteX279" fmla="*/ 198520 w 1000294"/>
                <a:gd name="connsiteY279" fmla="*/ 548802 h 749789"/>
                <a:gd name="connsiteX280" fmla="*/ 184804 w 1000294"/>
                <a:gd name="connsiteY280" fmla="*/ 550860 h 749789"/>
                <a:gd name="connsiteX281" fmla="*/ 137713 w 1000294"/>
                <a:gd name="connsiteY281" fmla="*/ 556118 h 749789"/>
                <a:gd name="connsiteX282" fmla="*/ 84677 w 1000294"/>
                <a:gd name="connsiteY282" fmla="*/ 538973 h 749789"/>
                <a:gd name="connsiteX283" fmla="*/ 76448 w 1000294"/>
                <a:gd name="connsiteY283" fmla="*/ 532800 h 749789"/>
                <a:gd name="connsiteX284" fmla="*/ 67075 w 1000294"/>
                <a:gd name="connsiteY284" fmla="*/ 520685 h 749789"/>
                <a:gd name="connsiteX285" fmla="*/ 63418 w 1000294"/>
                <a:gd name="connsiteY285" fmla="*/ 510398 h 749789"/>
                <a:gd name="connsiteX286" fmla="*/ 62503 w 1000294"/>
                <a:gd name="connsiteY286" fmla="*/ 504454 h 749789"/>
                <a:gd name="connsiteX287" fmla="*/ 62503 w 1000294"/>
                <a:gd name="connsiteY287" fmla="*/ 504454 h 749789"/>
                <a:gd name="connsiteX288" fmla="*/ 75762 w 1000294"/>
                <a:gd name="connsiteY288" fmla="*/ 505826 h 749789"/>
                <a:gd name="connsiteX289" fmla="*/ 85592 w 1000294"/>
                <a:gd name="connsiteY289" fmla="*/ 506740 h 749789"/>
                <a:gd name="connsiteX290" fmla="*/ 115310 w 1000294"/>
                <a:gd name="connsiteY290" fmla="*/ 493481 h 749789"/>
                <a:gd name="connsiteX291" fmla="*/ 112567 w 1000294"/>
                <a:gd name="connsiteY291" fmla="*/ 458734 h 749789"/>
                <a:gd name="connsiteX292" fmla="*/ 85592 w 1000294"/>
                <a:gd name="connsiteY292" fmla="*/ 424901 h 749789"/>
                <a:gd name="connsiteX293" fmla="*/ 85363 w 1000294"/>
                <a:gd name="connsiteY293" fmla="*/ 396783 h 749789"/>
                <a:gd name="connsiteX294" fmla="*/ 203549 w 1000294"/>
                <a:gd name="connsiteY294" fmla="*/ 381010 h 749789"/>
                <a:gd name="connsiteX295" fmla="*/ 234410 w 1000294"/>
                <a:gd name="connsiteY295" fmla="*/ 375981 h 749789"/>
                <a:gd name="connsiteX296" fmla="*/ 239897 w 1000294"/>
                <a:gd name="connsiteY296" fmla="*/ 351063 h 749789"/>
                <a:gd name="connsiteX297" fmla="*/ 238068 w 1000294"/>
                <a:gd name="connsiteY297" fmla="*/ 260081 h 749789"/>
                <a:gd name="connsiteX298" fmla="*/ 239440 w 1000294"/>
                <a:gd name="connsiteY298" fmla="*/ 247279 h 749789"/>
                <a:gd name="connsiteX299" fmla="*/ 270301 w 1000294"/>
                <a:gd name="connsiteY299" fmla="*/ 240650 h 749789"/>
                <a:gd name="connsiteX300" fmla="*/ 279216 w 1000294"/>
                <a:gd name="connsiteY300" fmla="*/ 268767 h 749789"/>
                <a:gd name="connsiteX301" fmla="*/ 282416 w 1000294"/>
                <a:gd name="connsiteY301" fmla="*/ 329118 h 749789"/>
                <a:gd name="connsiteX302" fmla="*/ 305734 w 1000294"/>
                <a:gd name="connsiteY302" fmla="*/ 357236 h 749789"/>
                <a:gd name="connsiteX303" fmla="*/ 340709 w 1000294"/>
                <a:gd name="connsiteY303" fmla="*/ 346491 h 749789"/>
                <a:gd name="connsiteX304" fmla="*/ 361283 w 1000294"/>
                <a:gd name="connsiteY304" fmla="*/ 267624 h 749789"/>
                <a:gd name="connsiteX305" fmla="*/ 350768 w 1000294"/>
                <a:gd name="connsiteY305" fmla="*/ 226019 h 749789"/>
                <a:gd name="connsiteX306" fmla="*/ 377514 w 1000294"/>
                <a:gd name="connsiteY306" fmla="*/ 223733 h 749789"/>
                <a:gd name="connsiteX307" fmla="*/ 24784 w 1000294"/>
                <a:gd name="connsiteY307" fmla="*/ 159268 h 749789"/>
                <a:gd name="connsiteX308" fmla="*/ 107080 w 1000294"/>
                <a:gd name="connsiteY308" fmla="*/ 72857 h 749789"/>
                <a:gd name="connsiteX309" fmla="*/ 197149 w 1000294"/>
                <a:gd name="connsiteY309" fmla="*/ 163611 h 749789"/>
                <a:gd name="connsiteX310" fmla="*/ 112795 w 1000294"/>
                <a:gd name="connsiteY310" fmla="*/ 246593 h 749789"/>
                <a:gd name="connsiteX311" fmla="*/ 24784 w 1000294"/>
                <a:gd name="connsiteY311" fmla="*/ 159268 h 749789"/>
                <a:gd name="connsiteX312" fmla="*/ 93364 w 1000294"/>
                <a:gd name="connsiteY312" fmla="*/ 271053 h 749789"/>
                <a:gd name="connsiteX313" fmla="*/ 105480 w 1000294"/>
                <a:gd name="connsiteY313" fmla="*/ 260995 h 749789"/>
                <a:gd name="connsiteX314" fmla="*/ 204921 w 1000294"/>
                <a:gd name="connsiteY314" fmla="*/ 197444 h 749789"/>
                <a:gd name="connsiteX315" fmla="*/ 207893 w 1000294"/>
                <a:gd name="connsiteY315" fmla="*/ 191729 h 749789"/>
                <a:gd name="connsiteX316" fmla="*/ 221380 w 1000294"/>
                <a:gd name="connsiteY316" fmla="*/ 184643 h 749789"/>
                <a:gd name="connsiteX317" fmla="*/ 322193 w 1000294"/>
                <a:gd name="connsiteY317" fmla="*/ 222133 h 749789"/>
                <a:gd name="connsiteX318" fmla="*/ 334994 w 1000294"/>
                <a:gd name="connsiteY318" fmla="*/ 236535 h 749789"/>
                <a:gd name="connsiteX319" fmla="*/ 340252 w 1000294"/>
                <a:gd name="connsiteY319" fmla="*/ 322717 h 749789"/>
                <a:gd name="connsiteX320" fmla="*/ 333851 w 1000294"/>
                <a:gd name="connsiteY320" fmla="*/ 333918 h 749789"/>
                <a:gd name="connsiteX321" fmla="*/ 311906 w 1000294"/>
                <a:gd name="connsiteY321" fmla="*/ 345348 h 749789"/>
                <a:gd name="connsiteX322" fmla="*/ 296590 w 1000294"/>
                <a:gd name="connsiteY322" fmla="*/ 324089 h 749789"/>
                <a:gd name="connsiteX323" fmla="*/ 293161 w 1000294"/>
                <a:gd name="connsiteY323" fmla="*/ 267853 h 749789"/>
                <a:gd name="connsiteX324" fmla="*/ 279902 w 1000294"/>
                <a:gd name="connsiteY324" fmla="*/ 230134 h 749789"/>
                <a:gd name="connsiteX325" fmla="*/ 227552 w 1000294"/>
                <a:gd name="connsiteY325" fmla="*/ 228077 h 749789"/>
                <a:gd name="connsiteX326" fmla="*/ 220923 w 1000294"/>
                <a:gd name="connsiteY326" fmla="*/ 247965 h 749789"/>
                <a:gd name="connsiteX327" fmla="*/ 222295 w 1000294"/>
                <a:gd name="connsiteY327" fmla="*/ 343291 h 749789"/>
                <a:gd name="connsiteX328" fmla="*/ 221152 w 1000294"/>
                <a:gd name="connsiteY328" fmla="*/ 364779 h 749789"/>
                <a:gd name="connsiteX329" fmla="*/ 208807 w 1000294"/>
                <a:gd name="connsiteY329" fmla="*/ 370723 h 749789"/>
                <a:gd name="connsiteX330" fmla="*/ 90392 w 1000294"/>
                <a:gd name="connsiteY330" fmla="*/ 370494 h 749789"/>
                <a:gd name="connsiteX331" fmla="*/ 84677 w 1000294"/>
                <a:gd name="connsiteY331" fmla="*/ 373238 h 749789"/>
                <a:gd name="connsiteX332" fmla="*/ 61132 w 1000294"/>
                <a:gd name="connsiteY332" fmla="*/ 388782 h 749789"/>
                <a:gd name="connsiteX333" fmla="*/ 61360 w 1000294"/>
                <a:gd name="connsiteY333" fmla="*/ 420329 h 749789"/>
                <a:gd name="connsiteX334" fmla="*/ 94507 w 1000294"/>
                <a:gd name="connsiteY334" fmla="*/ 463077 h 749789"/>
                <a:gd name="connsiteX335" fmla="*/ 100451 w 1000294"/>
                <a:gd name="connsiteY335" fmla="*/ 488223 h 749789"/>
                <a:gd name="connsiteX336" fmla="*/ 70733 w 1000294"/>
                <a:gd name="connsiteY336" fmla="*/ 489138 h 749789"/>
                <a:gd name="connsiteX337" fmla="*/ 26613 w 1000294"/>
                <a:gd name="connsiteY337" fmla="*/ 447990 h 749789"/>
                <a:gd name="connsiteX338" fmla="*/ 22498 w 1000294"/>
                <a:gd name="connsiteY338" fmla="*/ 389925 h 749789"/>
                <a:gd name="connsiteX339" fmla="*/ 37586 w 1000294"/>
                <a:gd name="connsiteY339" fmla="*/ 363636 h 749789"/>
                <a:gd name="connsiteX340" fmla="*/ 93364 w 1000294"/>
                <a:gd name="connsiteY340" fmla="*/ 271053 h 74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000294" h="749789">
                  <a:moveTo>
                    <a:pt x="12668" y="374152"/>
                  </a:moveTo>
                  <a:cubicBezTo>
                    <a:pt x="-6077" y="404327"/>
                    <a:pt x="-4019" y="437474"/>
                    <a:pt x="18841" y="464449"/>
                  </a:cubicBezTo>
                  <a:cubicBezTo>
                    <a:pt x="30956" y="478622"/>
                    <a:pt x="38729" y="493938"/>
                    <a:pt x="43987" y="511541"/>
                  </a:cubicBezTo>
                  <a:cubicBezTo>
                    <a:pt x="49016" y="528457"/>
                    <a:pt x="54731" y="536687"/>
                    <a:pt x="73705" y="552231"/>
                  </a:cubicBezTo>
                  <a:cubicBezTo>
                    <a:pt x="101822" y="569148"/>
                    <a:pt x="103423" y="580121"/>
                    <a:pt x="100451" y="603438"/>
                  </a:cubicBezTo>
                  <a:cubicBezTo>
                    <a:pt x="99765" y="608467"/>
                    <a:pt x="100222" y="613496"/>
                    <a:pt x="99765" y="618525"/>
                  </a:cubicBezTo>
                  <a:cubicBezTo>
                    <a:pt x="98165" y="647329"/>
                    <a:pt x="95879" y="676133"/>
                    <a:pt x="94964" y="705165"/>
                  </a:cubicBezTo>
                  <a:cubicBezTo>
                    <a:pt x="94279" y="723224"/>
                    <a:pt x="101365" y="731225"/>
                    <a:pt x="118739" y="736026"/>
                  </a:cubicBezTo>
                  <a:cubicBezTo>
                    <a:pt x="129483" y="738769"/>
                    <a:pt x="140227" y="737626"/>
                    <a:pt x="151200" y="737397"/>
                  </a:cubicBezTo>
                  <a:cubicBezTo>
                    <a:pt x="163544" y="737397"/>
                    <a:pt x="171317" y="731225"/>
                    <a:pt x="176346" y="720252"/>
                  </a:cubicBezTo>
                  <a:cubicBezTo>
                    <a:pt x="182747" y="706308"/>
                    <a:pt x="185947" y="691449"/>
                    <a:pt x="188233" y="676590"/>
                  </a:cubicBezTo>
                  <a:cubicBezTo>
                    <a:pt x="193262" y="645272"/>
                    <a:pt x="197377" y="613725"/>
                    <a:pt x="201949" y="582178"/>
                  </a:cubicBezTo>
                  <a:cubicBezTo>
                    <a:pt x="202635" y="578063"/>
                    <a:pt x="201721" y="572348"/>
                    <a:pt x="207664" y="572348"/>
                  </a:cubicBezTo>
                  <a:cubicBezTo>
                    <a:pt x="212236" y="572348"/>
                    <a:pt x="216122" y="575777"/>
                    <a:pt x="216808" y="580349"/>
                  </a:cubicBezTo>
                  <a:cubicBezTo>
                    <a:pt x="218180" y="590408"/>
                    <a:pt x="221837" y="599780"/>
                    <a:pt x="221837" y="610067"/>
                  </a:cubicBezTo>
                  <a:cubicBezTo>
                    <a:pt x="222066" y="636128"/>
                    <a:pt x="222066" y="662188"/>
                    <a:pt x="224581" y="688020"/>
                  </a:cubicBezTo>
                  <a:cubicBezTo>
                    <a:pt x="228010" y="724596"/>
                    <a:pt x="244012" y="743570"/>
                    <a:pt x="266872" y="744941"/>
                  </a:cubicBezTo>
                  <a:cubicBezTo>
                    <a:pt x="308020" y="747227"/>
                    <a:pt x="693439" y="750199"/>
                    <a:pt x="720871" y="749742"/>
                  </a:cubicBezTo>
                  <a:cubicBezTo>
                    <a:pt x="764305" y="749056"/>
                    <a:pt x="780764" y="733283"/>
                    <a:pt x="788537" y="695106"/>
                  </a:cubicBezTo>
                  <a:cubicBezTo>
                    <a:pt x="796309" y="657845"/>
                    <a:pt x="796309" y="620583"/>
                    <a:pt x="799738" y="583321"/>
                  </a:cubicBezTo>
                  <a:cubicBezTo>
                    <a:pt x="802024" y="557946"/>
                    <a:pt x="806825" y="553374"/>
                    <a:pt x="832199" y="555889"/>
                  </a:cubicBezTo>
                  <a:cubicBezTo>
                    <a:pt x="837229" y="556346"/>
                    <a:pt x="902151" y="588122"/>
                    <a:pt x="954500" y="556118"/>
                  </a:cubicBezTo>
                  <a:cubicBezTo>
                    <a:pt x="994505" y="531657"/>
                    <a:pt x="1003192" y="489595"/>
                    <a:pt x="999535" y="442961"/>
                  </a:cubicBezTo>
                  <a:cubicBezTo>
                    <a:pt x="996563" y="405927"/>
                    <a:pt x="970731" y="372323"/>
                    <a:pt x="941013" y="363865"/>
                  </a:cubicBezTo>
                  <a:cubicBezTo>
                    <a:pt x="906494" y="354035"/>
                    <a:pt x="873576" y="358379"/>
                    <a:pt x="843629" y="378267"/>
                  </a:cubicBezTo>
                  <a:cubicBezTo>
                    <a:pt x="834943" y="383982"/>
                    <a:pt x="825341" y="386954"/>
                    <a:pt x="816197" y="391068"/>
                  </a:cubicBezTo>
                  <a:cubicBezTo>
                    <a:pt x="807968" y="394497"/>
                    <a:pt x="803396" y="390383"/>
                    <a:pt x="801567" y="383296"/>
                  </a:cubicBezTo>
                  <a:cubicBezTo>
                    <a:pt x="800195" y="378495"/>
                    <a:pt x="800881" y="373238"/>
                    <a:pt x="800653" y="368208"/>
                  </a:cubicBezTo>
                  <a:cubicBezTo>
                    <a:pt x="800424" y="339405"/>
                    <a:pt x="799738" y="310373"/>
                    <a:pt x="799967" y="281569"/>
                  </a:cubicBezTo>
                  <a:cubicBezTo>
                    <a:pt x="800195" y="244536"/>
                    <a:pt x="783050" y="226248"/>
                    <a:pt x="744188" y="215046"/>
                  </a:cubicBezTo>
                  <a:cubicBezTo>
                    <a:pt x="718814" y="207731"/>
                    <a:pt x="692525" y="210474"/>
                    <a:pt x="666693" y="209331"/>
                  </a:cubicBezTo>
                  <a:cubicBezTo>
                    <a:pt x="658692" y="209331"/>
                    <a:pt x="650691" y="209103"/>
                    <a:pt x="642919" y="209331"/>
                  </a:cubicBezTo>
                  <a:cubicBezTo>
                    <a:pt x="634232" y="209789"/>
                    <a:pt x="625545" y="211389"/>
                    <a:pt x="617087" y="211617"/>
                  </a:cubicBezTo>
                  <a:cubicBezTo>
                    <a:pt x="598113" y="212075"/>
                    <a:pt x="590798" y="204302"/>
                    <a:pt x="591484" y="185557"/>
                  </a:cubicBezTo>
                  <a:cubicBezTo>
                    <a:pt x="591941" y="173898"/>
                    <a:pt x="595598" y="162926"/>
                    <a:pt x="598570" y="151724"/>
                  </a:cubicBezTo>
                  <a:cubicBezTo>
                    <a:pt x="603599" y="132750"/>
                    <a:pt x="606343" y="113548"/>
                    <a:pt x="605200" y="93888"/>
                  </a:cubicBezTo>
                  <a:cubicBezTo>
                    <a:pt x="602685" y="49997"/>
                    <a:pt x="579139" y="20965"/>
                    <a:pt x="537305" y="9078"/>
                  </a:cubicBezTo>
                  <a:cubicBezTo>
                    <a:pt x="503930" y="-523"/>
                    <a:pt x="435121" y="-16068"/>
                    <a:pt x="391459" y="45654"/>
                  </a:cubicBezTo>
                  <a:cubicBezTo>
                    <a:pt x="376142" y="76058"/>
                    <a:pt x="369284" y="107833"/>
                    <a:pt x="379114" y="142123"/>
                  </a:cubicBezTo>
                  <a:cubicBezTo>
                    <a:pt x="383915" y="158811"/>
                    <a:pt x="391687" y="174356"/>
                    <a:pt x="396259" y="191272"/>
                  </a:cubicBezTo>
                  <a:cubicBezTo>
                    <a:pt x="399460" y="202702"/>
                    <a:pt x="395345" y="208417"/>
                    <a:pt x="383915" y="208188"/>
                  </a:cubicBezTo>
                  <a:cubicBezTo>
                    <a:pt x="358540" y="207274"/>
                    <a:pt x="332023" y="214589"/>
                    <a:pt x="309620" y="195844"/>
                  </a:cubicBezTo>
                  <a:cubicBezTo>
                    <a:pt x="308020" y="194472"/>
                    <a:pt x="305505" y="194472"/>
                    <a:pt x="303448" y="193787"/>
                  </a:cubicBezTo>
                  <a:cubicBezTo>
                    <a:pt x="279902" y="186700"/>
                    <a:pt x="256585" y="179156"/>
                    <a:pt x="232810" y="173213"/>
                  </a:cubicBezTo>
                  <a:cubicBezTo>
                    <a:pt x="221380" y="170241"/>
                    <a:pt x="213836" y="166812"/>
                    <a:pt x="211779" y="153096"/>
                  </a:cubicBezTo>
                  <a:cubicBezTo>
                    <a:pt x="209036" y="132750"/>
                    <a:pt x="198749" y="114691"/>
                    <a:pt x="186404" y="98460"/>
                  </a:cubicBezTo>
                  <a:cubicBezTo>
                    <a:pt x="147542" y="47483"/>
                    <a:pt x="83306" y="44739"/>
                    <a:pt x="41243" y="83144"/>
                  </a:cubicBezTo>
                  <a:cubicBezTo>
                    <a:pt x="-11335" y="131150"/>
                    <a:pt x="1010" y="218704"/>
                    <a:pt x="57703" y="245907"/>
                  </a:cubicBezTo>
                  <a:cubicBezTo>
                    <a:pt x="61589" y="247736"/>
                    <a:pt x="65246" y="250022"/>
                    <a:pt x="69133" y="252080"/>
                  </a:cubicBezTo>
                  <a:cubicBezTo>
                    <a:pt x="84220" y="260538"/>
                    <a:pt x="83992" y="260309"/>
                    <a:pt x="75305" y="276083"/>
                  </a:cubicBezTo>
                  <a:cubicBezTo>
                    <a:pt x="56788" y="309915"/>
                    <a:pt x="33014" y="341005"/>
                    <a:pt x="12668" y="374152"/>
                  </a:cubicBezTo>
                  <a:close/>
                  <a:moveTo>
                    <a:pt x="186404" y="578520"/>
                  </a:moveTo>
                  <a:cubicBezTo>
                    <a:pt x="185033" y="594980"/>
                    <a:pt x="184118" y="611667"/>
                    <a:pt x="181375" y="627898"/>
                  </a:cubicBezTo>
                  <a:cubicBezTo>
                    <a:pt x="177260" y="654187"/>
                    <a:pt x="174060" y="680705"/>
                    <a:pt x="165145" y="706079"/>
                  </a:cubicBezTo>
                  <a:cubicBezTo>
                    <a:pt x="159201" y="722996"/>
                    <a:pt x="154858" y="725053"/>
                    <a:pt x="131312" y="722310"/>
                  </a:cubicBezTo>
                  <a:cubicBezTo>
                    <a:pt x="117139" y="720710"/>
                    <a:pt x="112338" y="715909"/>
                    <a:pt x="110738" y="699678"/>
                  </a:cubicBezTo>
                  <a:cubicBezTo>
                    <a:pt x="110052" y="693278"/>
                    <a:pt x="109823" y="686648"/>
                    <a:pt x="110738" y="680247"/>
                  </a:cubicBezTo>
                  <a:cubicBezTo>
                    <a:pt x="115081" y="650758"/>
                    <a:pt x="113710" y="621269"/>
                    <a:pt x="114853" y="591779"/>
                  </a:cubicBezTo>
                  <a:cubicBezTo>
                    <a:pt x="115538" y="571434"/>
                    <a:pt x="115081" y="571434"/>
                    <a:pt x="135427" y="572577"/>
                  </a:cubicBezTo>
                  <a:cubicBezTo>
                    <a:pt x="138398" y="572805"/>
                    <a:pt x="141142" y="573034"/>
                    <a:pt x="144342" y="573263"/>
                  </a:cubicBezTo>
                  <a:cubicBezTo>
                    <a:pt x="154858" y="572348"/>
                    <a:pt x="165602" y="574406"/>
                    <a:pt x="176117" y="570062"/>
                  </a:cubicBezTo>
                  <a:cubicBezTo>
                    <a:pt x="183433" y="566862"/>
                    <a:pt x="187090" y="571205"/>
                    <a:pt x="186404" y="578520"/>
                  </a:cubicBezTo>
                  <a:close/>
                  <a:moveTo>
                    <a:pt x="377514" y="223733"/>
                  </a:moveTo>
                  <a:cubicBezTo>
                    <a:pt x="385058" y="224876"/>
                    <a:pt x="391687" y="223276"/>
                    <a:pt x="398317" y="219847"/>
                  </a:cubicBezTo>
                  <a:cubicBezTo>
                    <a:pt x="415919" y="210932"/>
                    <a:pt x="420034" y="200873"/>
                    <a:pt x="412261" y="182814"/>
                  </a:cubicBezTo>
                  <a:cubicBezTo>
                    <a:pt x="404717" y="165669"/>
                    <a:pt x="396031" y="148981"/>
                    <a:pt x="393516" y="130007"/>
                  </a:cubicBezTo>
                  <a:cubicBezTo>
                    <a:pt x="391230" y="114005"/>
                    <a:pt x="391230" y="98460"/>
                    <a:pt x="395345" y="82687"/>
                  </a:cubicBezTo>
                  <a:cubicBezTo>
                    <a:pt x="406546" y="39024"/>
                    <a:pt x="439007" y="15707"/>
                    <a:pt x="484499" y="17079"/>
                  </a:cubicBezTo>
                  <a:cubicBezTo>
                    <a:pt x="500501" y="17536"/>
                    <a:pt x="516046" y="19136"/>
                    <a:pt x="531362" y="23708"/>
                  </a:cubicBezTo>
                  <a:cubicBezTo>
                    <a:pt x="534562" y="24623"/>
                    <a:pt x="537534" y="25766"/>
                    <a:pt x="540506" y="26680"/>
                  </a:cubicBezTo>
                  <a:lnTo>
                    <a:pt x="540506" y="26680"/>
                  </a:lnTo>
                  <a:cubicBezTo>
                    <a:pt x="541420" y="27137"/>
                    <a:pt x="542335" y="27366"/>
                    <a:pt x="543249" y="27823"/>
                  </a:cubicBezTo>
                  <a:cubicBezTo>
                    <a:pt x="543249" y="27823"/>
                    <a:pt x="543249" y="27823"/>
                    <a:pt x="543478" y="27823"/>
                  </a:cubicBezTo>
                  <a:cubicBezTo>
                    <a:pt x="544392" y="28280"/>
                    <a:pt x="545306" y="28509"/>
                    <a:pt x="545992" y="28966"/>
                  </a:cubicBezTo>
                  <a:cubicBezTo>
                    <a:pt x="545992" y="28966"/>
                    <a:pt x="546221" y="28966"/>
                    <a:pt x="546221" y="28966"/>
                  </a:cubicBezTo>
                  <a:cubicBezTo>
                    <a:pt x="547135" y="29423"/>
                    <a:pt x="547821" y="29880"/>
                    <a:pt x="548735" y="30109"/>
                  </a:cubicBezTo>
                  <a:cubicBezTo>
                    <a:pt x="548735" y="30109"/>
                    <a:pt x="548964" y="30109"/>
                    <a:pt x="548964" y="30109"/>
                  </a:cubicBezTo>
                  <a:cubicBezTo>
                    <a:pt x="549878" y="30566"/>
                    <a:pt x="550564" y="31023"/>
                    <a:pt x="551479" y="31481"/>
                  </a:cubicBezTo>
                  <a:cubicBezTo>
                    <a:pt x="551479" y="31481"/>
                    <a:pt x="551479" y="31481"/>
                    <a:pt x="551479" y="31481"/>
                  </a:cubicBezTo>
                  <a:cubicBezTo>
                    <a:pt x="557422" y="34681"/>
                    <a:pt x="562451" y="38567"/>
                    <a:pt x="566795" y="42911"/>
                  </a:cubicBezTo>
                  <a:cubicBezTo>
                    <a:pt x="566795" y="42911"/>
                    <a:pt x="566795" y="42911"/>
                    <a:pt x="566795" y="42911"/>
                  </a:cubicBezTo>
                  <a:cubicBezTo>
                    <a:pt x="567252" y="43368"/>
                    <a:pt x="567938" y="44054"/>
                    <a:pt x="568395" y="44739"/>
                  </a:cubicBezTo>
                  <a:cubicBezTo>
                    <a:pt x="568395" y="44739"/>
                    <a:pt x="568624" y="44968"/>
                    <a:pt x="568624" y="44968"/>
                  </a:cubicBezTo>
                  <a:cubicBezTo>
                    <a:pt x="569081" y="45425"/>
                    <a:pt x="569538" y="46111"/>
                    <a:pt x="569995" y="46568"/>
                  </a:cubicBezTo>
                  <a:cubicBezTo>
                    <a:pt x="570224" y="46797"/>
                    <a:pt x="570224" y="46797"/>
                    <a:pt x="570452" y="47025"/>
                  </a:cubicBezTo>
                  <a:cubicBezTo>
                    <a:pt x="570910" y="47483"/>
                    <a:pt x="571367" y="48168"/>
                    <a:pt x="571824" y="48626"/>
                  </a:cubicBezTo>
                  <a:cubicBezTo>
                    <a:pt x="572053" y="48854"/>
                    <a:pt x="572053" y="48854"/>
                    <a:pt x="572281" y="49083"/>
                  </a:cubicBezTo>
                  <a:cubicBezTo>
                    <a:pt x="572738" y="49540"/>
                    <a:pt x="573196" y="50226"/>
                    <a:pt x="573424" y="50683"/>
                  </a:cubicBezTo>
                  <a:cubicBezTo>
                    <a:pt x="573653" y="50912"/>
                    <a:pt x="573653" y="51140"/>
                    <a:pt x="573881" y="51140"/>
                  </a:cubicBezTo>
                  <a:cubicBezTo>
                    <a:pt x="574339" y="51597"/>
                    <a:pt x="574567" y="52283"/>
                    <a:pt x="575024" y="52969"/>
                  </a:cubicBezTo>
                  <a:cubicBezTo>
                    <a:pt x="575253" y="53198"/>
                    <a:pt x="575253" y="53426"/>
                    <a:pt x="575482" y="53655"/>
                  </a:cubicBezTo>
                  <a:cubicBezTo>
                    <a:pt x="575939" y="54341"/>
                    <a:pt x="576167" y="54798"/>
                    <a:pt x="576625" y="55484"/>
                  </a:cubicBezTo>
                  <a:cubicBezTo>
                    <a:pt x="576625" y="55712"/>
                    <a:pt x="576853" y="55941"/>
                    <a:pt x="576853" y="55941"/>
                  </a:cubicBezTo>
                  <a:cubicBezTo>
                    <a:pt x="577310" y="56627"/>
                    <a:pt x="577539" y="57312"/>
                    <a:pt x="577996" y="57770"/>
                  </a:cubicBezTo>
                  <a:cubicBezTo>
                    <a:pt x="577996" y="57998"/>
                    <a:pt x="578225" y="57998"/>
                    <a:pt x="578225" y="58227"/>
                  </a:cubicBezTo>
                  <a:cubicBezTo>
                    <a:pt x="579825" y="61199"/>
                    <a:pt x="581197" y="64170"/>
                    <a:pt x="582340" y="67599"/>
                  </a:cubicBezTo>
                  <a:cubicBezTo>
                    <a:pt x="582340" y="67828"/>
                    <a:pt x="582568" y="68285"/>
                    <a:pt x="582568" y="68514"/>
                  </a:cubicBezTo>
                  <a:cubicBezTo>
                    <a:pt x="582797" y="69200"/>
                    <a:pt x="583025" y="69657"/>
                    <a:pt x="583254" y="70343"/>
                  </a:cubicBezTo>
                  <a:cubicBezTo>
                    <a:pt x="583483" y="70800"/>
                    <a:pt x="583483" y="71028"/>
                    <a:pt x="583711" y="71486"/>
                  </a:cubicBezTo>
                  <a:cubicBezTo>
                    <a:pt x="583940" y="71943"/>
                    <a:pt x="584168" y="72629"/>
                    <a:pt x="584168" y="73086"/>
                  </a:cubicBezTo>
                  <a:cubicBezTo>
                    <a:pt x="584397" y="73543"/>
                    <a:pt x="584397" y="74000"/>
                    <a:pt x="584626" y="74457"/>
                  </a:cubicBezTo>
                  <a:cubicBezTo>
                    <a:pt x="584854" y="74915"/>
                    <a:pt x="584854" y="75600"/>
                    <a:pt x="585083" y="76058"/>
                  </a:cubicBezTo>
                  <a:cubicBezTo>
                    <a:pt x="585311" y="76515"/>
                    <a:pt x="585311" y="76972"/>
                    <a:pt x="585540" y="77429"/>
                  </a:cubicBezTo>
                  <a:cubicBezTo>
                    <a:pt x="585769" y="77886"/>
                    <a:pt x="585769" y="78572"/>
                    <a:pt x="585997" y="79029"/>
                  </a:cubicBezTo>
                  <a:cubicBezTo>
                    <a:pt x="586226" y="79487"/>
                    <a:pt x="586226" y="80172"/>
                    <a:pt x="586454" y="80630"/>
                  </a:cubicBezTo>
                  <a:cubicBezTo>
                    <a:pt x="586683" y="81087"/>
                    <a:pt x="586683" y="81773"/>
                    <a:pt x="586912" y="82230"/>
                  </a:cubicBezTo>
                  <a:cubicBezTo>
                    <a:pt x="587140" y="82687"/>
                    <a:pt x="587140" y="83373"/>
                    <a:pt x="587369" y="84059"/>
                  </a:cubicBezTo>
                  <a:cubicBezTo>
                    <a:pt x="587597" y="84516"/>
                    <a:pt x="587597" y="85202"/>
                    <a:pt x="587826" y="85659"/>
                  </a:cubicBezTo>
                  <a:cubicBezTo>
                    <a:pt x="588055" y="86345"/>
                    <a:pt x="588055" y="86802"/>
                    <a:pt x="588283" y="87488"/>
                  </a:cubicBezTo>
                  <a:cubicBezTo>
                    <a:pt x="588283" y="87945"/>
                    <a:pt x="588512" y="88631"/>
                    <a:pt x="588512" y="89088"/>
                  </a:cubicBezTo>
                  <a:cubicBezTo>
                    <a:pt x="588740" y="89774"/>
                    <a:pt x="588740" y="90459"/>
                    <a:pt x="588969" y="91145"/>
                  </a:cubicBezTo>
                  <a:cubicBezTo>
                    <a:pt x="588969" y="91602"/>
                    <a:pt x="589198" y="92060"/>
                    <a:pt x="589198" y="92517"/>
                  </a:cubicBezTo>
                  <a:cubicBezTo>
                    <a:pt x="589426" y="93203"/>
                    <a:pt x="589426" y="94117"/>
                    <a:pt x="589655" y="94803"/>
                  </a:cubicBezTo>
                  <a:cubicBezTo>
                    <a:pt x="589655" y="95260"/>
                    <a:pt x="589883" y="95717"/>
                    <a:pt x="589883" y="95946"/>
                  </a:cubicBezTo>
                  <a:cubicBezTo>
                    <a:pt x="590112" y="97089"/>
                    <a:pt x="590341" y="98460"/>
                    <a:pt x="590341" y="99603"/>
                  </a:cubicBezTo>
                  <a:cubicBezTo>
                    <a:pt x="592398" y="116291"/>
                    <a:pt x="588055" y="132522"/>
                    <a:pt x="583025" y="148524"/>
                  </a:cubicBezTo>
                  <a:cubicBezTo>
                    <a:pt x="581197" y="154467"/>
                    <a:pt x="579139" y="160182"/>
                    <a:pt x="577310" y="166126"/>
                  </a:cubicBezTo>
                  <a:cubicBezTo>
                    <a:pt x="575482" y="172070"/>
                    <a:pt x="573653" y="177785"/>
                    <a:pt x="572053" y="183728"/>
                  </a:cubicBezTo>
                  <a:cubicBezTo>
                    <a:pt x="572053" y="183728"/>
                    <a:pt x="572053" y="183728"/>
                    <a:pt x="572053" y="183728"/>
                  </a:cubicBezTo>
                  <a:cubicBezTo>
                    <a:pt x="571824" y="184643"/>
                    <a:pt x="571595" y="185557"/>
                    <a:pt x="571367" y="186471"/>
                  </a:cubicBezTo>
                  <a:cubicBezTo>
                    <a:pt x="571367" y="186700"/>
                    <a:pt x="571367" y="186700"/>
                    <a:pt x="571367" y="186929"/>
                  </a:cubicBezTo>
                  <a:cubicBezTo>
                    <a:pt x="571138" y="187843"/>
                    <a:pt x="571138" y="188529"/>
                    <a:pt x="570910" y="189443"/>
                  </a:cubicBezTo>
                  <a:cubicBezTo>
                    <a:pt x="570910" y="189443"/>
                    <a:pt x="570910" y="189672"/>
                    <a:pt x="570910" y="189672"/>
                  </a:cubicBezTo>
                  <a:cubicBezTo>
                    <a:pt x="570910" y="190586"/>
                    <a:pt x="570681" y="191501"/>
                    <a:pt x="570681" y="192186"/>
                  </a:cubicBezTo>
                  <a:cubicBezTo>
                    <a:pt x="570681" y="192186"/>
                    <a:pt x="570681" y="192186"/>
                    <a:pt x="570681" y="192186"/>
                  </a:cubicBezTo>
                  <a:cubicBezTo>
                    <a:pt x="570681" y="193101"/>
                    <a:pt x="570681" y="194015"/>
                    <a:pt x="570681" y="194701"/>
                  </a:cubicBezTo>
                  <a:cubicBezTo>
                    <a:pt x="570910" y="203845"/>
                    <a:pt x="575710" y="211160"/>
                    <a:pt x="584854" y="216875"/>
                  </a:cubicBezTo>
                  <a:cubicBezTo>
                    <a:pt x="596056" y="223733"/>
                    <a:pt x="607943" y="227619"/>
                    <a:pt x="621887" y="226019"/>
                  </a:cubicBezTo>
                  <a:cubicBezTo>
                    <a:pt x="652063" y="222133"/>
                    <a:pt x="682238" y="222590"/>
                    <a:pt x="712184" y="226019"/>
                  </a:cubicBezTo>
                  <a:cubicBezTo>
                    <a:pt x="712870" y="226019"/>
                    <a:pt x="713556" y="226248"/>
                    <a:pt x="714242" y="226248"/>
                  </a:cubicBezTo>
                  <a:cubicBezTo>
                    <a:pt x="716528" y="226476"/>
                    <a:pt x="718585" y="226705"/>
                    <a:pt x="720871" y="226934"/>
                  </a:cubicBezTo>
                  <a:cubicBezTo>
                    <a:pt x="721786" y="226934"/>
                    <a:pt x="722700" y="227162"/>
                    <a:pt x="723614" y="227162"/>
                  </a:cubicBezTo>
                  <a:cubicBezTo>
                    <a:pt x="725672" y="227391"/>
                    <a:pt x="727729" y="227619"/>
                    <a:pt x="729787" y="228077"/>
                  </a:cubicBezTo>
                  <a:cubicBezTo>
                    <a:pt x="730701" y="228305"/>
                    <a:pt x="731387" y="228305"/>
                    <a:pt x="732301" y="228534"/>
                  </a:cubicBezTo>
                  <a:cubicBezTo>
                    <a:pt x="735044" y="228991"/>
                    <a:pt x="738016" y="229448"/>
                    <a:pt x="740759" y="229905"/>
                  </a:cubicBezTo>
                  <a:cubicBezTo>
                    <a:pt x="746017" y="230820"/>
                    <a:pt x="751046" y="231963"/>
                    <a:pt x="755390" y="233563"/>
                  </a:cubicBezTo>
                  <a:cubicBezTo>
                    <a:pt x="759733" y="235163"/>
                    <a:pt x="763619" y="236992"/>
                    <a:pt x="767048" y="239278"/>
                  </a:cubicBezTo>
                  <a:cubicBezTo>
                    <a:pt x="772763" y="243164"/>
                    <a:pt x="777107" y="248193"/>
                    <a:pt x="780079" y="254366"/>
                  </a:cubicBezTo>
                  <a:cubicBezTo>
                    <a:pt x="781222" y="256880"/>
                    <a:pt x="782365" y="259623"/>
                    <a:pt x="783279" y="262367"/>
                  </a:cubicBezTo>
                  <a:cubicBezTo>
                    <a:pt x="783736" y="263738"/>
                    <a:pt x="783965" y="265338"/>
                    <a:pt x="784422" y="266939"/>
                  </a:cubicBezTo>
                  <a:cubicBezTo>
                    <a:pt x="785108" y="270139"/>
                    <a:pt x="785565" y="273339"/>
                    <a:pt x="785794" y="276997"/>
                  </a:cubicBezTo>
                  <a:cubicBezTo>
                    <a:pt x="786022" y="281112"/>
                    <a:pt x="786251" y="285227"/>
                    <a:pt x="786479" y="289341"/>
                  </a:cubicBezTo>
                  <a:cubicBezTo>
                    <a:pt x="786708" y="293456"/>
                    <a:pt x="786937" y="297571"/>
                    <a:pt x="786937" y="301686"/>
                  </a:cubicBezTo>
                  <a:cubicBezTo>
                    <a:pt x="787165" y="307858"/>
                    <a:pt x="787165" y="314030"/>
                    <a:pt x="787165" y="320431"/>
                  </a:cubicBezTo>
                  <a:cubicBezTo>
                    <a:pt x="787165" y="324546"/>
                    <a:pt x="787165" y="328661"/>
                    <a:pt x="786937" y="332775"/>
                  </a:cubicBezTo>
                  <a:cubicBezTo>
                    <a:pt x="786708" y="338948"/>
                    <a:pt x="786479" y="345120"/>
                    <a:pt x="786022" y="351521"/>
                  </a:cubicBezTo>
                  <a:cubicBezTo>
                    <a:pt x="785565" y="357693"/>
                    <a:pt x="785108" y="363865"/>
                    <a:pt x="784422" y="370037"/>
                  </a:cubicBezTo>
                  <a:cubicBezTo>
                    <a:pt x="784193" y="372095"/>
                    <a:pt x="783965" y="374152"/>
                    <a:pt x="783736" y="376209"/>
                  </a:cubicBezTo>
                  <a:cubicBezTo>
                    <a:pt x="783279" y="379867"/>
                    <a:pt x="783279" y="383525"/>
                    <a:pt x="783736" y="386725"/>
                  </a:cubicBezTo>
                  <a:cubicBezTo>
                    <a:pt x="784651" y="393812"/>
                    <a:pt x="787851" y="399755"/>
                    <a:pt x="792423" y="403641"/>
                  </a:cubicBezTo>
                  <a:cubicBezTo>
                    <a:pt x="793337" y="404327"/>
                    <a:pt x="794252" y="405013"/>
                    <a:pt x="795166" y="405470"/>
                  </a:cubicBezTo>
                  <a:cubicBezTo>
                    <a:pt x="801796" y="409585"/>
                    <a:pt x="810482" y="410271"/>
                    <a:pt x="820312" y="406156"/>
                  </a:cubicBezTo>
                  <a:cubicBezTo>
                    <a:pt x="824198" y="404556"/>
                    <a:pt x="828313" y="402956"/>
                    <a:pt x="832199" y="401127"/>
                  </a:cubicBezTo>
                  <a:cubicBezTo>
                    <a:pt x="838829" y="398155"/>
                    <a:pt x="845230" y="394955"/>
                    <a:pt x="851173" y="390840"/>
                  </a:cubicBezTo>
                  <a:cubicBezTo>
                    <a:pt x="854374" y="388782"/>
                    <a:pt x="857574" y="386725"/>
                    <a:pt x="860774" y="384896"/>
                  </a:cubicBezTo>
                  <a:cubicBezTo>
                    <a:pt x="867404" y="381467"/>
                    <a:pt x="874033" y="378724"/>
                    <a:pt x="880891" y="376895"/>
                  </a:cubicBezTo>
                  <a:cubicBezTo>
                    <a:pt x="885920" y="375524"/>
                    <a:pt x="891178" y="374609"/>
                    <a:pt x="896436" y="374152"/>
                  </a:cubicBezTo>
                  <a:cubicBezTo>
                    <a:pt x="899865" y="373923"/>
                    <a:pt x="903523" y="373695"/>
                    <a:pt x="906952" y="373695"/>
                  </a:cubicBezTo>
                  <a:cubicBezTo>
                    <a:pt x="912209" y="373695"/>
                    <a:pt x="917696" y="374381"/>
                    <a:pt x="923182" y="375295"/>
                  </a:cubicBezTo>
                  <a:cubicBezTo>
                    <a:pt x="926840" y="375981"/>
                    <a:pt x="930497" y="376667"/>
                    <a:pt x="934155" y="377810"/>
                  </a:cubicBezTo>
                  <a:cubicBezTo>
                    <a:pt x="942613" y="380096"/>
                    <a:pt x="950386" y="383982"/>
                    <a:pt x="957472" y="389468"/>
                  </a:cubicBezTo>
                  <a:cubicBezTo>
                    <a:pt x="959530" y="391068"/>
                    <a:pt x="961587" y="392897"/>
                    <a:pt x="963416" y="394726"/>
                  </a:cubicBezTo>
                  <a:cubicBezTo>
                    <a:pt x="965930" y="397241"/>
                    <a:pt x="968445" y="399984"/>
                    <a:pt x="970502" y="403184"/>
                  </a:cubicBezTo>
                  <a:cubicBezTo>
                    <a:pt x="972103" y="405470"/>
                    <a:pt x="973703" y="407985"/>
                    <a:pt x="975074" y="410499"/>
                  </a:cubicBezTo>
                  <a:cubicBezTo>
                    <a:pt x="975532" y="411414"/>
                    <a:pt x="975989" y="412328"/>
                    <a:pt x="976446" y="413014"/>
                  </a:cubicBezTo>
                  <a:cubicBezTo>
                    <a:pt x="977360" y="414843"/>
                    <a:pt x="978275" y="416672"/>
                    <a:pt x="978961" y="418500"/>
                  </a:cubicBezTo>
                  <a:cubicBezTo>
                    <a:pt x="979646" y="420329"/>
                    <a:pt x="980561" y="422387"/>
                    <a:pt x="981018" y="424444"/>
                  </a:cubicBezTo>
                  <a:cubicBezTo>
                    <a:pt x="981247" y="425358"/>
                    <a:pt x="981704" y="426501"/>
                    <a:pt x="981932" y="427644"/>
                  </a:cubicBezTo>
                  <a:cubicBezTo>
                    <a:pt x="983075" y="431759"/>
                    <a:pt x="983990" y="436331"/>
                    <a:pt x="984676" y="440903"/>
                  </a:cubicBezTo>
                  <a:cubicBezTo>
                    <a:pt x="984904" y="443189"/>
                    <a:pt x="985361" y="445704"/>
                    <a:pt x="985361" y="448218"/>
                  </a:cubicBezTo>
                  <a:cubicBezTo>
                    <a:pt x="985590" y="451647"/>
                    <a:pt x="985819" y="455305"/>
                    <a:pt x="985819" y="458963"/>
                  </a:cubicBezTo>
                  <a:cubicBezTo>
                    <a:pt x="985819" y="460563"/>
                    <a:pt x="985819" y="462163"/>
                    <a:pt x="985819" y="463763"/>
                  </a:cubicBezTo>
                  <a:cubicBezTo>
                    <a:pt x="985819" y="464678"/>
                    <a:pt x="985819" y="465363"/>
                    <a:pt x="985819" y="466278"/>
                  </a:cubicBezTo>
                  <a:cubicBezTo>
                    <a:pt x="985590" y="469478"/>
                    <a:pt x="985361" y="472907"/>
                    <a:pt x="984904" y="476336"/>
                  </a:cubicBezTo>
                  <a:cubicBezTo>
                    <a:pt x="984904" y="477251"/>
                    <a:pt x="984676" y="477936"/>
                    <a:pt x="984676" y="478851"/>
                  </a:cubicBezTo>
                  <a:cubicBezTo>
                    <a:pt x="980104" y="512455"/>
                    <a:pt x="962730" y="550631"/>
                    <a:pt x="912209" y="552917"/>
                  </a:cubicBezTo>
                  <a:cubicBezTo>
                    <a:pt x="896665" y="553603"/>
                    <a:pt x="878148" y="551088"/>
                    <a:pt x="855745" y="543773"/>
                  </a:cubicBezTo>
                  <a:cubicBezTo>
                    <a:pt x="852316" y="541944"/>
                    <a:pt x="848659" y="540573"/>
                    <a:pt x="845230" y="539430"/>
                  </a:cubicBezTo>
                  <a:cubicBezTo>
                    <a:pt x="843401" y="538973"/>
                    <a:pt x="841572" y="538515"/>
                    <a:pt x="839743" y="538058"/>
                  </a:cubicBezTo>
                  <a:cubicBezTo>
                    <a:pt x="837914" y="537601"/>
                    <a:pt x="836086" y="537372"/>
                    <a:pt x="834257" y="537144"/>
                  </a:cubicBezTo>
                  <a:cubicBezTo>
                    <a:pt x="828770" y="536458"/>
                    <a:pt x="823055" y="536458"/>
                    <a:pt x="817340" y="537144"/>
                  </a:cubicBezTo>
                  <a:cubicBezTo>
                    <a:pt x="815512" y="537372"/>
                    <a:pt x="813454" y="537601"/>
                    <a:pt x="811625" y="537830"/>
                  </a:cubicBezTo>
                  <a:cubicBezTo>
                    <a:pt x="804082" y="538973"/>
                    <a:pt x="798595" y="541030"/>
                    <a:pt x="794938" y="544688"/>
                  </a:cubicBezTo>
                  <a:cubicBezTo>
                    <a:pt x="794023" y="545602"/>
                    <a:pt x="793109" y="546516"/>
                    <a:pt x="792423" y="547659"/>
                  </a:cubicBezTo>
                  <a:cubicBezTo>
                    <a:pt x="790137" y="551088"/>
                    <a:pt x="788765" y="555432"/>
                    <a:pt x="787851" y="561147"/>
                  </a:cubicBezTo>
                  <a:cubicBezTo>
                    <a:pt x="787622" y="562976"/>
                    <a:pt x="787394" y="564804"/>
                    <a:pt x="787165" y="566405"/>
                  </a:cubicBezTo>
                  <a:cubicBezTo>
                    <a:pt x="786708" y="570062"/>
                    <a:pt x="786251" y="573491"/>
                    <a:pt x="785794" y="577149"/>
                  </a:cubicBezTo>
                  <a:cubicBezTo>
                    <a:pt x="785336" y="580806"/>
                    <a:pt x="785108" y="584235"/>
                    <a:pt x="784651" y="587893"/>
                  </a:cubicBezTo>
                  <a:cubicBezTo>
                    <a:pt x="784422" y="591551"/>
                    <a:pt x="784193" y="594980"/>
                    <a:pt x="784193" y="598637"/>
                  </a:cubicBezTo>
                  <a:cubicBezTo>
                    <a:pt x="784193" y="600466"/>
                    <a:pt x="784193" y="602295"/>
                    <a:pt x="784193" y="604124"/>
                  </a:cubicBezTo>
                  <a:cubicBezTo>
                    <a:pt x="784422" y="609839"/>
                    <a:pt x="784193" y="615554"/>
                    <a:pt x="783965" y="621269"/>
                  </a:cubicBezTo>
                  <a:cubicBezTo>
                    <a:pt x="783736" y="626984"/>
                    <a:pt x="783050" y="632699"/>
                    <a:pt x="782365" y="638185"/>
                  </a:cubicBezTo>
                  <a:cubicBezTo>
                    <a:pt x="781679" y="643900"/>
                    <a:pt x="780764" y="649386"/>
                    <a:pt x="779850" y="655101"/>
                  </a:cubicBezTo>
                  <a:cubicBezTo>
                    <a:pt x="778936" y="660588"/>
                    <a:pt x="777793" y="666303"/>
                    <a:pt x="776878" y="671789"/>
                  </a:cubicBezTo>
                  <a:cubicBezTo>
                    <a:pt x="776192" y="675447"/>
                    <a:pt x="775507" y="679333"/>
                    <a:pt x="774592" y="682991"/>
                  </a:cubicBezTo>
                  <a:cubicBezTo>
                    <a:pt x="773906" y="686648"/>
                    <a:pt x="773221" y="690534"/>
                    <a:pt x="772535" y="694192"/>
                  </a:cubicBezTo>
                  <a:cubicBezTo>
                    <a:pt x="772306" y="696021"/>
                    <a:pt x="771849" y="697621"/>
                    <a:pt x="771392" y="699450"/>
                  </a:cubicBezTo>
                  <a:cubicBezTo>
                    <a:pt x="770935" y="701279"/>
                    <a:pt x="770477" y="702879"/>
                    <a:pt x="770020" y="704708"/>
                  </a:cubicBezTo>
                  <a:cubicBezTo>
                    <a:pt x="769563" y="706308"/>
                    <a:pt x="768877" y="708137"/>
                    <a:pt x="767963" y="709737"/>
                  </a:cubicBezTo>
                  <a:cubicBezTo>
                    <a:pt x="767277" y="711337"/>
                    <a:pt x="766363" y="712937"/>
                    <a:pt x="765220" y="714537"/>
                  </a:cubicBezTo>
                  <a:cubicBezTo>
                    <a:pt x="763619" y="716823"/>
                    <a:pt x="762019" y="719109"/>
                    <a:pt x="760190" y="720938"/>
                  </a:cubicBezTo>
                  <a:cubicBezTo>
                    <a:pt x="754933" y="726653"/>
                    <a:pt x="748532" y="729854"/>
                    <a:pt x="738931" y="730082"/>
                  </a:cubicBezTo>
                  <a:cubicBezTo>
                    <a:pt x="735959" y="730082"/>
                    <a:pt x="732301" y="730082"/>
                    <a:pt x="727958" y="730311"/>
                  </a:cubicBezTo>
                  <a:cubicBezTo>
                    <a:pt x="726586" y="730311"/>
                    <a:pt x="724986" y="730311"/>
                    <a:pt x="723386" y="730311"/>
                  </a:cubicBezTo>
                  <a:cubicBezTo>
                    <a:pt x="722700" y="730311"/>
                    <a:pt x="721786" y="730311"/>
                    <a:pt x="721100" y="730311"/>
                  </a:cubicBezTo>
                  <a:cubicBezTo>
                    <a:pt x="719500" y="730311"/>
                    <a:pt x="717899" y="730311"/>
                    <a:pt x="716071" y="730311"/>
                  </a:cubicBezTo>
                  <a:cubicBezTo>
                    <a:pt x="715156" y="730311"/>
                    <a:pt x="714242" y="730311"/>
                    <a:pt x="713327" y="730311"/>
                  </a:cubicBezTo>
                  <a:cubicBezTo>
                    <a:pt x="711499" y="730311"/>
                    <a:pt x="709670" y="730311"/>
                    <a:pt x="707612" y="730311"/>
                  </a:cubicBezTo>
                  <a:cubicBezTo>
                    <a:pt x="704641" y="730311"/>
                    <a:pt x="701669" y="730311"/>
                    <a:pt x="698468" y="730539"/>
                  </a:cubicBezTo>
                  <a:cubicBezTo>
                    <a:pt x="696411" y="730539"/>
                    <a:pt x="694125" y="730539"/>
                    <a:pt x="692068" y="730539"/>
                  </a:cubicBezTo>
                  <a:cubicBezTo>
                    <a:pt x="690925" y="730539"/>
                    <a:pt x="689782" y="730539"/>
                    <a:pt x="688639" y="730539"/>
                  </a:cubicBezTo>
                  <a:cubicBezTo>
                    <a:pt x="685210" y="730539"/>
                    <a:pt x="681781" y="730539"/>
                    <a:pt x="678123" y="730768"/>
                  </a:cubicBezTo>
                  <a:cubicBezTo>
                    <a:pt x="673322" y="730768"/>
                    <a:pt x="668293" y="730997"/>
                    <a:pt x="663264" y="730997"/>
                  </a:cubicBezTo>
                  <a:cubicBezTo>
                    <a:pt x="654349" y="731225"/>
                    <a:pt x="644747" y="731225"/>
                    <a:pt x="634689" y="731454"/>
                  </a:cubicBezTo>
                  <a:cubicBezTo>
                    <a:pt x="631946" y="731454"/>
                    <a:pt x="628974" y="731454"/>
                    <a:pt x="626002" y="731454"/>
                  </a:cubicBezTo>
                  <a:cubicBezTo>
                    <a:pt x="589655" y="731911"/>
                    <a:pt x="548507" y="732140"/>
                    <a:pt x="507130" y="732368"/>
                  </a:cubicBezTo>
                  <a:cubicBezTo>
                    <a:pt x="505530" y="732368"/>
                    <a:pt x="503930" y="732368"/>
                    <a:pt x="502101" y="732368"/>
                  </a:cubicBezTo>
                  <a:cubicBezTo>
                    <a:pt x="498901" y="732368"/>
                    <a:pt x="495472" y="732368"/>
                    <a:pt x="492271" y="732368"/>
                  </a:cubicBezTo>
                  <a:cubicBezTo>
                    <a:pt x="490671" y="732368"/>
                    <a:pt x="489071" y="732368"/>
                    <a:pt x="487242" y="732368"/>
                  </a:cubicBezTo>
                  <a:cubicBezTo>
                    <a:pt x="477412" y="732368"/>
                    <a:pt x="467582" y="732368"/>
                    <a:pt x="457753" y="732368"/>
                  </a:cubicBezTo>
                  <a:cubicBezTo>
                    <a:pt x="457753" y="732368"/>
                    <a:pt x="457753" y="732368"/>
                    <a:pt x="457753" y="732368"/>
                  </a:cubicBezTo>
                  <a:cubicBezTo>
                    <a:pt x="435121" y="732368"/>
                    <a:pt x="412947" y="732368"/>
                    <a:pt x="392373" y="732140"/>
                  </a:cubicBezTo>
                  <a:cubicBezTo>
                    <a:pt x="386429" y="732140"/>
                    <a:pt x="380714" y="732140"/>
                    <a:pt x="374999" y="731911"/>
                  </a:cubicBezTo>
                  <a:cubicBezTo>
                    <a:pt x="367913" y="731911"/>
                    <a:pt x="361055" y="731682"/>
                    <a:pt x="354425" y="731682"/>
                  </a:cubicBezTo>
                  <a:cubicBezTo>
                    <a:pt x="353054" y="731682"/>
                    <a:pt x="351911" y="731682"/>
                    <a:pt x="350539" y="731682"/>
                  </a:cubicBezTo>
                  <a:cubicBezTo>
                    <a:pt x="345281" y="731682"/>
                    <a:pt x="340252" y="731454"/>
                    <a:pt x="335452" y="731454"/>
                  </a:cubicBezTo>
                  <a:cubicBezTo>
                    <a:pt x="334309" y="731454"/>
                    <a:pt x="332937" y="731454"/>
                    <a:pt x="331794" y="731454"/>
                  </a:cubicBezTo>
                  <a:cubicBezTo>
                    <a:pt x="330651" y="731454"/>
                    <a:pt x="329279" y="731454"/>
                    <a:pt x="328136" y="731454"/>
                  </a:cubicBezTo>
                  <a:cubicBezTo>
                    <a:pt x="325850" y="731454"/>
                    <a:pt x="323564" y="731225"/>
                    <a:pt x="321507" y="731225"/>
                  </a:cubicBezTo>
                  <a:cubicBezTo>
                    <a:pt x="319221" y="731225"/>
                    <a:pt x="317164" y="730997"/>
                    <a:pt x="315106" y="730997"/>
                  </a:cubicBezTo>
                  <a:cubicBezTo>
                    <a:pt x="313049" y="730997"/>
                    <a:pt x="310991" y="730768"/>
                    <a:pt x="308934" y="730768"/>
                  </a:cubicBezTo>
                  <a:cubicBezTo>
                    <a:pt x="306877" y="730768"/>
                    <a:pt x="305048" y="730539"/>
                    <a:pt x="303219" y="730539"/>
                  </a:cubicBezTo>
                  <a:cubicBezTo>
                    <a:pt x="302305" y="730539"/>
                    <a:pt x="301162" y="730539"/>
                    <a:pt x="300247" y="730311"/>
                  </a:cubicBezTo>
                  <a:cubicBezTo>
                    <a:pt x="298418" y="730311"/>
                    <a:pt x="296590" y="730082"/>
                    <a:pt x="294989" y="730082"/>
                  </a:cubicBezTo>
                  <a:cubicBezTo>
                    <a:pt x="294075" y="730082"/>
                    <a:pt x="293389" y="730082"/>
                    <a:pt x="292475" y="729854"/>
                  </a:cubicBezTo>
                  <a:cubicBezTo>
                    <a:pt x="291560" y="729854"/>
                    <a:pt x="290646" y="729854"/>
                    <a:pt x="289960" y="729625"/>
                  </a:cubicBezTo>
                  <a:cubicBezTo>
                    <a:pt x="288589" y="729625"/>
                    <a:pt x="286988" y="729396"/>
                    <a:pt x="285845" y="729396"/>
                  </a:cubicBezTo>
                  <a:cubicBezTo>
                    <a:pt x="284931" y="729396"/>
                    <a:pt x="284245" y="729168"/>
                    <a:pt x="283331" y="729168"/>
                  </a:cubicBezTo>
                  <a:cubicBezTo>
                    <a:pt x="281959" y="729168"/>
                    <a:pt x="280816" y="728939"/>
                    <a:pt x="279673" y="728939"/>
                  </a:cubicBezTo>
                  <a:cubicBezTo>
                    <a:pt x="278302" y="728711"/>
                    <a:pt x="277159" y="728711"/>
                    <a:pt x="276016" y="728482"/>
                  </a:cubicBezTo>
                  <a:cubicBezTo>
                    <a:pt x="275101" y="728482"/>
                    <a:pt x="274187" y="728253"/>
                    <a:pt x="273272" y="728253"/>
                  </a:cubicBezTo>
                  <a:cubicBezTo>
                    <a:pt x="272587" y="728253"/>
                    <a:pt x="272129" y="728025"/>
                    <a:pt x="271444" y="728025"/>
                  </a:cubicBezTo>
                  <a:cubicBezTo>
                    <a:pt x="270758" y="727796"/>
                    <a:pt x="269843" y="727796"/>
                    <a:pt x="269386" y="727568"/>
                  </a:cubicBezTo>
                  <a:cubicBezTo>
                    <a:pt x="268700" y="727339"/>
                    <a:pt x="268015" y="727339"/>
                    <a:pt x="267557" y="727110"/>
                  </a:cubicBezTo>
                  <a:lnTo>
                    <a:pt x="267557" y="727110"/>
                  </a:lnTo>
                  <a:cubicBezTo>
                    <a:pt x="267329" y="727110"/>
                    <a:pt x="267100" y="727110"/>
                    <a:pt x="266872" y="727110"/>
                  </a:cubicBezTo>
                  <a:cubicBezTo>
                    <a:pt x="266414" y="727110"/>
                    <a:pt x="265957" y="727110"/>
                    <a:pt x="265500" y="726882"/>
                  </a:cubicBezTo>
                  <a:cubicBezTo>
                    <a:pt x="265271" y="726882"/>
                    <a:pt x="265043" y="726653"/>
                    <a:pt x="264814" y="726653"/>
                  </a:cubicBezTo>
                  <a:cubicBezTo>
                    <a:pt x="264357" y="726425"/>
                    <a:pt x="263900" y="726196"/>
                    <a:pt x="263443" y="725967"/>
                  </a:cubicBezTo>
                  <a:cubicBezTo>
                    <a:pt x="262300" y="725282"/>
                    <a:pt x="261157" y="724139"/>
                    <a:pt x="260014" y="722996"/>
                  </a:cubicBezTo>
                  <a:cubicBezTo>
                    <a:pt x="259785" y="722538"/>
                    <a:pt x="259328" y="722310"/>
                    <a:pt x="259099" y="721853"/>
                  </a:cubicBezTo>
                  <a:cubicBezTo>
                    <a:pt x="258871" y="721624"/>
                    <a:pt x="258642" y="721167"/>
                    <a:pt x="258413" y="720938"/>
                  </a:cubicBezTo>
                  <a:cubicBezTo>
                    <a:pt x="258185" y="720481"/>
                    <a:pt x="257728" y="720024"/>
                    <a:pt x="257499" y="719795"/>
                  </a:cubicBezTo>
                  <a:cubicBezTo>
                    <a:pt x="256813" y="718881"/>
                    <a:pt x="256127" y="717966"/>
                    <a:pt x="255442" y="717052"/>
                  </a:cubicBezTo>
                  <a:cubicBezTo>
                    <a:pt x="255213" y="716595"/>
                    <a:pt x="254756" y="716138"/>
                    <a:pt x="254527" y="715680"/>
                  </a:cubicBezTo>
                  <a:cubicBezTo>
                    <a:pt x="253156" y="713623"/>
                    <a:pt x="252013" y="711566"/>
                    <a:pt x="250870" y="709737"/>
                  </a:cubicBezTo>
                  <a:cubicBezTo>
                    <a:pt x="250641" y="709508"/>
                    <a:pt x="250641" y="709280"/>
                    <a:pt x="250412" y="708822"/>
                  </a:cubicBezTo>
                  <a:cubicBezTo>
                    <a:pt x="249727" y="707451"/>
                    <a:pt x="249041" y="706308"/>
                    <a:pt x="248584" y="705393"/>
                  </a:cubicBezTo>
                  <a:cubicBezTo>
                    <a:pt x="240125" y="690306"/>
                    <a:pt x="239440" y="674075"/>
                    <a:pt x="238297" y="657616"/>
                  </a:cubicBezTo>
                  <a:cubicBezTo>
                    <a:pt x="238068" y="655330"/>
                    <a:pt x="238068" y="653044"/>
                    <a:pt x="237839" y="650529"/>
                  </a:cubicBezTo>
                  <a:cubicBezTo>
                    <a:pt x="237611" y="647558"/>
                    <a:pt x="237382" y="644814"/>
                    <a:pt x="237382" y="641843"/>
                  </a:cubicBezTo>
                  <a:cubicBezTo>
                    <a:pt x="237382" y="638871"/>
                    <a:pt x="237154" y="636128"/>
                    <a:pt x="237154" y="633156"/>
                  </a:cubicBezTo>
                  <a:cubicBezTo>
                    <a:pt x="237154" y="630184"/>
                    <a:pt x="237154" y="627441"/>
                    <a:pt x="237154" y="624469"/>
                  </a:cubicBezTo>
                  <a:cubicBezTo>
                    <a:pt x="237154" y="623097"/>
                    <a:pt x="237154" y="621497"/>
                    <a:pt x="237154" y="620126"/>
                  </a:cubicBezTo>
                  <a:cubicBezTo>
                    <a:pt x="237154" y="617154"/>
                    <a:pt x="237154" y="614411"/>
                    <a:pt x="236925" y="611439"/>
                  </a:cubicBezTo>
                  <a:cubicBezTo>
                    <a:pt x="236696" y="605724"/>
                    <a:pt x="236468" y="600009"/>
                    <a:pt x="235782" y="594065"/>
                  </a:cubicBezTo>
                  <a:cubicBezTo>
                    <a:pt x="235325" y="589722"/>
                    <a:pt x="234639" y="585378"/>
                    <a:pt x="233725" y="581264"/>
                  </a:cubicBezTo>
                  <a:cubicBezTo>
                    <a:pt x="232582" y="576463"/>
                    <a:pt x="231210" y="572120"/>
                    <a:pt x="229381" y="568462"/>
                  </a:cubicBezTo>
                  <a:cubicBezTo>
                    <a:pt x="228695" y="567090"/>
                    <a:pt x="228010" y="565947"/>
                    <a:pt x="227324" y="564804"/>
                  </a:cubicBezTo>
                  <a:cubicBezTo>
                    <a:pt x="226638" y="563661"/>
                    <a:pt x="225952" y="562518"/>
                    <a:pt x="225038" y="561604"/>
                  </a:cubicBezTo>
                  <a:cubicBezTo>
                    <a:pt x="224581" y="561147"/>
                    <a:pt x="224123" y="560690"/>
                    <a:pt x="223895" y="560004"/>
                  </a:cubicBezTo>
                  <a:cubicBezTo>
                    <a:pt x="222980" y="559089"/>
                    <a:pt x="222066" y="558175"/>
                    <a:pt x="221152" y="557261"/>
                  </a:cubicBezTo>
                  <a:cubicBezTo>
                    <a:pt x="220694" y="556803"/>
                    <a:pt x="220237" y="556346"/>
                    <a:pt x="219780" y="556118"/>
                  </a:cubicBezTo>
                  <a:cubicBezTo>
                    <a:pt x="219094" y="555432"/>
                    <a:pt x="218180" y="554975"/>
                    <a:pt x="217494" y="554289"/>
                  </a:cubicBezTo>
                  <a:cubicBezTo>
                    <a:pt x="216808" y="553832"/>
                    <a:pt x="216122" y="553374"/>
                    <a:pt x="215208" y="552917"/>
                  </a:cubicBezTo>
                  <a:cubicBezTo>
                    <a:pt x="214751" y="552689"/>
                    <a:pt x="214065" y="552231"/>
                    <a:pt x="213608" y="552003"/>
                  </a:cubicBezTo>
                  <a:cubicBezTo>
                    <a:pt x="212465" y="551546"/>
                    <a:pt x="211322" y="551088"/>
                    <a:pt x="210179" y="550631"/>
                  </a:cubicBezTo>
                  <a:cubicBezTo>
                    <a:pt x="208807" y="550174"/>
                    <a:pt x="207664" y="549945"/>
                    <a:pt x="206293" y="549488"/>
                  </a:cubicBezTo>
                  <a:cubicBezTo>
                    <a:pt x="203778" y="549031"/>
                    <a:pt x="201263" y="548802"/>
                    <a:pt x="198520" y="548802"/>
                  </a:cubicBezTo>
                  <a:cubicBezTo>
                    <a:pt x="198520" y="548802"/>
                    <a:pt x="198520" y="548802"/>
                    <a:pt x="198520" y="548802"/>
                  </a:cubicBezTo>
                  <a:cubicBezTo>
                    <a:pt x="194177" y="548802"/>
                    <a:pt x="189833" y="549488"/>
                    <a:pt x="184804" y="550860"/>
                  </a:cubicBezTo>
                  <a:cubicBezTo>
                    <a:pt x="169259" y="554975"/>
                    <a:pt x="153715" y="557261"/>
                    <a:pt x="137713" y="556118"/>
                  </a:cubicBezTo>
                  <a:cubicBezTo>
                    <a:pt x="118510" y="554746"/>
                    <a:pt x="100908" y="549031"/>
                    <a:pt x="84677" y="538973"/>
                  </a:cubicBezTo>
                  <a:cubicBezTo>
                    <a:pt x="81706" y="537144"/>
                    <a:pt x="78962" y="535086"/>
                    <a:pt x="76448" y="532800"/>
                  </a:cubicBezTo>
                  <a:cubicBezTo>
                    <a:pt x="72790" y="529371"/>
                    <a:pt x="69590" y="525485"/>
                    <a:pt x="67075" y="520685"/>
                  </a:cubicBezTo>
                  <a:cubicBezTo>
                    <a:pt x="65475" y="517484"/>
                    <a:pt x="64332" y="514284"/>
                    <a:pt x="63418" y="510398"/>
                  </a:cubicBezTo>
                  <a:cubicBezTo>
                    <a:pt x="62960" y="508569"/>
                    <a:pt x="62732" y="506511"/>
                    <a:pt x="62503" y="504454"/>
                  </a:cubicBezTo>
                  <a:lnTo>
                    <a:pt x="62503" y="504454"/>
                  </a:lnTo>
                  <a:cubicBezTo>
                    <a:pt x="67075" y="504911"/>
                    <a:pt x="71419" y="505368"/>
                    <a:pt x="75762" y="505826"/>
                  </a:cubicBezTo>
                  <a:cubicBezTo>
                    <a:pt x="79191" y="506054"/>
                    <a:pt x="82391" y="506511"/>
                    <a:pt x="85592" y="506740"/>
                  </a:cubicBezTo>
                  <a:cubicBezTo>
                    <a:pt x="97708" y="507654"/>
                    <a:pt x="108909" y="505368"/>
                    <a:pt x="115310" y="493481"/>
                  </a:cubicBezTo>
                  <a:cubicBezTo>
                    <a:pt x="121711" y="481594"/>
                    <a:pt x="120339" y="469478"/>
                    <a:pt x="112567" y="458734"/>
                  </a:cubicBezTo>
                  <a:cubicBezTo>
                    <a:pt x="104108" y="447075"/>
                    <a:pt x="94279" y="436331"/>
                    <a:pt x="85592" y="424901"/>
                  </a:cubicBezTo>
                  <a:cubicBezTo>
                    <a:pt x="75076" y="411185"/>
                    <a:pt x="75305" y="410957"/>
                    <a:pt x="85363" y="396783"/>
                  </a:cubicBezTo>
                  <a:cubicBezTo>
                    <a:pt x="100908" y="374838"/>
                    <a:pt x="145485" y="348549"/>
                    <a:pt x="203549" y="381010"/>
                  </a:cubicBezTo>
                  <a:cubicBezTo>
                    <a:pt x="215208" y="389697"/>
                    <a:pt x="226867" y="388782"/>
                    <a:pt x="234410" y="375981"/>
                  </a:cubicBezTo>
                  <a:cubicBezTo>
                    <a:pt x="238982" y="368208"/>
                    <a:pt x="240811" y="359750"/>
                    <a:pt x="239897" y="351063"/>
                  </a:cubicBezTo>
                  <a:cubicBezTo>
                    <a:pt x="236468" y="320888"/>
                    <a:pt x="239440" y="290484"/>
                    <a:pt x="238068" y="260081"/>
                  </a:cubicBezTo>
                  <a:cubicBezTo>
                    <a:pt x="237839" y="255737"/>
                    <a:pt x="238068" y="251165"/>
                    <a:pt x="239440" y="247279"/>
                  </a:cubicBezTo>
                  <a:cubicBezTo>
                    <a:pt x="244240" y="232649"/>
                    <a:pt x="259785" y="229448"/>
                    <a:pt x="270301" y="240650"/>
                  </a:cubicBezTo>
                  <a:cubicBezTo>
                    <a:pt x="277844" y="248651"/>
                    <a:pt x="278987" y="258480"/>
                    <a:pt x="279216" y="268767"/>
                  </a:cubicBezTo>
                  <a:cubicBezTo>
                    <a:pt x="279445" y="288884"/>
                    <a:pt x="278530" y="309001"/>
                    <a:pt x="282416" y="329118"/>
                  </a:cubicBezTo>
                  <a:cubicBezTo>
                    <a:pt x="285160" y="343520"/>
                    <a:pt x="292018" y="352664"/>
                    <a:pt x="305734" y="357236"/>
                  </a:cubicBezTo>
                  <a:cubicBezTo>
                    <a:pt x="320135" y="362036"/>
                    <a:pt x="331337" y="356550"/>
                    <a:pt x="340709" y="346491"/>
                  </a:cubicBezTo>
                  <a:cubicBezTo>
                    <a:pt x="361512" y="323860"/>
                    <a:pt x="364712" y="296199"/>
                    <a:pt x="361283" y="267624"/>
                  </a:cubicBezTo>
                  <a:cubicBezTo>
                    <a:pt x="359455" y="253680"/>
                    <a:pt x="354425" y="239964"/>
                    <a:pt x="350768" y="226019"/>
                  </a:cubicBezTo>
                  <a:cubicBezTo>
                    <a:pt x="358997" y="222819"/>
                    <a:pt x="368141" y="222362"/>
                    <a:pt x="377514" y="223733"/>
                  </a:cubicBezTo>
                  <a:close/>
                  <a:moveTo>
                    <a:pt x="24784" y="159268"/>
                  </a:moveTo>
                  <a:cubicBezTo>
                    <a:pt x="24784" y="109890"/>
                    <a:pt x="58160" y="71486"/>
                    <a:pt x="107080" y="72857"/>
                  </a:cubicBezTo>
                  <a:cubicBezTo>
                    <a:pt x="157144" y="69200"/>
                    <a:pt x="197149" y="126350"/>
                    <a:pt x="197149" y="163611"/>
                  </a:cubicBezTo>
                  <a:cubicBezTo>
                    <a:pt x="197149" y="202016"/>
                    <a:pt x="156458" y="249108"/>
                    <a:pt x="112795" y="246593"/>
                  </a:cubicBezTo>
                  <a:cubicBezTo>
                    <a:pt x="61360" y="243621"/>
                    <a:pt x="25013" y="212989"/>
                    <a:pt x="24784" y="159268"/>
                  </a:cubicBezTo>
                  <a:close/>
                  <a:moveTo>
                    <a:pt x="93364" y="271053"/>
                  </a:moveTo>
                  <a:cubicBezTo>
                    <a:pt x="95879" y="266024"/>
                    <a:pt x="97479" y="260309"/>
                    <a:pt x="105480" y="260995"/>
                  </a:cubicBezTo>
                  <a:cubicBezTo>
                    <a:pt x="153943" y="264195"/>
                    <a:pt x="183433" y="236992"/>
                    <a:pt x="204921" y="197444"/>
                  </a:cubicBezTo>
                  <a:cubicBezTo>
                    <a:pt x="206064" y="195615"/>
                    <a:pt x="206978" y="193558"/>
                    <a:pt x="207893" y="191729"/>
                  </a:cubicBezTo>
                  <a:cubicBezTo>
                    <a:pt x="210407" y="185557"/>
                    <a:pt x="214294" y="183042"/>
                    <a:pt x="221380" y="184643"/>
                  </a:cubicBezTo>
                  <a:cubicBezTo>
                    <a:pt x="257042" y="191729"/>
                    <a:pt x="290646" y="204074"/>
                    <a:pt x="322193" y="222133"/>
                  </a:cubicBezTo>
                  <a:cubicBezTo>
                    <a:pt x="327908" y="225333"/>
                    <a:pt x="332251" y="230134"/>
                    <a:pt x="334994" y="236535"/>
                  </a:cubicBezTo>
                  <a:cubicBezTo>
                    <a:pt x="347339" y="264653"/>
                    <a:pt x="351682" y="293228"/>
                    <a:pt x="340252" y="322717"/>
                  </a:cubicBezTo>
                  <a:cubicBezTo>
                    <a:pt x="338652" y="326603"/>
                    <a:pt x="336595" y="330718"/>
                    <a:pt x="333851" y="333918"/>
                  </a:cubicBezTo>
                  <a:cubicBezTo>
                    <a:pt x="328136" y="340776"/>
                    <a:pt x="321507" y="347177"/>
                    <a:pt x="311906" y="345348"/>
                  </a:cubicBezTo>
                  <a:cubicBezTo>
                    <a:pt x="300933" y="343291"/>
                    <a:pt x="298190" y="333461"/>
                    <a:pt x="296590" y="324089"/>
                  </a:cubicBezTo>
                  <a:cubicBezTo>
                    <a:pt x="293389" y="305572"/>
                    <a:pt x="292703" y="286827"/>
                    <a:pt x="293161" y="267853"/>
                  </a:cubicBezTo>
                  <a:cubicBezTo>
                    <a:pt x="293389" y="253680"/>
                    <a:pt x="290189" y="240650"/>
                    <a:pt x="279902" y="230134"/>
                  </a:cubicBezTo>
                  <a:cubicBezTo>
                    <a:pt x="270072" y="220076"/>
                    <a:pt x="237839" y="218704"/>
                    <a:pt x="227552" y="228077"/>
                  </a:cubicBezTo>
                  <a:cubicBezTo>
                    <a:pt x="221837" y="233563"/>
                    <a:pt x="220923" y="240650"/>
                    <a:pt x="220923" y="247965"/>
                  </a:cubicBezTo>
                  <a:cubicBezTo>
                    <a:pt x="220923" y="266024"/>
                    <a:pt x="222295" y="329575"/>
                    <a:pt x="222295" y="343291"/>
                  </a:cubicBezTo>
                  <a:cubicBezTo>
                    <a:pt x="222295" y="350606"/>
                    <a:pt x="222295" y="357921"/>
                    <a:pt x="221152" y="364779"/>
                  </a:cubicBezTo>
                  <a:cubicBezTo>
                    <a:pt x="220009" y="371409"/>
                    <a:pt x="216351" y="374838"/>
                    <a:pt x="208807" y="370723"/>
                  </a:cubicBezTo>
                  <a:cubicBezTo>
                    <a:pt x="198749" y="365008"/>
                    <a:pt x="148457" y="329346"/>
                    <a:pt x="90392" y="370494"/>
                  </a:cubicBezTo>
                  <a:cubicBezTo>
                    <a:pt x="88792" y="371866"/>
                    <a:pt x="86049" y="373923"/>
                    <a:pt x="84677" y="373238"/>
                  </a:cubicBezTo>
                  <a:cubicBezTo>
                    <a:pt x="69590" y="367751"/>
                    <a:pt x="66618" y="380096"/>
                    <a:pt x="61132" y="388782"/>
                  </a:cubicBezTo>
                  <a:cubicBezTo>
                    <a:pt x="50616" y="405013"/>
                    <a:pt x="50159" y="405013"/>
                    <a:pt x="61360" y="420329"/>
                  </a:cubicBezTo>
                  <a:cubicBezTo>
                    <a:pt x="72104" y="434960"/>
                    <a:pt x="83763" y="448676"/>
                    <a:pt x="94507" y="463077"/>
                  </a:cubicBezTo>
                  <a:cubicBezTo>
                    <a:pt x="99994" y="470393"/>
                    <a:pt x="107537" y="477936"/>
                    <a:pt x="100451" y="488223"/>
                  </a:cubicBezTo>
                  <a:cubicBezTo>
                    <a:pt x="95422" y="495539"/>
                    <a:pt x="82620" y="496453"/>
                    <a:pt x="70733" y="489138"/>
                  </a:cubicBezTo>
                  <a:cubicBezTo>
                    <a:pt x="53359" y="478394"/>
                    <a:pt x="37814" y="465135"/>
                    <a:pt x="26613" y="447990"/>
                  </a:cubicBezTo>
                  <a:cubicBezTo>
                    <a:pt x="14726" y="429702"/>
                    <a:pt x="14954" y="409814"/>
                    <a:pt x="22498" y="389925"/>
                  </a:cubicBezTo>
                  <a:cubicBezTo>
                    <a:pt x="26156" y="380324"/>
                    <a:pt x="31871" y="372095"/>
                    <a:pt x="37586" y="363636"/>
                  </a:cubicBezTo>
                  <a:cubicBezTo>
                    <a:pt x="58617" y="334147"/>
                    <a:pt x="77819" y="303743"/>
                    <a:pt x="93364" y="271053"/>
                  </a:cubicBezTo>
                  <a:close/>
                </a:path>
              </a:pathLst>
            </a:custGeom>
            <a:solidFill>
              <a:srgbClr val="000000"/>
            </a:solidFill>
            <a:ln w="2286" cap="flat">
              <a:noFill/>
              <a:prstDash val="solid"/>
              <a:miter/>
            </a:ln>
          </p:spPr>
          <p:txBody>
            <a:bodyPr rtlCol="0" anchor="ctr"/>
            <a:lstStyle/>
            <a:p>
              <a:endParaRPr lang="en-US"/>
            </a:p>
          </p:txBody>
        </p:sp>
        <p:sp>
          <p:nvSpPr>
            <p:cNvPr id="150" name="Freeform 1980">
              <a:extLst>
                <a:ext uri="{FF2B5EF4-FFF2-40B4-BE49-F238E27FC236}">
                  <a16:creationId xmlns:a16="http://schemas.microsoft.com/office/drawing/2014/main" id="{5CBD2889-4E84-43AE-F1C2-B1650ADDA56C}"/>
                </a:ext>
              </a:extLst>
            </p:cNvPr>
            <p:cNvSpPr/>
            <p:nvPr/>
          </p:nvSpPr>
          <p:spPr>
            <a:xfrm>
              <a:off x="2337036" y="6078337"/>
              <a:ext cx="51530" cy="135776"/>
            </a:xfrm>
            <a:custGeom>
              <a:avLst/>
              <a:gdLst>
                <a:gd name="connsiteX0" fmla="*/ 45943 w 51530"/>
                <a:gd name="connsiteY0" fmla="*/ 135697 h 135776"/>
                <a:gd name="connsiteX1" fmla="*/ 51200 w 51530"/>
                <a:gd name="connsiteY1" fmla="*/ 133182 h 135776"/>
                <a:gd name="connsiteX2" fmla="*/ 50515 w 51530"/>
                <a:gd name="connsiteY2" fmla="*/ 127239 h 135776"/>
                <a:gd name="connsiteX3" fmla="*/ 45943 w 51530"/>
                <a:gd name="connsiteY3" fmla="*/ 122667 h 135776"/>
                <a:gd name="connsiteX4" fmla="*/ 22625 w 51530"/>
                <a:gd name="connsiteY4" fmla="*/ 41285 h 135776"/>
                <a:gd name="connsiteX5" fmla="*/ 34055 w 51530"/>
                <a:gd name="connsiteY5" fmla="*/ 11110 h 135776"/>
                <a:gd name="connsiteX6" fmla="*/ 32912 w 51530"/>
                <a:gd name="connsiteY6" fmla="*/ 1509 h 135776"/>
                <a:gd name="connsiteX7" fmla="*/ 23311 w 51530"/>
                <a:gd name="connsiteY7" fmla="*/ 2652 h 135776"/>
                <a:gd name="connsiteX8" fmla="*/ 13253 w 51530"/>
                <a:gd name="connsiteY8" fmla="*/ 13853 h 135776"/>
                <a:gd name="connsiteX9" fmla="*/ 223 w 51530"/>
                <a:gd name="connsiteY9" fmla="*/ 74661 h 135776"/>
                <a:gd name="connsiteX10" fmla="*/ 23083 w 51530"/>
                <a:gd name="connsiteY10" fmla="*/ 124038 h 135776"/>
                <a:gd name="connsiteX11" fmla="*/ 45943 w 51530"/>
                <a:gd name="connsiteY11" fmla="*/ 135697 h 13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530" h="135776">
                  <a:moveTo>
                    <a:pt x="45943" y="135697"/>
                  </a:moveTo>
                  <a:cubicBezTo>
                    <a:pt x="47543" y="136154"/>
                    <a:pt x="50286" y="134554"/>
                    <a:pt x="51200" y="133182"/>
                  </a:cubicBezTo>
                  <a:cubicBezTo>
                    <a:pt x="51886" y="131811"/>
                    <a:pt x="51429" y="129067"/>
                    <a:pt x="50515" y="127239"/>
                  </a:cubicBezTo>
                  <a:cubicBezTo>
                    <a:pt x="49600" y="125410"/>
                    <a:pt x="47771" y="124038"/>
                    <a:pt x="45943" y="122667"/>
                  </a:cubicBezTo>
                  <a:cubicBezTo>
                    <a:pt x="18739" y="101178"/>
                    <a:pt x="13939" y="73289"/>
                    <a:pt x="22625" y="41285"/>
                  </a:cubicBezTo>
                  <a:cubicBezTo>
                    <a:pt x="25369" y="30769"/>
                    <a:pt x="28569" y="20711"/>
                    <a:pt x="34055" y="11110"/>
                  </a:cubicBezTo>
                  <a:cubicBezTo>
                    <a:pt x="35884" y="7909"/>
                    <a:pt x="36570" y="4252"/>
                    <a:pt x="32912" y="1509"/>
                  </a:cubicBezTo>
                  <a:cubicBezTo>
                    <a:pt x="29483" y="-1235"/>
                    <a:pt x="25826" y="137"/>
                    <a:pt x="23311" y="2652"/>
                  </a:cubicBezTo>
                  <a:cubicBezTo>
                    <a:pt x="19654" y="6081"/>
                    <a:pt x="15539" y="9510"/>
                    <a:pt x="13253" y="13853"/>
                  </a:cubicBezTo>
                  <a:cubicBezTo>
                    <a:pt x="4337" y="30769"/>
                    <a:pt x="908" y="48829"/>
                    <a:pt x="223" y="74661"/>
                  </a:cubicBezTo>
                  <a:cubicBezTo>
                    <a:pt x="-1606" y="90434"/>
                    <a:pt x="7995" y="108265"/>
                    <a:pt x="23083" y="124038"/>
                  </a:cubicBezTo>
                  <a:cubicBezTo>
                    <a:pt x="29483" y="130439"/>
                    <a:pt x="37713" y="133411"/>
                    <a:pt x="45943" y="135697"/>
                  </a:cubicBezTo>
                  <a:close/>
                </a:path>
              </a:pathLst>
            </a:custGeom>
            <a:solidFill>
              <a:srgbClr val="000000"/>
            </a:solidFill>
            <a:ln w="2286" cap="flat">
              <a:noFill/>
              <a:prstDash val="solid"/>
              <a:miter/>
            </a:ln>
          </p:spPr>
          <p:txBody>
            <a:bodyPr rtlCol="0" anchor="ctr"/>
            <a:lstStyle/>
            <a:p>
              <a:endParaRPr lang="en-US"/>
            </a:p>
          </p:txBody>
        </p:sp>
        <p:sp>
          <p:nvSpPr>
            <p:cNvPr id="151" name="Freeform 1981">
              <a:extLst>
                <a:ext uri="{FF2B5EF4-FFF2-40B4-BE49-F238E27FC236}">
                  <a16:creationId xmlns:a16="http://schemas.microsoft.com/office/drawing/2014/main" id="{16F99CCA-43EF-212C-8F6B-723DCACC6413}"/>
                </a:ext>
              </a:extLst>
            </p:cNvPr>
            <p:cNvSpPr/>
            <p:nvPr/>
          </p:nvSpPr>
          <p:spPr>
            <a:xfrm>
              <a:off x="3367558" y="6281417"/>
              <a:ext cx="109171" cy="100654"/>
            </a:xfrm>
            <a:custGeom>
              <a:avLst/>
              <a:gdLst>
                <a:gd name="connsiteX0" fmla="*/ 105156 w 109171"/>
                <a:gd name="connsiteY0" fmla="*/ 739 h 100654"/>
                <a:gd name="connsiteX1" fmla="*/ 93269 w 109171"/>
                <a:gd name="connsiteY1" fmla="*/ 7140 h 100654"/>
                <a:gd name="connsiteX2" fmla="*/ 92126 w 109171"/>
                <a:gd name="connsiteY2" fmla="*/ 11254 h 100654"/>
                <a:gd name="connsiteX3" fmla="*/ 10973 w 109171"/>
                <a:gd name="connsiteY3" fmla="*/ 89436 h 100654"/>
                <a:gd name="connsiteX4" fmla="*/ 0 w 109171"/>
                <a:gd name="connsiteY4" fmla="*/ 96751 h 100654"/>
                <a:gd name="connsiteX5" fmla="*/ 2057 w 109171"/>
                <a:gd name="connsiteY5" fmla="*/ 99494 h 100654"/>
                <a:gd name="connsiteX6" fmla="*/ 8230 w 109171"/>
                <a:gd name="connsiteY6" fmla="*/ 100637 h 100654"/>
                <a:gd name="connsiteX7" fmla="*/ 83896 w 109171"/>
                <a:gd name="connsiteY7" fmla="*/ 59718 h 100654"/>
                <a:gd name="connsiteX8" fmla="*/ 108585 w 109171"/>
                <a:gd name="connsiteY8" fmla="*/ 11940 h 100654"/>
                <a:gd name="connsiteX9" fmla="*/ 105156 w 109171"/>
                <a:gd name="connsiteY9" fmla="*/ 739 h 100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171" h="100654">
                  <a:moveTo>
                    <a:pt x="105156" y="739"/>
                  </a:moveTo>
                  <a:cubicBezTo>
                    <a:pt x="99441" y="-1776"/>
                    <a:pt x="95783" y="2568"/>
                    <a:pt x="93269" y="7140"/>
                  </a:cubicBezTo>
                  <a:cubicBezTo>
                    <a:pt x="92583" y="8283"/>
                    <a:pt x="92354" y="9883"/>
                    <a:pt x="92126" y="11254"/>
                  </a:cubicBezTo>
                  <a:cubicBezTo>
                    <a:pt x="80924" y="53774"/>
                    <a:pt x="52807" y="78691"/>
                    <a:pt x="10973" y="89436"/>
                  </a:cubicBezTo>
                  <a:cubicBezTo>
                    <a:pt x="6858" y="90579"/>
                    <a:pt x="2515" y="91493"/>
                    <a:pt x="0" y="96751"/>
                  </a:cubicBezTo>
                  <a:cubicBezTo>
                    <a:pt x="1372" y="98580"/>
                    <a:pt x="1600" y="99265"/>
                    <a:pt x="2057" y="99494"/>
                  </a:cubicBezTo>
                  <a:cubicBezTo>
                    <a:pt x="4115" y="99951"/>
                    <a:pt x="6172" y="100637"/>
                    <a:pt x="8230" y="100637"/>
                  </a:cubicBezTo>
                  <a:cubicBezTo>
                    <a:pt x="41148" y="101323"/>
                    <a:pt x="63551" y="81663"/>
                    <a:pt x="83896" y="59718"/>
                  </a:cubicBezTo>
                  <a:cubicBezTo>
                    <a:pt x="96241" y="46459"/>
                    <a:pt x="104242" y="30000"/>
                    <a:pt x="108585" y="11940"/>
                  </a:cubicBezTo>
                  <a:cubicBezTo>
                    <a:pt x="109499" y="7825"/>
                    <a:pt x="109957" y="2568"/>
                    <a:pt x="105156" y="739"/>
                  </a:cubicBezTo>
                  <a:close/>
                </a:path>
              </a:pathLst>
            </a:custGeom>
            <a:solidFill>
              <a:srgbClr val="000000"/>
            </a:solidFill>
            <a:ln w="2286" cap="flat">
              <a:noFill/>
              <a:prstDash val="solid"/>
              <a:miter/>
            </a:ln>
          </p:spPr>
          <p:txBody>
            <a:bodyPr rtlCol="0" anchor="ctr"/>
            <a:lstStyle/>
            <a:p>
              <a:endParaRPr lang="en-US"/>
            </a:p>
          </p:txBody>
        </p:sp>
        <p:sp>
          <p:nvSpPr>
            <p:cNvPr id="152" name="Freeform 1982">
              <a:extLst>
                <a:ext uri="{FF2B5EF4-FFF2-40B4-BE49-F238E27FC236}">
                  <a16:creationId xmlns:a16="http://schemas.microsoft.com/office/drawing/2014/main" id="{DA3BE369-D610-19CB-A539-4A9EC8F0EE85}"/>
                </a:ext>
              </a:extLst>
            </p:cNvPr>
            <p:cNvSpPr/>
            <p:nvPr/>
          </p:nvSpPr>
          <p:spPr>
            <a:xfrm>
              <a:off x="3222345" y="6483324"/>
              <a:ext cx="127839" cy="14306"/>
            </a:xfrm>
            <a:custGeom>
              <a:avLst/>
              <a:gdLst>
                <a:gd name="connsiteX0" fmla="*/ 127840 w 127839"/>
                <a:gd name="connsiteY0" fmla="*/ 9144 h 14306"/>
                <a:gd name="connsiteX1" fmla="*/ 86006 w 127839"/>
                <a:gd name="connsiteY1" fmla="*/ 685 h 14306"/>
                <a:gd name="connsiteX2" fmla="*/ 10340 w 127839"/>
                <a:gd name="connsiteY2" fmla="*/ 0 h 14306"/>
                <a:gd name="connsiteX3" fmla="*/ 53 w 127839"/>
                <a:gd name="connsiteY3" fmla="*/ 5715 h 14306"/>
                <a:gd name="connsiteX4" fmla="*/ 10340 w 127839"/>
                <a:gd name="connsiteY4" fmla="*/ 13944 h 14306"/>
                <a:gd name="connsiteX5" fmla="*/ 21084 w 127839"/>
                <a:gd name="connsiteY5" fmla="*/ 13944 h 14306"/>
                <a:gd name="connsiteX6" fmla="*/ 68633 w 127839"/>
                <a:gd name="connsiteY6" fmla="*/ 13944 h 14306"/>
                <a:gd name="connsiteX7" fmla="*/ 127840 w 127839"/>
                <a:gd name="connsiteY7" fmla="*/ 9144 h 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39" h="14306">
                  <a:moveTo>
                    <a:pt x="127840" y="9144"/>
                  </a:moveTo>
                  <a:cubicBezTo>
                    <a:pt x="111838" y="228"/>
                    <a:pt x="98808" y="914"/>
                    <a:pt x="86006" y="685"/>
                  </a:cubicBezTo>
                  <a:cubicBezTo>
                    <a:pt x="60860" y="228"/>
                    <a:pt x="35486" y="0"/>
                    <a:pt x="10340" y="0"/>
                  </a:cubicBezTo>
                  <a:cubicBezTo>
                    <a:pt x="5996" y="0"/>
                    <a:pt x="510" y="457"/>
                    <a:pt x="53" y="5715"/>
                  </a:cubicBezTo>
                  <a:cubicBezTo>
                    <a:pt x="-633" y="12573"/>
                    <a:pt x="5539" y="13030"/>
                    <a:pt x="10340" y="13944"/>
                  </a:cubicBezTo>
                  <a:cubicBezTo>
                    <a:pt x="13769" y="14630"/>
                    <a:pt x="17426" y="14173"/>
                    <a:pt x="21084" y="13944"/>
                  </a:cubicBezTo>
                  <a:cubicBezTo>
                    <a:pt x="36857" y="13030"/>
                    <a:pt x="52631" y="13258"/>
                    <a:pt x="68633" y="13944"/>
                  </a:cubicBezTo>
                  <a:cubicBezTo>
                    <a:pt x="86921" y="14630"/>
                    <a:pt x="105437" y="14859"/>
                    <a:pt x="127840" y="9144"/>
                  </a:cubicBezTo>
                  <a:close/>
                </a:path>
              </a:pathLst>
            </a:custGeom>
            <a:solidFill>
              <a:srgbClr val="000000"/>
            </a:solidFill>
            <a:ln w="2286" cap="flat">
              <a:noFill/>
              <a:prstDash val="solid"/>
              <a:miter/>
            </a:ln>
          </p:spPr>
          <p:txBody>
            <a:bodyPr rtlCol="0" anchor="ctr"/>
            <a:lstStyle/>
            <a:p>
              <a:endParaRPr lang="en-US"/>
            </a:p>
          </p:txBody>
        </p:sp>
        <p:sp>
          <p:nvSpPr>
            <p:cNvPr id="153" name="Freeform 1983">
              <a:extLst>
                <a:ext uri="{FF2B5EF4-FFF2-40B4-BE49-F238E27FC236}">
                  <a16:creationId xmlns:a16="http://schemas.microsoft.com/office/drawing/2014/main" id="{13F89869-8574-10D4-568E-CF7012546140}"/>
                </a:ext>
              </a:extLst>
            </p:cNvPr>
            <p:cNvSpPr/>
            <p:nvPr/>
          </p:nvSpPr>
          <p:spPr>
            <a:xfrm>
              <a:off x="2334507" y="6478962"/>
              <a:ext cx="101506" cy="16477"/>
            </a:xfrm>
            <a:custGeom>
              <a:avLst/>
              <a:gdLst>
                <a:gd name="connsiteX0" fmla="*/ 9381 w 101506"/>
                <a:gd name="connsiteY0" fmla="*/ 14191 h 16477"/>
                <a:gd name="connsiteX1" fmla="*/ 101507 w 101506"/>
                <a:gd name="connsiteY1" fmla="*/ 16477 h 16477"/>
                <a:gd name="connsiteX2" fmla="*/ 73617 w 101506"/>
                <a:gd name="connsiteY2" fmla="*/ 475 h 16477"/>
                <a:gd name="connsiteX3" fmla="*/ 8924 w 101506"/>
                <a:gd name="connsiteY3" fmla="*/ 247 h 16477"/>
                <a:gd name="connsiteX4" fmla="*/ 8 w 101506"/>
                <a:gd name="connsiteY4" fmla="*/ 7562 h 16477"/>
                <a:gd name="connsiteX5" fmla="*/ 9381 w 101506"/>
                <a:gd name="connsiteY5" fmla="*/ 14191 h 1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506" h="16477">
                  <a:moveTo>
                    <a:pt x="9381" y="14191"/>
                  </a:moveTo>
                  <a:cubicBezTo>
                    <a:pt x="40013" y="16706"/>
                    <a:pt x="70646" y="13963"/>
                    <a:pt x="101507" y="16477"/>
                  </a:cubicBezTo>
                  <a:cubicBezTo>
                    <a:pt x="93963" y="5733"/>
                    <a:pt x="84362" y="933"/>
                    <a:pt x="73617" y="475"/>
                  </a:cubicBezTo>
                  <a:cubicBezTo>
                    <a:pt x="52129" y="-439"/>
                    <a:pt x="30412" y="247"/>
                    <a:pt x="8924" y="247"/>
                  </a:cubicBezTo>
                  <a:cubicBezTo>
                    <a:pt x="4352" y="247"/>
                    <a:pt x="-220" y="2533"/>
                    <a:pt x="8" y="7562"/>
                  </a:cubicBezTo>
                  <a:cubicBezTo>
                    <a:pt x="8" y="12820"/>
                    <a:pt x="5037" y="13734"/>
                    <a:pt x="9381" y="14191"/>
                  </a:cubicBezTo>
                  <a:close/>
                </a:path>
              </a:pathLst>
            </a:custGeom>
            <a:solidFill>
              <a:srgbClr val="000000"/>
            </a:solidFill>
            <a:ln w="2286" cap="flat">
              <a:noFill/>
              <a:prstDash val="solid"/>
              <a:miter/>
            </a:ln>
          </p:spPr>
          <p:txBody>
            <a:bodyPr rtlCol="0" anchor="ctr"/>
            <a:lstStyle/>
            <a:p>
              <a:endParaRPr lang="en-US"/>
            </a:p>
          </p:txBody>
        </p:sp>
      </p:gr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273921" y="42161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6" name="Rectangle: Rounded Corners 5">
            <a:extLst>
              <a:ext uri="{FF2B5EF4-FFF2-40B4-BE49-F238E27FC236}">
                <a16:creationId xmlns:a16="http://schemas.microsoft.com/office/drawing/2014/main" id="{308A7A2E-BD6C-429A-5A32-90D2949DB4F6}"/>
              </a:ext>
            </a:extLst>
          </p:cNvPr>
          <p:cNvSpPr/>
          <p:nvPr/>
        </p:nvSpPr>
        <p:spPr>
          <a:xfrm>
            <a:off x="358935" y="5012940"/>
            <a:ext cx="11604465" cy="1312105"/>
          </a:xfrm>
          <a:prstGeom prst="roundRect">
            <a:avLst/>
          </a:prstGeom>
          <a:solidFill>
            <a:srgbClr val="DEA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5" name="TextBox 4">
            <a:extLst>
              <a:ext uri="{FF2B5EF4-FFF2-40B4-BE49-F238E27FC236}">
                <a16:creationId xmlns:a16="http://schemas.microsoft.com/office/drawing/2014/main" id="{01516C44-83C5-26A5-AA1D-C2AD7B738DC9}"/>
              </a:ext>
            </a:extLst>
          </p:cNvPr>
          <p:cNvSpPr txBox="1"/>
          <p:nvPr/>
        </p:nvSpPr>
        <p:spPr>
          <a:xfrm>
            <a:off x="859026" y="5065441"/>
            <a:ext cx="10760270" cy="1231106"/>
          </a:xfrm>
          <a:prstGeom prst="rect">
            <a:avLst/>
          </a:prstGeom>
          <a:solidFill>
            <a:srgbClr val="DEA900"/>
          </a:solidFill>
        </p:spPr>
        <p:txBody>
          <a:bodyPr wrap="square" rtlCol="0">
            <a:spAutoFit/>
          </a:bodyPr>
          <a:lstStyle/>
          <a:p>
            <a:r>
              <a:rPr lang="en-US" sz="2000" b="1" spc="0" dirty="0">
                <a:solidFill>
                  <a:schemeClr val="bg1"/>
                </a:solidFill>
                <a:latin typeface="+mn-lt"/>
              </a:rPr>
              <a:t>Example: </a:t>
            </a:r>
            <a:r>
              <a:rPr lang="en-US" spc="0" dirty="0">
                <a:solidFill>
                  <a:schemeClr val="bg1"/>
                </a:solidFill>
                <a:latin typeface="+mn-lt"/>
              </a:rPr>
              <a:t>A manufacturing SME in Germany used anonymous employee surveys to identify that women and minority employees felt underrepresented in leadership roles and people from minority backgrounds’ ideas weren’t asked or listened to. Focus groups revealed that these groups faced barriers to promotion due to a lack of mentorship and visibility.</a:t>
            </a:r>
            <a:endParaRPr lang="en-IE" dirty="0">
              <a:solidFill>
                <a:schemeClr val="bg1"/>
              </a:solidFill>
            </a:endParaRPr>
          </a:p>
        </p:txBody>
      </p:sp>
      <p:sp>
        <p:nvSpPr>
          <p:cNvPr id="4" name="Round Diagonal Corner Rectangle 9">
            <a:extLst>
              <a:ext uri="{FF2B5EF4-FFF2-40B4-BE49-F238E27FC236}">
                <a16:creationId xmlns:a16="http://schemas.microsoft.com/office/drawing/2014/main" id="{8E06D397-803B-B631-F379-9B8F22F3E905}"/>
              </a:ext>
            </a:extLst>
          </p:cNvPr>
          <p:cNvSpPr/>
          <p:nvPr/>
        </p:nvSpPr>
        <p:spPr>
          <a:xfrm rot="16200000">
            <a:off x="835870" y="-69384"/>
            <a:ext cx="1105664" cy="2034452"/>
          </a:xfrm>
          <a:prstGeom prst="round2DiagRect">
            <a:avLst/>
          </a:prstGeom>
          <a:solidFill>
            <a:srgbClr val="DEA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94CFC929-7A1F-361D-9681-767435218DB3}"/>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spTree>
    <p:extLst>
      <p:ext uri="{BB962C8B-B14F-4D97-AF65-F5344CB8AC3E}">
        <p14:creationId xmlns:p14="http://schemas.microsoft.com/office/powerpoint/2010/main" val="120305326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0B898D1-99F6-AB50-44B5-2068B241D46B}"/>
              </a:ext>
            </a:extLst>
          </p:cNvPr>
          <p:cNvSpPr>
            <a:spLocks noGrp="1"/>
          </p:cNvSpPr>
          <p:nvPr>
            <p:ph type="body" sz="quarter" idx="18"/>
          </p:nvPr>
        </p:nvSpPr>
        <p:spPr>
          <a:xfrm>
            <a:off x="345922" y="977833"/>
            <a:ext cx="5442403" cy="3440624"/>
          </a:xfrm>
        </p:spPr>
        <p:txBody>
          <a:bodyPr/>
          <a:lstStyle/>
          <a:p>
            <a:pPr marL="0" indent="0">
              <a:lnSpc>
                <a:spcPct val="100000"/>
              </a:lnSpc>
              <a:spcBef>
                <a:spcPts val="0"/>
              </a:spcBef>
            </a:pPr>
            <a:r>
              <a:rPr lang="en-US" sz="1800" dirty="0"/>
              <a:t>Gather other information, by including a ‘Further Comments &amp; Suggestions’ question after each question.</a:t>
            </a:r>
          </a:p>
          <a:p>
            <a:pPr marL="0" indent="0">
              <a:lnSpc>
                <a:spcPct val="100000"/>
              </a:lnSpc>
              <a:spcBef>
                <a:spcPts val="0"/>
              </a:spcBef>
            </a:pPr>
            <a:r>
              <a:rPr lang="en-US" sz="1800" dirty="0"/>
              <a:t>Make sure employees receive D&amp;I training prior so they understand the questions and their context and value.</a:t>
            </a:r>
          </a:p>
          <a:p>
            <a:pPr marL="0" indent="0">
              <a:lnSpc>
                <a:spcPct val="100000"/>
              </a:lnSpc>
              <a:spcBef>
                <a:spcPts val="0"/>
              </a:spcBef>
            </a:pPr>
            <a:endParaRPr lang="en-US" sz="1800" dirty="0"/>
          </a:p>
          <a:p>
            <a:pPr marL="342900" indent="-342900">
              <a:lnSpc>
                <a:spcPct val="100000"/>
              </a:lnSpc>
              <a:spcBef>
                <a:spcPts val="0"/>
              </a:spcBef>
              <a:buFont typeface="+mj-lt"/>
              <a:buAutoNum type="arabicPeriod"/>
            </a:pPr>
            <a:r>
              <a:rPr lang="en-US" sz="1800" b="1" dirty="0"/>
              <a:t>Feeling Heard</a:t>
            </a:r>
            <a:endParaRPr lang="en-US" sz="1800" dirty="0">
              <a:latin typeface="Montserrat Light" pitchFamily="2" charset="77"/>
            </a:endParaRPr>
          </a:p>
          <a:p>
            <a:pPr marL="0" indent="0">
              <a:lnSpc>
                <a:spcPct val="100000"/>
              </a:lnSpc>
              <a:spcBef>
                <a:spcPts val="0"/>
              </a:spcBef>
            </a:pPr>
            <a:r>
              <a:rPr lang="en-US" sz="1800" dirty="0">
                <a:latin typeface="+mn-lt"/>
              </a:rPr>
              <a:t>On a scale of 1 to 5, how strongly do you agree with the statement: "I feel that my opinions and contributions are valued in this company.“ </a:t>
            </a:r>
            <a:endParaRPr lang="en-US" sz="1600" dirty="0">
              <a:latin typeface="+mn-lt"/>
            </a:endParaRPr>
          </a:p>
          <a:p>
            <a:pPr marL="0" indent="0">
              <a:lnSpc>
                <a:spcPct val="100000"/>
              </a:lnSpc>
              <a:spcBef>
                <a:spcPts val="0"/>
              </a:spcBef>
            </a:pPr>
            <a:endParaRPr lang="en-US" sz="1800" dirty="0">
              <a:latin typeface="+mn-lt"/>
            </a:endParaRPr>
          </a:p>
          <a:p>
            <a:pPr marL="342900" indent="-342900">
              <a:lnSpc>
                <a:spcPct val="100000"/>
              </a:lnSpc>
              <a:spcBef>
                <a:spcPts val="0"/>
              </a:spcBef>
              <a:buFont typeface="+mj-lt"/>
              <a:buAutoNum type="arabicPeriod" startAt="2"/>
            </a:pPr>
            <a:r>
              <a:rPr lang="en-US" sz="1800" b="1" dirty="0"/>
              <a:t>Feeling Valued</a:t>
            </a:r>
            <a:endParaRPr lang="en-US" sz="1800" dirty="0">
              <a:latin typeface="Montserrat Light" pitchFamily="2" charset="77"/>
            </a:endParaRPr>
          </a:p>
          <a:p>
            <a:pPr marL="0" indent="0">
              <a:lnSpc>
                <a:spcPct val="100000"/>
              </a:lnSpc>
              <a:spcBef>
                <a:spcPts val="0"/>
              </a:spcBef>
            </a:pPr>
            <a:r>
              <a:rPr lang="en-US" sz="1800" dirty="0">
                <a:latin typeface="+mn-lt"/>
              </a:rPr>
              <a:t>Do you feel that your work is </a:t>
            </a:r>
            <a:r>
              <a:rPr lang="en-US" sz="1800" dirty="0" err="1">
                <a:latin typeface="+mn-lt"/>
              </a:rPr>
              <a:t>recognised</a:t>
            </a:r>
            <a:r>
              <a:rPr lang="en-US" sz="1800" dirty="0">
                <a:latin typeface="+mn-lt"/>
              </a:rPr>
              <a:t> and appreciated by your managers and peers?</a:t>
            </a:r>
          </a:p>
          <a:p>
            <a:pPr marL="0" indent="0">
              <a:lnSpc>
                <a:spcPct val="100000"/>
              </a:lnSpc>
              <a:spcBef>
                <a:spcPts val="0"/>
              </a:spcBef>
            </a:pPr>
            <a:endParaRPr lang="en-US" sz="1800" dirty="0"/>
          </a:p>
          <a:p>
            <a:pPr marL="342900" indent="-342900">
              <a:lnSpc>
                <a:spcPct val="100000"/>
              </a:lnSpc>
              <a:spcBef>
                <a:spcPts val="0"/>
              </a:spcBef>
              <a:buFont typeface="+mj-lt"/>
              <a:buAutoNum type="arabicPeriod" startAt="3"/>
            </a:pPr>
            <a:r>
              <a:rPr lang="en-US" sz="1800" b="1" dirty="0"/>
              <a:t>Fair Treatment</a:t>
            </a:r>
            <a:endParaRPr lang="en-US" sz="1800" dirty="0">
              <a:latin typeface="Montserrat Light" pitchFamily="2" charset="77"/>
            </a:endParaRPr>
          </a:p>
          <a:p>
            <a:pPr marL="0" indent="0">
              <a:lnSpc>
                <a:spcPct val="100000"/>
              </a:lnSpc>
              <a:spcBef>
                <a:spcPts val="0"/>
              </a:spcBef>
            </a:pPr>
            <a:r>
              <a:rPr lang="en-US" sz="1800" dirty="0">
                <a:latin typeface="+mn-lt"/>
              </a:rPr>
              <a:t>On a scale of 1 to 5, how strongly do you agree with the statement: "I believe that I am treated fairly in this workplace, regardless of my gender, age, nationality, sexual orientation, religion, or disability.“</a:t>
            </a:r>
          </a:p>
          <a:p>
            <a:pPr marL="0" indent="0">
              <a:lnSpc>
                <a:spcPct val="100000"/>
              </a:lnSpc>
              <a:spcBef>
                <a:spcPts val="0"/>
              </a:spcBef>
            </a:pPr>
            <a:endParaRPr lang="en-US" sz="400" dirty="0">
              <a:latin typeface="+mn-lt"/>
            </a:endParaRPr>
          </a:p>
          <a:p>
            <a:pPr>
              <a:lnSpc>
                <a:spcPct val="100000"/>
              </a:lnSpc>
              <a:spcBef>
                <a:spcPts val="0"/>
              </a:spcBef>
            </a:pPr>
            <a:endParaRPr lang="en-IE" sz="1800" dirty="0"/>
          </a:p>
        </p:txBody>
      </p:sp>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2732121" y="222556"/>
            <a:ext cx="8481431" cy="454403"/>
          </a:xfrm>
          <a:prstGeom prst="rect">
            <a:avLst/>
          </a:prstGeom>
          <a:solidFill>
            <a:srgbClr val="DEA900"/>
          </a:solidFill>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dirty="0">
                <a:solidFill>
                  <a:schemeClr val="bg1"/>
                </a:solidFill>
              </a:rPr>
              <a:t>Example Survey Questions – Closed </a:t>
            </a: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41488" y="180670"/>
            <a:ext cx="520661" cy="520661"/>
          </a:xfrm>
          <a:prstGeom prst="rect">
            <a:avLst/>
          </a:prstGeom>
        </p:spPr>
      </p:pic>
      <p:sp>
        <p:nvSpPr>
          <p:cNvPr id="6" name="Round Diagonal Corner Rectangle 9">
            <a:extLst>
              <a:ext uri="{FF2B5EF4-FFF2-40B4-BE49-F238E27FC236}">
                <a16:creationId xmlns:a16="http://schemas.microsoft.com/office/drawing/2014/main" id="{61EC9F0B-4111-EA86-BCEB-54092E43D183}"/>
              </a:ext>
            </a:extLst>
          </p:cNvPr>
          <p:cNvSpPr/>
          <p:nvPr/>
        </p:nvSpPr>
        <p:spPr>
          <a:xfrm rot="16200000">
            <a:off x="833866" y="-388097"/>
            <a:ext cx="855094" cy="1675705"/>
          </a:xfrm>
          <a:prstGeom prst="round2DiagRect">
            <a:avLst/>
          </a:prstGeom>
          <a:solidFill>
            <a:srgbClr val="DEA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A5619799-690D-DF38-7F73-9BB50C5EC787}"/>
              </a:ext>
            </a:extLst>
          </p:cNvPr>
          <p:cNvSpPr txBox="1">
            <a:spLocks/>
          </p:cNvSpPr>
          <p:nvPr/>
        </p:nvSpPr>
        <p:spPr>
          <a:xfrm>
            <a:off x="-209297" y="-151881"/>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8" name="TextBox 7">
            <a:extLst>
              <a:ext uri="{FF2B5EF4-FFF2-40B4-BE49-F238E27FC236}">
                <a16:creationId xmlns:a16="http://schemas.microsoft.com/office/drawing/2014/main" id="{F9DB6B82-CF95-5A2E-31D5-109A417C88D0}"/>
              </a:ext>
            </a:extLst>
          </p:cNvPr>
          <p:cNvSpPr txBox="1"/>
          <p:nvPr/>
        </p:nvSpPr>
        <p:spPr>
          <a:xfrm>
            <a:off x="6572249" y="1070442"/>
            <a:ext cx="5013025" cy="4247317"/>
          </a:xfrm>
          <a:prstGeom prst="rect">
            <a:avLst/>
          </a:prstGeom>
          <a:noFill/>
        </p:spPr>
        <p:txBody>
          <a:bodyPr wrap="square" rtlCol="0">
            <a:spAutoFit/>
          </a:bodyPr>
          <a:lstStyle/>
          <a:p>
            <a:pPr marL="342900" indent="-342900">
              <a:lnSpc>
                <a:spcPct val="100000"/>
              </a:lnSpc>
              <a:spcBef>
                <a:spcPts val="0"/>
              </a:spcBef>
              <a:buFont typeface="+mj-lt"/>
              <a:buAutoNum type="arabicPeriod" startAt="4"/>
            </a:pPr>
            <a:r>
              <a:rPr lang="en-US" sz="1800" b="1" dirty="0">
                <a:solidFill>
                  <a:schemeClr val="bg1"/>
                </a:solidFill>
              </a:rPr>
              <a:t>Equality and Inclusion</a:t>
            </a:r>
            <a:endParaRPr lang="en-US" sz="1800" dirty="0">
              <a:solidFill>
                <a:schemeClr val="bg1"/>
              </a:solidFill>
              <a:latin typeface="Montserrat Light" pitchFamily="2" charset="77"/>
            </a:endParaRPr>
          </a:p>
          <a:p>
            <a:pPr marL="0" indent="0">
              <a:lnSpc>
                <a:spcPct val="100000"/>
              </a:lnSpc>
              <a:spcBef>
                <a:spcPts val="0"/>
              </a:spcBef>
            </a:pPr>
            <a:r>
              <a:rPr lang="en-US" sz="1800" dirty="0">
                <a:solidFill>
                  <a:schemeClr val="bg1"/>
                </a:solidFill>
                <a:latin typeface="+mn-lt"/>
              </a:rPr>
              <a:t>Do you feel that the company provides equal opportunities for career advancement to all employees? Please elaborate</a:t>
            </a:r>
          </a:p>
          <a:p>
            <a:pPr marL="342900" indent="-342900">
              <a:buFont typeface="+mj-lt"/>
              <a:buAutoNum type="arabicPeriod" startAt="5"/>
            </a:pPr>
            <a:endParaRPr lang="en-US" sz="1800" b="1" dirty="0">
              <a:solidFill>
                <a:schemeClr val="bg1"/>
              </a:solidFill>
            </a:endParaRPr>
          </a:p>
          <a:p>
            <a:pPr marL="342900" indent="-342900">
              <a:buFont typeface="+mj-lt"/>
              <a:buAutoNum type="arabicPeriod" startAt="5"/>
            </a:pPr>
            <a:r>
              <a:rPr lang="en-US" sz="1800" b="1" dirty="0">
                <a:solidFill>
                  <a:schemeClr val="bg1"/>
                </a:solidFill>
              </a:rPr>
              <a:t>Sense of Belonging</a:t>
            </a:r>
            <a:endParaRPr lang="en-US" dirty="0">
              <a:solidFill>
                <a:schemeClr val="bg1"/>
              </a:solidFill>
            </a:endParaRPr>
          </a:p>
          <a:p>
            <a:r>
              <a:rPr lang="en-US" sz="1800" dirty="0">
                <a:solidFill>
                  <a:schemeClr val="bg1"/>
                </a:solidFill>
                <a:latin typeface="+mn-lt"/>
              </a:rPr>
              <a:t>On a scale of 1 to 5, how strongly do you agree with the statement: "I feel a sense of belonging at this company."</a:t>
            </a:r>
          </a:p>
          <a:p>
            <a:endParaRPr lang="en-US" sz="1800" b="1" dirty="0">
              <a:solidFill>
                <a:schemeClr val="bg1"/>
              </a:solidFill>
            </a:endParaRPr>
          </a:p>
          <a:p>
            <a:pPr marL="342900" indent="-342900">
              <a:buFont typeface="+mj-lt"/>
              <a:buAutoNum type="arabicPeriod" startAt="6"/>
            </a:pPr>
            <a:r>
              <a:rPr lang="en-US" sz="1800" b="1" dirty="0">
                <a:solidFill>
                  <a:schemeClr val="bg1"/>
                </a:solidFill>
              </a:rPr>
              <a:t>Diversity in Leadership</a:t>
            </a:r>
            <a:endParaRPr lang="en-US" dirty="0">
              <a:solidFill>
                <a:schemeClr val="bg1"/>
              </a:solidFill>
            </a:endParaRPr>
          </a:p>
          <a:p>
            <a:r>
              <a:rPr lang="en-US" sz="1800" dirty="0">
                <a:solidFill>
                  <a:schemeClr val="bg1"/>
                </a:solidFill>
                <a:latin typeface="+mn-lt"/>
              </a:rPr>
              <a:t>Do you believe that the company’s leadership team reflects a diverse range of backgrounds and perspectives?</a:t>
            </a:r>
          </a:p>
          <a:p>
            <a:endParaRPr lang="en-IE" dirty="0">
              <a:solidFill>
                <a:schemeClr val="bg1"/>
              </a:solidFill>
            </a:endParaRPr>
          </a:p>
        </p:txBody>
      </p:sp>
    </p:spTree>
    <p:extLst>
      <p:ext uri="{BB962C8B-B14F-4D97-AF65-F5344CB8AC3E}">
        <p14:creationId xmlns:p14="http://schemas.microsoft.com/office/powerpoint/2010/main" val="222432199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0B898D1-99F6-AB50-44B5-2068B241D46B}"/>
              </a:ext>
            </a:extLst>
          </p:cNvPr>
          <p:cNvSpPr>
            <a:spLocks noGrp="1"/>
          </p:cNvSpPr>
          <p:nvPr>
            <p:ph type="body" sz="quarter" idx="18"/>
          </p:nvPr>
        </p:nvSpPr>
        <p:spPr>
          <a:xfrm>
            <a:off x="345922" y="977833"/>
            <a:ext cx="5442403" cy="3440624"/>
          </a:xfrm>
        </p:spPr>
        <p:txBody>
          <a:bodyPr/>
          <a:lstStyle/>
          <a:p>
            <a:pPr marL="0" indent="0">
              <a:lnSpc>
                <a:spcPct val="100000"/>
              </a:lnSpc>
              <a:spcBef>
                <a:spcPts val="0"/>
              </a:spcBef>
            </a:pPr>
            <a:r>
              <a:rPr lang="en-US" sz="1800" b="1" dirty="0"/>
              <a:t>Suggestions for Improvement</a:t>
            </a:r>
            <a:endParaRPr lang="en-US" sz="1800" b="1" dirty="0">
              <a:latin typeface="Montserrat Light" pitchFamily="2" charset="77"/>
            </a:endParaRPr>
          </a:p>
          <a:p>
            <a:pPr marL="0" indent="0">
              <a:lnSpc>
                <a:spcPct val="100000"/>
              </a:lnSpc>
              <a:spcBef>
                <a:spcPts val="0"/>
              </a:spcBef>
            </a:pPr>
            <a:r>
              <a:rPr lang="en-US" sz="1800" dirty="0">
                <a:latin typeface="+mn-lt"/>
              </a:rPr>
              <a:t>What suggestions do you have for making our company more inclusive and welcoming to all employees?</a:t>
            </a:r>
          </a:p>
          <a:p>
            <a:pPr marL="0" indent="0">
              <a:lnSpc>
                <a:spcPct val="100000"/>
              </a:lnSpc>
              <a:spcBef>
                <a:spcPts val="0"/>
              </a:spcBef>
            </a:pPr>
            <a:endParaRPr lang="en-US" sz="1000" dirty="0">
              <a:latin typeface="+mn-lt"/>
            </a:endParaRPr>
          </a:p>
          <a:p>
            <a:pPr marL="0" indent="0">
              <a:lnSpc>
                <a:spcPct val="100000"/>
              </a:lnSpc>
              <a:spcBef>
                <a:spcPts val="0"/>
              </a:spcBef>
            </a:pPr>
            <a:r>
              <a:rPr lang="en-US" sz="1800" b="1" dirty="0"/>
              <a:t>Feeling Heard</a:t>
            </a:r>
            <a:endParaRPr lang="en-US" sz="1800" b="1" dirty="0">
              <a:latin typeface="Montserrat Light" pitchFamily="2" charset="77"/>
            </a:endParaRPr>
          </a:p>
          <a:p>
            <a:pPr marL="0" indent="0">
              <a:lnSpc>
                <a:spcPct val="100000"/>
              </a:lnSpc>
              <a:spcBef>
                <a:spcPts val="0"/>
              </a:spcBef>
            </a:pPr>
            <a:r>
              <a:rPr lang="en-US" sz="1800" dirty="0">
                <a:latin typeface="+mn-lt"/>
              </a:rPr>
              <a:t>Can you share an example of a time when you felt your voice was not heard in the workplace? What could have been done differently?</a:t>
            </a:r>
          </a:p>
          <a:p>
            <a:pPr marL="0" indent="0">
              <a:lnSpc>
                <a:spcPct val="100000"/>
              </a:lnSpc>
              <a:spcBef>
                <a:spcPts val="0"/>
              </a:spcBef>
            </a:pPr>
            <a:endParaRPr lang="en-US" sz="1000" dirty="0">
              <a:latin typeface="+mn-lt"/>
            </a:endParaRPr>
          </a:p>
          <a:p>
            <a:pPr marL="0" indent="0">
              <a:lnSpc>
                <a:spcPct val="100000"/>
              </a:lnSpc>
              <a:spcBef>
                <a:spcPts val="0"/>
              </a:spcBef>
            </a:pPr>
            <a:r>
              <a:rPr lang="en-US" sz="1800" b="1" dirty="0"/>
              <a:t>Valued Contributions</a:t>
            </a:r>
            <a:endParaRPr lang="en-US" sz="1800" b="1" dirty="0">
              <a:latin typeface="Montserrat Light" pitchFamily="2" charset="77"/>
            </a:endParaRPr>
          </a:p>
          <a:p>
            <a:pPr marL="0" indent="0">
              <a:lnSpc>
                <a:spcPct val="100000"/>
              </a:lnSpc>
              <a:spcBef>
                <a:spcPts val="0"/>
              </a:spcBef>
            </a:pPr>
            <a:r>
              <a:rPr lang="en-US" sz="1800" dirty="0">
                <a:latin typeface="+mn-lt"/>
              </a:rPr>
              <a:t>In your opinion, what more could the company do to ensure that everyone’s contributions are equally valued?</a:t>
            </a:r>
          </a:p>
          <a:p>
            <a:pPr marL="0" indent="0">
              <a:lnSpc>
                <a:spcPct val="100000"/>
              </a:lnSpc>
              <a:spcBef>
                <a:spcPts val="0"/>
              </a:spcBef>
            </a:pPr>
            <a:endParaRPr lang="en-US" sz="1000" dirty="0">
              <a:latin typeface="+mn-lt"/>
            </a:endParaRPr>
          </a:p>
          <a:p>
            <a:pPr marL="0" indent="0">
              <a:lnSpc>
                <a:spcPct val="100000"/>
              </a:lnSpc>
              <a:spcBef>
                <a:spcPts val="0"/>
              </a:spcBef>
            </a:pPr>
            <a:r>
              <a:rPr lang="en-US" sz="1800" b="1" dirty="0"/>
              <a:t>Experiences of Bias</a:t>
            </a:r>
            <a:endParaRPr lang="en-US" sz="1800" b="1" dirty="0">
              <a:latin typeface="Montserrat Light" pitchFamily="2" charset="77"/>
            </a:endParaRPr>
          </a:p>
          <a:p>
            <a:pPr marL="0" indent="0">
              <a:lnSpc>
                <a:spcPct val="100000"/>
              </a:lnSpc>
              <a:spcBef>
                <a:spcPts val="0"/>
              </a:spcBef>
            </a:pPr>
            <a:r>
              <a:rPr lang="en-US" sz="1800" dirty="0">
                <a:latin typeface="+mn-lt"/>
              </a:rPr>
              <a:t>Have you ever experienced or witnessed unfair treatment in the workplace based on gender, age, nationality, sexual orientation, religion, or disability? If so, please describe the situation and how it was handled.</a:t>
            </a:r>
          </a:p>
          <a:p>
            <a:pPr>
              <a:lnSpc>
                <a:spcPct val="100000"/>
              </a:lnSpc>
              <a:spcBef>
                <a:spcPts val="0"/>
              </a:spcBef>
            </a:pPr>
            <a:endParaRPr lang="en-IE" sz="1800" dirty="0"/>
          </a:p>
        </p:txBody>
      </p:sp>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2732121" y="222556"/>
            <a:ext cx="8481431" cy="454403"/>
          </a:xfrm>
          <a:prstGeom prst="rect">
            <a:avLst/>
          </a:prstGeom>
          <a:solidFill>
            <a:srgbClr val="DEA900"/>
          </a:solidFill>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dirty="0">
                <a:solidFill>
                  <a:schemeClr val="bg1"/>
                </a:solidFill>
              </a:rPr>
              <a:t>Example Survey Questions – Open Ended</a:t>
            </a: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41488" y="180670"/>
            <a:ext cx="520661" cy="520661"/>
          </a:xfrm>
          <a:prstGeom prst="rect">
            <a:avLst/>
          </a:prstGeom>
        </p:spPr>
      </p:pic>
      <p:sp>
        <p:nvSpPr>
          <p:cNvPr id="6" name="Round Diagonal Corner Rectangle 9">
            <a:extLst>
              <a:ext uri="{FF2B5EF4-FFF2-40B4-BE49-F238E27FC236}">
                <a16:creationId xmlns:a16="http://schemas.microsoft.com/office/drawing/2014/main" id="{61EC9F0B-4111-EA86-BCEB-54092E43D183}"/>
              </a:ext>
            </a:extLst>
          </p:cNvPr>
          <p:cNvSpPr/>
          <p:nvPr/>
        </p:nvSpPr>
        <p:spPr>
          <a:xfrm rot="16200000">
            <a:off x="833866" y="-388097"/>
            <a:ext cx="855094" cy="1675705"/>
          </a:xfrm>
          <a:prstGeom prst="round2DiagRect">
            <a:avLst/>
          </a:prstGeom>
          <a:solidFill>
            <a:srgbClr val="DEA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A5619799-690D-DF38-7F73-9BB50C5EC787}"/>
              </a:ext>
            </a:extLst>
          </p:cNvPr>
          <p:cNvSpPr txBox="1">
            <a:spLocks/>
          </p:cNvSpPr>
          <p:nvPr/>
        </p:nvSpPr>
        <p:spPr>
          <a:xfrm>
            <a:off x="-209297" y="-151881"/>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8" name="TextBox 7">
            <a:extLst>
              <a:ext uri="{FF2B5EF4-FFF2-40B4-BE49-F238E27FC236}">
                <a16:creationId xmlns:a16="http://schemas.microsoft.com/office/drawing/2014/main" id="{F9DB6B82-CF95-5A2E-31D5-109A417C88D0}"/>
              </a:ext>
            </a:extLst>
          </p:cNvPr>
          <p:cNvSpPr txBox="1"/>
          <p:nvPr/>
        </p:nvSpPr>
        <p:spPr>
          <a:xfrm>
            <a:off x="6572249" y="1070442"/>
            <a:ext cx="5013025" cy="3970318"/>
          </a:xfrm>
          <a:prstGeom prst="rect">
            <a:avLst/>
          </a:prstGeom>
          <a:noFill/>
        </p:spPr>
        <p:txBody>
          <a:bodyPr wrap="square" rtlCol="0">
            <a:spAutoFit/>
          </a:bodyPr>
          <a:lstStyle/>
          <a:p>
            <a:pPr marL="0" indent="0">
              <a:lnSpc>
                <a:spcPct val="100000"/>
              </a:lnSpc>
              <a:spcBef>
                <a:spcPts val="0"/>
              </a:spcBef>
            </a:pPr>
            <a:r>
              <a:rPr lang="en-US" sz="1800" b="1" dirty="0">
                <a:solidFill>
                  <a:schemeClr val="bg1"/>
                </a:solidFill>
              </a:rPr>
              <a:t>Diversity &amp; Inclusion Programs</a:t>
            </a:r>
          </a:p>
          <a:p>
            <a:pPr marL="0" indent="0">
              <a:lnSpc>
                <a:spcPct val="100000"/>
              </a:lnSpc>
              <a:spcBef>
                <a:spcPts val="0"/>
              </a:spcBef>
            </a:pPr>
            <a:r>
              <a:rPr lang="en-US" sz="1800" dirty="0">
                <a:solidFill>
                  <a:schemeClr val="bg1"/>
                </a:solidFill>
                <a:latin typeface="+mn-lt"/>
              </a:rPr>
              <a:t>What additional programs or initiatives would you like to see implemented to support diversity and inclusion at our company?</a:t>
            </a:r>
          </a:p>
          <a:p>
            <a:pPr>
              <a:lnSpc>
                <a:spcPct val="100000"/>
              </a:lnSpc>
              <a:spcBef>
                <a:spcPts val="0"/>
              </a:spcBef>
            </a:pPr>
            <a:endParaRPr lang="en-US" sz="1800" dirty="0">
              <a:solidFill>
                <a:schemeClr val="bg1"/>
              </a:solidFill>
            </a:endParaRPr>
          </a:p>
          <a:p>
            <a:pPr>
              <a:lnSpc>
                <a:spcPct val="100000"/>
              </a:lnSpc>
              <a:spcBef>
                <a:spcPts val="0"/>
              </a:spcBef>
            </a:pPr>
            <a:r>
              <a:rPr lang="en-US" sz="1800" b="1" dirty="0">
                <a:solidFill>
                  <a:schemeClr val="bg1"/>
                </a:solidFill>
              </a:rPr>
              <a:t>Employee Development</a:t>
            </a:r>
          </a:p>
          <a:p>
            <a:pPr>
              <a:lnSpc>
                <a:spcPct val="100000"/>
              </a:lnSpc>
              <a:spcBef>
                <a:spcPts val="0"/>
              </a:spcBef>
            </a:pPr>
            <a:r>
              <a:rPr lang="en-US" sz="1800" dirty="0">
                <a:solidFill>
                  <a:schemeClr val="bg1"/>
                </a:solidFill>
                <a:latin typeface="+mn-lt"/>
              </a:rPr>
              <a:t>How can the company better support your professional growth and development?</a:t>
            </a:r>
          </a:p>
          <a:p>
            <a:pPr>
              <a:lnSpc>
                <a:spcPct val="100000"/>
              </a:lnSpc>
              <a:spcBef>
                <a:spcPts val="0"/>
              </a:spcBef>
            </a:pPr>
            <a:endParaRPr lang="en-US" sz="1800" dirty="0">
              <a:solidFill>
                <a:schemeClr val="bg1"/>
              </a:solidFill>
            </a:endParaRPr>
          </a:p>
          <a:p>
            <a:pPr>
              <a:lnSpc>
                <a:spcPct val="100000"/>
              </a:lnSpc>
              <a:spcBef>
                <a:spcPts val="0"/>
              </a:spcBef>
            </a:pPr>
            <a:r>
              <a:rPr lang="en-US" sz="1800" b="1" dirty="0">
                <a:solidFill>
                  <a:schemeClr val="bg1"/>
                </a:solidFill>
              </a:rPr>
              <a:t>General Feedback</a:t>
            </a:r>
          </a:p>
          <a:p>
            <a:pPr>
              <a:lnSpc>
                <a:spcPct val="100000"/>
              </a:lnSpc>
              <a:spcBef>
                <a:spcPts val="0"/>
              </a:spcBef>
            </a:pPr>
            <a:r>
              <a:rPr lang="en-US" sz="1800" dirty="0">
                <a:solidFill>
                  <a:schemeClr val="bg1"/>
                </a:solidFill>
                <a:latin typeface="+mn-lt"/>
              </a:rPr>
              <a:t>Is there anything else you would like to share about your experiences or feelings regarding diversity and inclusion at our company?</a:t>
            </a:r>
          </a:p>
          <a:p>
            <a:endParaRPr lang="en-IE" dirty="0">
              <a:solidFill>
                <a:schemeClr val="bg1"/>
              </a:solidFill>
            </a:endParaRPr>
          </a:p>
        </p:txBody>
      </p:sp>
    </p:spTree>
    <p:extLst>
      <p:ext uri="{BB962C8B-B14F-4D97-AF65-F5344CB8AC3E}">
        <p14:creationId xmlns:p14="http://schemas.microsoft.com/office/powerpoint/2010/main" val="2018353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2969000" y="1001338"/>
            <a:ext cx="8680075"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Clr>
                <a:srgbClr val="083F59"/>
              </a:buClr>
              <a:buFont typeface="+mj-lt"/>
              <a:buAutoNum type="arabicPeriod" startAt="3"/>
            </a:pPr>
            <a:r>
              <a:rPr lang="en-IE" sz="2200" b="1" kern="100" dirty="0">
                <a:solidFill>
                  <a:schemeClr val="bg1"/>
                </a:solidFill>
                <a:effectLst/>
                <a:highlight>
                  <a:srgbClr val="DEA900"/>
                </a:highlight>
                <a:ea typeface="Aptos" panose="020B0004020202020204" pitchFamily="34" charset="0"/>
                <a:cs typeface="Aharoni" panose="02010803020104030203" pitchFamily="2" charset="-79"/>
              </a:rPr>
              <a:t>Review Policies and Practices </a:t>
            </a:r>
            <a:r>
              <a:rPr lang="en-US" sz="2200" dirty="0"/>
              <a:t>Examine your existing HR and company policies, recruitment practices, and company culture to assess how they impact diversity and inclusion. This helps identify any existing barriers that might be preventing a truly diverse and inclusive workplace.</a:t>
            </a:r>
          </a:p>
          <a:p>
            <a:pPr marL="457200" indent="-457200">
              <a:buClr>
                <a:srgbClr val="083F59"/>
              </a:buClr>
              <a:buFont typeface="+mj-lt"/>
              <a:buAutoNum type="arabicPeriod" startAt="3"/>
            </a:pPr>
            <a:endParaRPr lang="en-US" sz="2200" dirty="0"/>
          </a:p>
          <a:p>
            <a:pPr marL="742950" lvl="1" indent="-285750">
              <a:buFont typeface="Arial" panose="020B0604020202020204" pitchFamily="34" charset="0"/>
              <a:buChar char="•"/>
            </a:pPr>
            <a:r>
              <a:rPr lang="en-US" sz="2200" b="1" spc="0" dirty="0">
                <a:solidFill>
                  <a:srgbClr val="083F59"/>
                </a:solidFill>
                <a:latin typeface="+mn-lt"/>
              </a:rPr>
              <a:t>Hiring Practices </a:t>
            </a:r>
            <a:r>
              <a:rPr lang="en-US" sz="2200" spc="0" dirty="0">
                <a:solidFill>
                  <a:srgbClr val="083F59"/>
                </a:solidFill>
                <a:latin typeface="+mn-lt"/>
              </a:rPr>
              <a:t>Are your job descriptions and recruitment processes free from bias? Are you attracting diverse candidates?</a:t>
            </a:r>
          </a:p>
          <a:p>
            <a:pPr marL="742950" lvl="1" indent="-285750">
              <a:buFont typeface="Arial" panose="020B0604020202020204" pitchFamily="34" charset="0"/>
              <a:buChar char="•"/>
            </a:pPr>
            <a:r>
              <a:rPr lang="en-US" sz="2200" b="1" spc="0" dirty="0">
                <a:solidFill>
                  <a:srgbClr val="083F59"/>
                </a:solidFill>
                <a:latin typeface="+mn-lt"/>
              </a:rPr>
              <a:t>Promotion Policies </a:t>
            </a:r>
            <a:r>
              <a:rPr lang="en-US" sz="2200" spc="0" dirty="0">
                <a:solidFill>
                  <a:srgbClr val="083F59"/>
                </a:solidFill>
                <a:latin typeface="+mn-lt"/>
              </a:rPr>
              <a:t>Are there equal opportunities for advancement for all employees, regardless of background?</a:t>
            </a:r>
          </a:p>
          <a:p>
            <a:pPr marL="742950" lvl="1" indent="-285750">
              <a:buFont typeface="Arial" panose="020B0604020202020204" pitchFamily="34" charset="0"/>
              <a:buChar char="•"/>
            </a:pPr>
            <a:r>
              <a:rPr lang="en-US" sz="2200" b="1" spc="0" dirty="0">
                <a:solidFill>
                  <a:srgbClr val="083F59"/>
                </a:solidFill>
                <a:latin typeface="+mn-lt"/>
              </a:rPr>
              <a:t>Workplace Culture </a:t>
            </a:r>
            <a:r>
              <a:rPr lang="en-US" sz="2200" spc="0" dirty="0">
                <a:solidFill>
                  <a:srgbClr val="083F59"/>
                </a:solidFill>
                <a:latin typeface="+mn-lt"/>
              </a:rPr>
              <a:t>Is there evidence of an inclusive culture where diverse voices are heard? Are any complaints lodged to provide evidence?</a:t>
            </a:r>
          </a:p>
        </p:txBody>
      </p:sp>
      <p:grpSp>
        <p:nvGrpSpPr>
          <p:cNvPr id="63" name="Graphic 2">
            <a:extLst>
              <a:ext uri="{FF2B5EF4-FFF2-40B4-BE49-F238E27FC236}">
                <a16:creationId xmlns:a16="http://schemas.microsoft.com/office/drawing/2014/main" id="{644BC290-5A91-BCE0-5F96-19A6F499E8B0}"/>
              </a:ext>
            </a:extLst>
          </p:cNvPr>
          <p:cNvGrpSpPr/>
          <p:nvPr/>
        </p:nvGrpSpPr>
        <p:grpSpPr>
          <a:xfrm>
            <a:off x="606221" y="2200381"/>
            <a:ext cx="2127454" cy="1561993"/>
            <a:chOff x="2334507" y="5755756"/>
            <a:chExt cx="1142222" cy="749789"/>
          </a:xfrm>
        </p:grpSpPr>
        <p:sp>
          <p:nvSpPr>
            <p:cNvPr id="64" name="Freeform 1894">
              <a:extLst>
                <a:ext uri="{FF2B5EF4-FFF2-40B4-BE49-F238E27FC236}">
                  <a16:creationId xmlns:a16="http://schemas.microsoft.com/office/drawing/2014/main" id="{81C711F0-01BF-DE89-C323-AD32CB169654}"/>
                </a:ext>
              </a:extLst>
            </p:cNvPr>
            <p:cNvSpPr/>
            <p:nvPr/>
          </p:nvSpPr>
          <p:spPr>
            <a:xfrm>
              <a:off x="3008885" y="5830671"/>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685"/>
                    <a:pt x="0" y="0"/>
                  </a:cubicBezTo>
                  <a:close/>
                </a:path>
              </a:pathLst>
            </a:custGeom>
            <a:solidFill>
              <a:srgbClr val="FFFFFF"/>
            </a:solidFill>
            <a:ln w="2286" cap="flat">
              <a:noFill/>
              <a:prstDash val="solid"/>
              <a:miter/>
            </a:ln>
          </p:spPr>
          <p:txBody>
            <a:bodyPr rtlCol="0" anchor="ctr"/>
            <a:lstStyle/>
            <a:p>
              <a:endParaRPr lang="en-US"/>
            </a:p>
          </p:txBody>
        </p:sp>
        <p:sp>
          <p:nvSpPr>
            <p:cNvPr id="65" name="Freeform 1895">
              <a:extLst>
                <a:ext uri="{FF2B5EF4-FFF2-40B4-BE49-F238E27FC236}">
                  <a16:creationId xmlns:a16="http://schemas.microsoft.com/office/drawing/2014/main" id="{771B5FE0-B3FC-5DB8-172B-0236472405EE}"/>
                </a:ext>
              </a:extLst>
            </p:cNvPr>
            <p:cNvSpPr/>
            <p:nvPr/>
          </p:nvSpPr>
          <p:spPr>
            <a:xfrm>
              <a:off x="3012085" y="5843930"/>
              <a:ext cx="228" cy="1600"/>
            </a:xfrm>
            <a:custGeom>
              <a:avLst/>
              <a:gdLst>
                <a:gd name="connsiteX0" fmla="*/ 0 w 228"/>
                <a:gd name="connsiteY0" fmla="*/ 0 h 1600"/>
                <a:gd name="connsiteX1" fmla="*/ 229 w 228"/>
                <a:gd name="connsiteY1" fmla="*/ 1601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8"/>
                    <a:pt x="229" y="1143"/>
                    <a:pt x="229"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6" name="Freeform 1896">
              <a:extLst>
                <a:ext uri="{FF2B5EF4-FFF2-40B4-BE49-F238E27FC236}">
                  <a16:creationId xmlns:a16="http://schemas.microsoft.com/office/drawing/2014/main" id="{DFB79B03-CA04-3866-7A66-1FCA4D43A18F}"/>
                </a:ext>
              </a:extLst>
            </p:cNvPr>
            <p:cNvSpPr/>
            <p:nvPr/>
          </p:nvSpPr>
          <p:spPr>
            <a:xfrm>
              <a:off x="3011400" y="5840501"/>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7" name="Freeform 1897">
              <a:extLst>
                <a:ext uri="{FF2B5EF4-FFF2-40B4-BE49-F238E27FC236}">
                  <a16:creationId xmlns:a16="http://schemas.microsoft.com/office/drawing/2014/main" id="{8A7F7D71-BF9B-ABC2-F4D6-C36C0BB18C68}"/>
                </a:ext>
              </a:extLst>
            </p:cNvPr>
            <p:cNvSpPr/>
            <p:nvPr/>
          </p:nvSpPr>
          <p:spPr>
            <a:xfrm>
              <a:off x="3010485" y="5837072"/>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68" name="Freeform 1898">
              <a:extLst>
                <a:ext uri="{FF2B5EF4-FFF2-40B4-BE49-F238E27FC236}">
                  <a16:creationId xmlns:a16="http://schemas.microsoft.com/office/drawing/2014/main" id="{EA3A9E7B-CB34-44C2-51EF-5E3F186659B9}"/>
                </a:ext>
              </a:extLst>
            </p:cNvPr>
            <p:cNvSpPr/>
            <p:nvPr/>
          </p:nvSpPr>
          <p:spPr>
            <a:xfrm>
              <a:off x="3009799" y="5833872"/>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69" name="Freeform 1899">
              <a:extLst>
                <a:ext uri="{FF2B5EF4-FFF2-40B4-BE49-F238E27FC236}">
                  <a16:creationId xmlns:a16="http://schemas.microsoft.com/office/drawing/2014/main" id="{C4655E6E-DF06-30DD-599F-7795C362DCAB}"/>
                </a:ext>
              </a:extLst>
            </p:cNvPr>
            <p:cNvSpPr/>
            <p:nvPr/>
          </p:nvSpPr>
          <p:spPr>
            <a:xfrm>
              <a:off x="2994483" y="5946114"/>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0" name="Freeform 1900">
              <a:extLst>
                <a:ext uri="{FF2B5EF4-FFF2-40B4-BE49-F238E27FC236}">
                  <a16:creationId xmlns:a16="http://schemas.microsoft.com/office/drawing/2014/main" id="{7685313A-F61C-CAC7-B8AD-B9D9ED2FC3F8}"/>
                </a:ext>
              </a:extLst>
            </p:cNvPr>
            <p:cNvSpPr/>
            <p:nvPr/>
          </p:nvSpPr>
          <p:spPr>
            <a:xfrm>
              <a:off x="2994940" y="594314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457"/>
                    <a:pt x="0" y="228"/>
                    <a:pt x="0" y="0"/>
                  </a:cubicBezTo>
                  <a:close/>
                </a:path>
              </a:pathLst>
            </a:custGeom>
            <a:solidFill>
              <a:srgbClr val="FFFFFF"/>
            </a:solidFill>
            <a:ln w="2286" cap="flat">
              <a:noFill/>
              <a:prstDash val="solid"/>
              <a:miter/>
            </a:ln>
          </p:spPr>
          <p:txBody>
            <a:bodyPr rtlCol="0" anchor="ctr"/>
            <a:lstStyle/>
            <a:p>
              <a:endParaRPr lang="en-US"/>
            </a:p>
          </p:txBody>
        </p:sp>
        <p:sp>
          <p:nvSpPr>
            <p:cNvPr id="71" name="Freeform 1901">
              <a:extLst>
                <a:ext uri="{FF2B5EF4-FFF2-40B4-BE49-F238E27FC236}">
                  <a16:creationId xmlns:a16="http://schemas.microsoft.com/office/drawing/2014/main" id="{9430DA00-4FC8-928E-AA98-E48CB04440B4}"/>
                </a:ext>
              </a:extLst>
            </p:cNvPr>
            <p:cNvSpPr/>
            <p:nvPr/>
          </p:nvSpPr>
          <p:spPr>
            <a:xfrm>
              <a:off x="3012771" y="584758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902">
              <a:extLst>
                <a:ext uri="{FF2B5EF4-FFF2-40B4-BE49-F238E27FC236}">
                  <a16:creationId xmlns:a16="http://schemas.microsoft.com/office/drawing/2014/main" id="{B4473147-89A0-060D-BDF4-CF5953FDBA7A}"/>
                </a:ext>
              </a:extLst>
            </p:cNvPr>
            <p:cNvSpPr/>
            <p:nvPr/>
          </p:nvSpPr>
          <p:spPr>
            <a:xfrm>
              <a:off x="3007971" y="5827699"/>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457"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903">
              <a:extLst>
                <a:ext uri="{FF2B5EF4-FFF2-40B4-BE49-F238E27FC236}">
                  <a16:creationId xmlns:a16="http://schemas.microsoft.com/office/drawing/2014/main" id="{28BF5E37-35FA-6A4C-EF0B-FB416840B5C9}"/>
                </a:ext>
              </a:extLst>
            </p:cNvPr>
            <p:cNvSpPr/>
            <p:nvPr/>
          </p:nvSpPr>
          <p:spPr>
            <a:xfrm>
              <a:off x="3000884" y="5905195"/>
              <a:ext cx="5715" cy="17602"/>
            </a:xfrm>
            <a:custGeom>
              <a:avLst/>
              <a:gdLst>
                <a:gd name="connsiteX0" fmla="*/ 5715 w 5715"/>
                <a:gd name="connsiteY0" fmla="*/ 0 h 17602"/>
                <a:gd name="connsiteX1" fmla="*/ 0 w 5715"/>
                <a:gd name="connsiteY1" fmla="*/ 17602 h 17602"/>
                <a:gd name="connsiteX2" fmla="*/ 5715 w 5715"/>
                <a:gd name="connsiteY2" fmla="*/ 0 h 17602"/>
              </a:gdLst>
              <a:ahLst/>
              <a:cxnLst>
                <a:cxn ang="0">
                  <a:pos x="connsiteX0" y="connsiteY0"/>
                </a:cxn>
                <a:cxn ang="0">
                  <a:pos x="connsiteX1" y="connsiteY1"/>
                </a:cxn>
                <a:cxn ang="0">
                  <a:pos x="connsiteX2" y="connsiteY2"/>
                </a:cxn>
              </a:cxnLst>
              <a:rect l="l" t="t" r="r" b="b"/>
              <a:pathLst>
                <a:path w="5715" h="17602">
                  <a:moveTo>
                    <a:pt x="5715" y="0"/>
                  </a:moveTo>
                  <a:cubicBezTo>
                    <a:pt x="3886" y="5944"/>
                    <a:pt x="1829" y="11659"/>
                    <a:pt x="0" y="17602"/>
                  </a:cubicBezTo>
                  <a:cubicBezTo>
                    <a:pt x="2057" y="11659"/>
                    <a:pt x="3886" y="5944"/>
                    <a:pt x="5715" y="0"/>
                  </a:cubicBezTo>
                  <a:close/>
                </a:path>
              </a:pathLst>
            </a:custGeom>
            <a:solidFill>
              <a:srgbClr val="FFFFFF"/>
            </a:solidFill>
            <a:ln w="2286" cap="flat">
              <a:noFill/>
              <a:prstDash val="solid"/>
              <a:miter/>
            </a:ln>
          </p:spPr>
          <p:txBody>
            <a:bodyPr rtlCol="0" anchor="ctr"/>
            <a:lstStyle/>
            <a:p>
              <a:endParaRPr lang="en-US"/>
            </a:p>
          </p:txBody>
        </p:sp>
        <p:sp>
          <p:nvSpPr>
            <p:cNvPr id="74" name="Freeform 1904">
              <a:extLst>
                <a:ext uri="{FF2B5EF4-FFF2-40B4-BE49-F238E27FC236}">
                  <a16:creationId xmlns:a16="http://schemas.microsoft.com/office/drawing/2014/main" id="{05A417D0-D84F-3B79-A126-9E434FBC0F52}"/>
                </a:ext>
              </a:extLst>
            </p:cNvPr>
            <p:cNvSpPr/>
            <p:nvPr/>
          </p:nvSpPr>
          <p:spPr>
            <a:xfrm>
              <a:off x="3013228" y="5851474"/>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915"/>
                    <a:pt x="229" y="1143"/>
                  </a:cubicBezTo>
                  <a:cubicBezTo>
                    <a:pt x="229" y="686"/>
                    <a:pt x="229" y="229"/>
                    <a:pt x="0" y="0"/>
                  </a:cubicBezTo>
                  <a:close/>
                </a:path>
              </a:pathLst>
            </a:custGeom>
            <a:solidFill>
              <a:srgbClr val="FFFFFF"/>
            </a:solidFill>
            <a:ln w="2286" cap="flat">
              <a:noFill/>
              <a:prstDash val="solid"/>
              <a:miter/>
            </a:ln>
          </p:spPr>
          <p:txBody>
            <a:bodyPr rtlCol="0" anchor="ctr"/>
            <a:lstStyle/>
            <a:p>
              <a:endParaRPr lang="en-US"/>
            </a:p>
          </p:txBody>
        </p:sp>
        <p:sp>
          <p:nvSpPr>
            <p:cNvPr id="75" name="Freeform 1905">
              <a:extLst>
                <a:ext uri="{FF2B5EF4-FFF2-40B4-BE49-F238E27FC236}">
                  <a16:creationId xmlns:a16="http://schemas.microsoft.com/office/drawing/2014/main" id="{EEAFD56F-8437-35CE-D7F8-21722A7E5851}"/>
                </a:ext>
              </a:extLst>
            </p:cNvPr>
            <p:cNvSpPr/>
            <p:nvPr/>
          </p:nvSpPr>
          <p:spPr>
            <a:xfrm>
              <a:off x="2991054" y="5799124"/>
              <a:ext cx="1600" cy="1828"/>
            </a:xfrm>
            <a:custGeom>
              <a:avLst/>
              <a:gdLst>
                <a:gd name="connsiteX0" fmla="*/ 0 w 1600"/>
                <a:gd name="connsiteY0" fmla="*/ 0 h 1828"/>
                <a:gd name="connsiteX1" fmla="*/ 1600 w 1600"/>
                <a:gd name="connsiteY1" fmla="*/ 1829 h 1828"/>
                <a:gd name="connsiteX2" fmla="*/ 0 w 1600"/>
                <a:gd name="connsiteY2" fmla="*/ 0 h 1828"/>
              </a:gdLst>
              <a:ahLst/>
              <a:cxnLst>
                <a:cxn ang="0">
                  <a:pos x="connsiteX0" y="connsiteY0"/>
                </a:cxn>
                <a:cxn ang="0">
                  <a:pos x="connsiteX1" y="connsiteY1"/>
                </a:cxn>
                <a:cxn ang="0">
                  <a:pos x="connsiteX2" y="connsiteY2"/>
                </a:cxn>
              </a:cxnLst>
              <a:rect l="l" t="t" r="r" b="b"/>
              <a:pathLst>
                <a:path w="1600" h="1828">
                  <a:moveTo>
                    <a:pt x="0" y="0"/>
                  </a:moveTo>
                  <a:cubicBezTo>
                    <a:pt x="457" y="457"/>
                    <a:pt x="1143" y="1143"/>
                    <a:pt x="1600" y="1829"/>
                  </a:cubicBezTo>
                  <a:cubicBezTo>
                    <a:pt x="1143" y="1143"/>
                    <a:pt x="686"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906">
              <a:extLst>
                <a:ext uri="{FF2B5EF4-FFF2-40B4-BE49-F238E27FC236}">
                  <a16:creationId xmlns:a16="http://schemas.microsoft.com/office/drawing/2014/main" id="{500EE930-22DE-C77B-DDDF-1BD4864FA2E3}"/>
                </a:ext>
              </a:extLst>
            </p:cNvPr>
            <p:cNvSpPr/>
            <p:nvPr/>
          </p:nvSpPr>
          <p:spPr>
            <a:xfrm>
              <a:off x="2973223" y="5786094"/>
              <a:ext cx="2514" cy="1371"/>
            </a:xfrm>
            <a:custGeom>
              <a:avLst/>
              <a:gdLst>
                <a:gd name="connsiteX0" fmla="*/ 0 w 2514"/>
                <a:gd name="connsiteY0" fmla="*/ 0 h 1371"/>
                <a:gd name="connsiteX1" fmla="*/ 2515 w 2514"/>
                <a:gd name="connsiteY1" fmla="*/ 1371 h 1371"/>
                <a:gd name="connsiteX2" fmla="*/ 0 w 2514"/>
                <a:gd name="connsiteY2" fmla="*/ 0 h 1371"/>
              </a:gdLst>
              <a:ahLst/>
              <a:cxnLst>
                <a:cxn ang="0">
                  <a:pos x="connsiteX0" y="connsiteY0"/>
                </a:cxn>
                <a:cxn ang="0">
                  <a:pos x="connsiteX1" y="connsiteY1"/>
                </a:cxn>
                <a:cxn ang="0">
                  <a:pos x="connsiteX2" y="connsiteY2"/>
                </a:cxn>
              </a:cxnLst>
              <a:rect l="l" t="t" r="r" b="b"/>
              <a:pathLst>
                <a:path w="2514" h="1371">
                  <a:moveTo>
                    <a:pt x="0" y="0"/>
                  </a:moveTo>
                  <a:cubicBezTo>
                    <a:pt x="914" y="457"/>
                    <a:pt x="1600" y="914"/>
                    <a:pt x="2515" y="1371"/>
                  </a:cubicBezTo>
                  <a:cubicBezTo>
                    <a:pt x="1829" y="914"/>
                    <a:pt x="914" y="457"/>
                    <a:pt x="0" y="0"/>
                  </a:cubicBezTo>
                  <a:close/>
                </a:path>
              </a:pathLst>
            </a:custGeom>
            <a:solidFill>
              <a:srgbClr val="FFFFFF"/>
            </a:solidFill>
            <a:ln w="2286" cap="flat">
              <a:noFill/>
              <a:prstDash val="solid"/>
              <a:miter/>
            </a:ln>
          </p:spPr>
          <p:txBody>
            <a:bodyPr rtlCol="0" anchor="ctr"/>
            <a:lstStyle/>
            <a:p>
              <a:endParaRPr lang="en-US"/>
            </a:p>
          </p:txBody>
        </p:sp>
        <p:sp>
          <p:nvSpPr>
            <p:cNvPr id="77" name="Freeform 1907">
              <a:extLst>
                <a:ext uri="{FF2B5EF4-FFF2-40B4-BE49-F238E27FC236}">
                  <a16:creationId xmlns:a16="http://schemas.microsoft.com/office/drawing/2014/main" id="{05CEAF6F-F578-5630-61CC-94742A106C6E}"/>
                </a:ext>
              </a:extLst>
            </p:cNvPr>
            <p:cNvSpPr/>
            <p:nvPr/>
          </p:nvSpPr>
          <p:spPr>
            <a:xfrm>
              <a:off x="2964765" y="5782437"/>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2057"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908">
              <a:extLst>
                <a:ext uri="{FF2B5EF4-FFF2-40B4-BE49-F238E27FC236}">
                  <a16:creationId xmlns:a16="http://schemas.microsoft.com/office/drawing/2014/main" id="{11A1B704-BADB-FA2C-4E46-CE0AB266E422}"/>
                </a:ext>
              </a:extLst>
            </p:cNvPr>
            <p:cNvSpPr/>
            <p:nvPr/>
          </p:nvSpPr>
          <p:spPr>
            <a:xfrm>
              <a:off x="3006828" y="5824728"/>
              <a:ext cx="685" cy="1828"/>
            </a:xfrm>
            <a:custGeom>
              <a:avLst/>
              <a:gdLst>
                <a:gd name="connsiteX0" fmla="*/ 0 w 685"/>
                <a:gd name="connsiteY0" fmla="*/ 0 h 1828"/>
                <a:gd name="connsiteX1" fmla="*/ 686 w 685"/>
                <a:gd name="connsiteY1" fmla="*/ 1829 h 1828"/>
                <a:gd name="connsiteX2" fmla="*/ 0 w 685"/>
                <a:gd name="connsiteY2" fmla="*/ 0 h 1828"/>
              </a:gdLst>
              <a:ahLst/>
              <a:cxnLst>
                <a:cxn ang="0">
                  <a:pos x="connsiteX0" y="connsiteY0"/>
                </a:cxn>
                <a:cxn ang="0">
                  <a:pos x="connsiteX1" y="connsiteY1"/>
                </a:cxn>
                <a:cxn ang="0">
                  <a:pos x="connsiteX2" y="connsiteY2"/>
                </a:cxn>
              </a:cxnLst>
              <a:rect l="l" t="t" r="r" b="b"/>
              <a:pathLst>
                <a:path w="685" h="1828">
                  <a:moveTo>
                    <a:pt x="0" y="0"/>
                  </a:moveTo>
                  <a:cubicBezTo>
                    <a:pt x="229" y="686"/>
                    <a:pt x="457" y="1143"/>
                    <a:pt x="686" y="1829"/>
                  </a:cubicBezTo>
                  <a:cubicBezTo>
                    <a:pt x="457"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1909">
              <a:extLst>
                <a:ext uri="{FF2B5EF4-FFF2-40B4-BE49-F238E27FC236}">
                  <a16:creationId xmlns:a16="http://schemas.microsoft.com/office/drawing/2014/main" id="{2D0A90E9-F641-4B01-2A44-DA8539B0C9C0}"/>
                </a:ext>
              </a:extLst>
            </p:cNvPr>
            <p:cNvSpPr/>
            <p:nvPr/>
          </p:nvSpPr>
          <p:spPr>
            <a:xfrm>
              <a:off x="2993112" y="5801182"/>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914" y="915"/>
                    <a:pt x="457"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910">
              <a:extLst>
                <a:ext uri="{FF2B5EF4-FFF2-40B4-BE49-F238E27FC236}">
                  <a16:creationId xmlns:a16="http://schemas.microsoft.com/office/drawing/2014/main" id="{C78C92B0-6D1C-E2BF-57E2-1D806294BB09}"/>
                </a:ext>
              </a:extLst>
            </p:cNvPr>
            <p:cNvSpPr/>
            <p:nvPr/>
          </p:nvSpPr>
          <p:spPr>
            <a:xfrm>
              <a:off x="2967737" y="5783580"/>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829" y="686"/>
                    <a:pt x="2515"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911">
              <a:extLst>
                <a:ext uri="{FF2B5EF4-FFF2-40B4-BE49-F238E27FC236}">
                  <a16:creationId xmlns:a16="http://schemas.microsoft.com/office/drawing/2014/main" id="{C29C99D7-1982-E519-A836-A3813D90EED9}"/>
                </a:ext>
              </a:extLst>
            </p:cNvPr>
            <p:cNvSpPr/>
            <p:nvPr/>
          </p:nvSpPr>
          <p:spPr>
            <a:xfrm>
              <a:off x="2970709" y="5784723"/>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600" y="914"/>
                    <a:pt x="2515" y="1143"/>
                  </a:cubicBezTo>
                  <a:cubicBezTo>
                    <a:pt x="1600"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912">
              <a:extLst>
                <a:ext uri="{FF2B5EF4-FFF2-40B4-BE49-F238E27FC236}">
                  <a16:creationId xmlns:a16="http://schemas.microsoft.com/office/drawing/2014/main" id="{98F48E2D-DE7E-3297-F725-11E27AB68262}"/>
                </a:ext>
              </a:extLst>
            </p:cNvPr>
            <p:cNvSpPr/>
            <p:nvPr/>
          </p:nvSpPr>
          <p:spPr>
            <a:xfrm>
              <a:off x="2498878" y="5771864"/>
              <a:ext cx="662596" cy="668745"/>
            </a:xfrm>
            <a:custGeom>
              <a:avLst/>
              <a:gdLst>
                <a:gd name="connsiteX0" fmla="*/ 264947 w 662596"/>
                <a:gd name="connsiteY0" fmla="*/ 331756 h 668745"/>
                <a:gd name="connsiteX1" fmla="*/ 229972 w 662596"/>
                <a:gd name="connsiteY1" fmla="*/ 342500 h 668745"/>
                <a:gd name="connsiteX2" fmla="*/ 206654 w 662596"/>
                <a:gd name="connsiteY2" fmla="*/ 314382 h 668745"/>
                <a:gd name="connsiteX3" fmla="*/ 203454 w 662596"/>
                <a:gd name="connsiteY3" fmla="*/ 254032 h 668745"/>
                <a:gd name="connsiteX4" fmla="*/ 194539 w 662596"/>
                <a:gd name="connsiteY4" fmla="*/ 225914 h 668745"/>
                <a:gd name="connsiteX5" fmla="*/ 163678 w 662596"/>
                <a:gd name="connsiteY5" fmla="*/ 232543 h 668745"/>
                <a:gd name="connsiteX6" fmla="*/ 162306 w 662596"/>
                <a:gd name="connsiteY6" fmla="*/ 245345 h 668745"/>
                <a:gd name="connsiteX7" fmla="*/ 164135 w 662596"/>
                <a:gd name="connsiteY7" fmla="*/ 336328 h 668745"/>
                <a:gd name="connsiteX8" fmla="*/ 158648 w 662596"/>
                <a:gd name="connsiteY8" fmla="*/ 361245 h 668745"/>
                <a:gd name="connsiteX9" fmla="*/ 127787 w 662596"/>
                <a:gd name="connsiteY9" fmla="*/ 366274 h 668745"/>
                <a:gd name="connsiteX10" fmla="*/ 9601 w 662596"/>
                <a:gd name="connsiteY10" fmla="*/ 382048 h 668745"/>
                <a:gd name="connsiteX11" fmla="*/ 9830 w 662596"/>
                <a:gd name="connsiteY11" fmla="*/ 410165 h 668745"/>
                <a:gd name="connsiteX12" fmla="*/ 36805 w 662596"/>
                <a:gd name="connsiteY12" fmla="*/ 443998 h 668745"/>
                <a:gd name="connsiteX13" fmla="*/ 39548 w 662596"/>
                <a:gd name="connsiteY13" fmla="*/ 478745 h 668745"/>
                <a:gd name="connsiteX14" fmla="*/ 9830 w 662596"/>
                <a:gd name="connsiteY14" fmla="*/ 492004 h 668745"/>
                <a:gd name="connsiteX15" fmla="*/ 0 w 662596"/>
                <a:gd name="connsiteY15" fmla="*/ 491090 h 668745"/>
                <a:gd name="connsiteX16" fmla="*/ 15316 w 662596"/>
                <a:gd name="connsiteY16" fmla="*/ 496348 h 668745"/>
                <a:gd name="connsiteX17" fmla="*/ 126416 w 662596"/>
                <a:gd name="connsiteY17" fmla="*/ 497491 h 668745"/>
                <a:gd name="connsiteX18" fmla="*/ 216484 w 662596"/>
                <a:gd name="connsiteY18" fmla="*/ 567442 h 668745"/>
                <a:gd name="connsiteX19" fmla="*/ 248717 w 662596"/>
                <a:gd name="connsiteY19" fmla="*/ 619334 h 668745"/>
                <a:gd name="connsiteX20" fmla="*/ 310896 w 662596"/>
                <a:gd name="connsiteY20" fmla="*/ 651110 h 668745"/>
                <a:gd name="connsiteX21" fmla="*/ 391135 w 662596"/>
                <a:gd name="connsiteY21" fmla="*/ 660711 h 668745"/>
                <a:gd name="connsiteX22" fmla="*/ 463144 w 662596"/>
                <a:gd name="connsiteY22" fmla="*/ 663454 h 668745"/>
                <a:gd name="connsiteX23" fmla="*/ 573557 w 662596"/>
                <a:gd name="connsiteY23" fmla="*/ 662083 h 668745"/>
                <a:gd name="connsiteX24" fmla="*/ 645566 w 662596"/>
                <a:gd name="connsiteY24" fmla="*/ 586645 h 668745"/>
                <a:gd name="connsiteX25" fmla="*/ 655168 w 662596"/>
                <a:gd name="connsiteY25" fmla="*/ 518065 h 668745"/>
                <a:gd name="connsiteX26" fmla="*/ 652882 w 662596"/>
                <a:gd name="connsiteY26" fmla="*/ 534752 h 668745"/>
                <a:gd name="connsiteX27" fmla="*/ 662254 w 662596"/>
                <a:gd name="connsiteY27" fmla="*/ 338614 h 668745"/>
                <a:gd name="connsiteX28" fmla="*/ 659282 w 662596"/>
                <a:gd name="connsiteY28" fmla="*/ 257003 h 668745"/>
                <a:gd name="connsiteX29" fmla="*/ 628421 w 662596"/>
                <a:gd name="connsiteY29" fmla="*/ 209226 h 668745"/>
                <a:gd name="connsiteX30" fmla="*/ 637337 w 662596"/>
                <a:gd name="connsiteY30" fmla="*/ 210140 h 668745"/>
                <a:gd name="connsiteX31" fmla="*/ 547040 w 662596"/>
                <a:gd name="connsiteY31" fmla="*/ 210140 h 668745"/>
                <a:gd name="connsiteX32" fmla="*/ 510007 w 662596"/>
                <a:gd name="connsiteY32" fmla="*/ 200996 h 668745"/>
                <a:gd name="connsiteX33" fmla="*/ 495833 w 662596"/>
                <a:gd name="connsiteY33" fmla="*/ 178822 h 668745"/>
                <a:gd name="connsiteX34" fmla="*/ 495833 w 662596"/>
                <a:gd name="connsiteY34" fmla="*/ 178822 h 668745"/>
                <a:gd name="connsiteX35" fmla="*/ 478460 w 662596"/>
                <a:gd name="connsiteY35" fmla="*/ 53778 h 668745"/>
                <a:gd name="connsiteX36" fmla="*/ 466344 w 662596"/>
                <a:gd name="connsiteY36" fmla="*/ 9658 h 668745"/>
                <a:gd name="connsiteX37" fmla="*/ 457200 w 662596"/>
                <a:gd name="connsiteY37" fmla="*/ 6686 h 668745"/>
                <a:gd name="connsiteX38" fmla="*/ 410337 w 662596"/>
                <a:gd name="connsiteY38" fmla="*/ 57 h 668745"/>
                <a:gd name="connsiteX39" fmla="*/ 321183 w 662596"/>
                <a:gd name="connsiteY39" fmla="*/ 65665 h 668745"/>
                <a:gd name="connsiteX40" fmla="*/ 319354 w 662596"/>
                <a:gd name="connsiteY40" fmla="*/ 112985 h 668745"/>
                <a:gd name="connsiteX41" fmla="*/ 338099 w 662596"/>
                <a:gd name="connsiteY41" fmla="*/ 165792 h 668745"/>
                <a:gd name="connsiteX42" fmla="*/ 324155 w 662596"/>
                <a:gd name="connsiteY42" fmla="*/ 202825 h 668745"/>
                <a:gd name="connsiteX43" fmla="*/ 303352 w 662596"/>
                <a:gd name="connsiteY43" fmla="*/ 206711 h 668745"/>
                <a:gd name="connsiteX44" fmla="*/ 275006 w 662596"/>
                <a:gd name="connsiteY44" fmla="*/ 210369 h 668745"/>
                <a:gd name="connsiteX45" fmla="*/ 285521 w 662596"/>
                <a:gd name="connsiteY45" fmla="*/ 251974 h 668745"/>
                <a:gd name="connsiteX46" fmla="*/ 264947 w 662596"/>
                <a:gd name="connsiteY46" fmla="*/ 331756 h 6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62596" h="668745">
                  <a:moveTo>
                    <a:pt x="264947" y="331756"/>
                  </a:moveTo>
                  <a:cubicBezTo>
                    <a:pt x="255575" y="341814"/>
                    <a:pt x="244373" y="347300"/>
                    <a:pt x="229972" y="342500"/>
                  </a:cubicBezTo>
                  <a:cubicBezTo>
                    <a:pt x="216256" y="337928"/>
                    <a:pt x="209169" y="328784"/>
                    <a:pt x="206654" y="314382"/>
                  </a:cubicBezTo>
                  <a:cubicBezTo>
                    <a:pt x="202768" y="294265"/>
                    <a:pt x="203911" y="274148"/>
                    <a:pt x="203454" y="254032"/>
                  </a:cubicBezTo>
                  <a:cubicBezTo>
                    <a:pt x="203225" y="243745"/>
                    <a:pt x="202082" y="233686"/>
                    <a:pt x="194539" y="225914"/>
                  </a:cubicBezTo>
                  <a:cubicBezTo>
                    <a:pt x="184023" y="214712"/>
                    <a:pt x="168478" y="217913"/>
                    <a:pt x="163678" y="232543"/>
                  </a:cubicBezTo>
                  <a:cubicBezTo>
                    <a:pt x="162306" y="236429"/>
                    <a:pt x="162077" y="241230"/>
                    <a:pt x="162306" y="245345"/>
                  </a:cubicBezTo>
                  <a:cubicBezTo>
                    <a:pt x="163678" y="275749"/>
                    <a:pt x="160477" y="305924"/>
                    <a:pt x="164135" y="336328"/>
                  </a:cubicBezTo>
                  <a:cubicBezTo>
                    <a:pt x="165049" y="345243"/>
                    <a:pt x="163220" y="353701"/>
                    <a:pt x="158648" y="361245"/>
                  </a:cubicBezTo>
                  <a:cubicBezTo>
                    <a:pt x="151105" y="374047"/>
                    <a:pt x="139446" y="375190"/>
                    <a:pt x="127787" y="366274"/>
                  </a:cubicBezTo>
                  <a:cubicBezTo>
                    <a:pt x="69952" y="333813"/>
                    <a:pt x="25146" y="360102"/>
                    <a:pt x="9601" y="382048"/>
                  </a:cubicBezTo>
                  <a:cubicBezTo>
                    <a:pt x="-457" y="396221"/>
                    <a:pt x="-686" y="396449"/>
                    <a:pt x="9830" y="410165"/>
                  </a:cubicBezTo>
                  <a:cubicBezTo>
                    <a:pt x="18517" y="421595"/>
                    <a:pt x="28346" y="432340"/>
                    <a:pt x="36805" y="443998"/>
                  </a:cubicBezTo>
                  <a:cubicBezTo>
                    <a:pt x="44577" y="454742"/>
                    <a:pt x="45949" y="466858"/>
                    <a:pt x="39548" y="478745"/>
                  </a:cubicBezTo>
                  <a:cubicBezTo>
                    <a:pt x="33147" y="490633"/>
                    <a:pt x="21946" y="492690"/>
                    <a:pt x="9830" y="492004"/>
                  </a:cubicBezTo>
                  <a:cubicBezTo>
                    <a:pt x="6629" y="491776"/>
                    <a:pt x="3200" y="491547"/>
                    <a:pt x="0" y="491090"/>
                  </a:cubicBezTo>
                  <a:cubicBezTo>
                    <a:pt x="5029" y="493147"/>
                    <a:pt x="10058" y="494976"/>
                    <a:pt x="15316" y="496348"/>
                  </a:cubicBezTo>
                  <a:cubicBezTo>
                    <a:pt x="52121" y="506406"/>
                    <a:pt x="89383" y="502977"/>
                    <a:pt x="126416" y="497491"/>
                  </a:cubicBezTo>
                  <a:cubicBezTo>
                    <a:pt x="134645" y="496348"/>
                    <a:pt x="183794" y="493604"/>
                    <a:pt x="216484" y="567442"/>
                  </a:cubicBezTo>
                  <a:cubicBezTo>
                    <a:pt x="224942" y="586416"/>
                    <a:pt x="232943" y="605390"/>
                    <a:pt x="248717" y="619334"/>
                  </a:cubicBezTo>
                  <a:cubicBezTo>
                    <a:pt x="266548" y="635108"/>
                    <a:pt x="287807" y="645852"/>
                    <a:pt x="310896" y="651110"/>
                  </a:cubicBezTo>
                  <a:cubicBezTo>
                    <a:pt x="336956" y="657053"/>
                    <a:pt x="364388" y="659111"/>
                    <a:pt x="391135" y="660711"/>
                  </a:cubicBezTo>
                  <a:cubicBezTo>
                    <a:pt x="415138" y="662083"/>
                    <a:pt x="439141" y="662768"/>
                    <a:pt x="463144" y="663454"/>
                  </a:cubicBezTo>
                  <a:cubicBezTo>
                    <a:pt x="500405" y="664597"/>
                    <a:pt x="536753" y="675570"/>
                    <a:pt x="573557" y="662083"/>
                  </a:cubicBezTo>
                  <a:cubicBezTo>
                    <a:pt x="609219" y="649052"/>
                    <a:pt x="634136" y="622992"/>
                    <a:pt x="645566" y="586645"/>
                  </a:cubicBezTo>
                  <a:cubicBezTo>
                    <a:pt x="652424" y="564699"/>
                    <a:pt x="652424" y="540925"/>
                    <a:pt x="655168" y="518065"/>
                  </a:cubicBezTo>
                  <a:lnTo>
                    <a:pt x="652882" y="534752"/>
                  </a:lnTo>
                  <a:cubicBezTo>
                    <a:pt x="661568" y="470059"/>
                    <a:pt x="662254" y="403765"/>
                    <a:pt x="662254" y="338614"/>
                  </a:cubicBezTo>
                  <a:cubicBezTo>
                    <a:pt x="662254" y="311410"/>
                    <a:pt x="664083" y="283750"/>
                    <a:pt x="659282" y="257003"/>
                  </a:cubicBezTo>
                  <a:cubicBezTo>
                    <a:pt x="655625" y="237344"/>
                    <a:pt x="643966" y="220885"/>
                    <a:pt x="628421" y="209226"/>
                  </a:cubicBezTo>
                  <a:cubicBezTo>
                    <a:pt x="631393" y="209455"/>
                    <a:pt x="634365" y="209683"/>
                    <a:pt x="637337" y="210140"/>
                  </a:cubicBezTo>
                  <a:cubicBezTo>
                    <a:pt x="607390" y="206940"/>
                    <a:pt x="577215" y="206254"/>
                    <a:pt x="547040" y="210140"/>
                  </a:cubicBezTo>
                  <a:cubicBezTo>
                    <a:pt x="533095" y="211969"/>
                    <a:pt x="521208" y="207854"/>
                    <a:pt x="510007" y="200996"/>
                  </a:cubicBezTo>
                  <a:cubicBezTo>
                    <a:pt x="500863" y="195510"/>
                    <a:pt x="496062" y="187966"/>
                    <a:pt x="495833" y="178822"/>
                  </a:cubicBezTo>
                  <a:cubicBezTo>
                    <a:pt x="495833" y="178822"/>
                    <a:pt x="495833" y="178822"/>
                    <a:pt x="495833" y="178822"/>
                  </a:cubicBezTo>
                  <a:cubicBezTo>
                    <a:pt x="463144" y="163049"/>
                    <a:pt x="482575" y="83267"/>
                    <a:pt x="478460" y="53778"/>
                  </a:cubicBezTo>
                  <a:cubicBezTo>
                    <a:pt x="476402" y="38919"/>
                    <a:pt x="472516" y="23831"/>
                    <a:pt x="466344" y="9658"/>
                  </a:cubicBezTo>
                  <a:cubicBezTo>
                    <a:pt x="463372" y="8515"/>
                    <a:pt x="460400" y="7601"/>
                    <a:pt x="457200" y="6686"/>
                  </a:cubicBezTo>
                  <a:cubicBezTo>
                    <a:pt x="441884" y="2343"/>
                    <a:pt x="426339" y="514"/>
                    <a:pt x="410337" y="57"/>
                  </a:cubicBezTo>
                  <a:cubicBezTo>
                    <a:pt x="364846" y="-1315"/>
                    <a:pt x="332384" y="22231"/>
                    <a:pt x="321183" y="65665"/>
                  </a:cubicBezTo>
                  <a:cubicBezTo>
                    <a:pt x="317297" y="81439"/>
                    <a:pt x="317297" y="96983"/>
                    <a:pt x="319354" y="112985"/>
                  </a:cubicBezTo>
                  <a:cubicBezTo>
                    <a:pt x="322097" y="131959"/>
                    <a:pt x="330784" y="148647"/>
                    <a:pt x="338099" y="165792"/>
                  </a:cubicBezTo>
                  <a:cubicBezTo>
                    <a:pt x="345872" y="183851"/>
                    <a:pt x="341757" y="193910"/>
                    <a:pt x="324155" y="202825"/>
                  </a:cubicBezTo>
                  <a:cubicBezTo>
                    <a:pt x="317525" y="206254"/>
                    <a:pt x="310667" y="207854"/>
                    <a:pt x="303352" y="206711"/>
                  </a:cubicBezTo>
                  <a:cubicBezTo>
                    <a:pt x="293980" y="205340"/>
                    <a:pt x="284836" y="205797"/>
                    <a:pt x="275006" y="210369"/>
                  </a:cubicBezTo>
                  <a:cubicBezTo>
                    <a:pt x="278663" y="224314"/>
                    <a:pt x="283693" y="238030"/>
                    <a:pt x="285521" y="251974"/>
                  </a:cubicBezTo>
                  <a:cubicBezTo>
                    <a:pt x="288950" y="281692"/>
                    <a:pt x="285750" y="309353"/>
                    <a:pt x="264947" y="331756"/>
                  </a:cubicBezTo>
                  <a:close/>
                </a:path>
              </a:pathLst>
            </a:custGeom>
            <a:solidFill>
              <a:srgbClr val="FFC611"/>
            </a:solidFill>
            <a:ln w="2286" cap="flat">
              <a:noFill/>
              <a:prstDash val="solid"/>
              <a:miter/>
            </a:ln>
          </p:spPr>
          <p:txBody>
            <a:bodyPr rtlCol="0" anchor="ctr"/>
            <a:lstStyle/>
            <a:p>
              <a:endParaRPr lang="en-US"/>
            </a:p>
          </p:txBody>
        </p:sp>
        <p:sp>
          <p:nvSpPr>
            <p:cNvPr id="83" name="Freeform 1913">
              <a:extLst>
                <a:ext uri="{FF2B5EF4-FFF2-40B4-BE49-F238E27FC236}">
                  <a16:creationId xmlns:a16="http://schemas.microsoft.com/office/drawing/2014/main" id="{555A2501-18C0-1F06-AABC-F0B97EA1711B}"/>
                </a:ext>
              </a:extLst>
            </p:cNvPr>
            <p:cNvSpPr/>
            <p:nvPr/>
          </p:nvSpPr>
          <p:spPr>
            <a:xfrm>
              <a:off x="2975967" y="5787466"/>
              <a:ext cx="15316" cy="11430"/>
            </a:xfrm>
            <a:custGeom>
              <a:avLst/>
              <a:gdLst>
                <a:gd name="connsiteX0" fmla="*/ 0 w 15316"/>
                <a:gd name="connsiteY0" fmla="*/ 0 h 11430"/>
                <a:gd name="connsiteX1" fmla="*/ 15316 w 15316"/>
                <a:gd name="connsiteY1" fmla="*/ 11430 h 11430"/>
                <a:gd name="connsiteX2" fmla="*/ 0 w 15316"/>
                <a:gd name="connsiteY2" fmla="*/ 0 h 11430"/>
              </a:gdLst>
              <a:ahLst/>
              <a:cxnLst>
                <a:cxn ang="0">
                  <a:pos x="connsiteX0" y="connsiteY0"/>
                </a:cxn>
                <a:cxn ang="0">
                  <a:pos x="connsiteX1" y="connsiteY1"/>
                </a:cxn>
                <a:cxn ang="0">
                  <a:pos x="connsiteX2" y="connsiteY2"/>
                </a:cxn>
              </a:cxnLst>
              <a:rect l="l" t="t" r="r" b="b"/>
              <a:pathLst>
                <a:path w="15316" h="11430">
                  <a:moveTo>
                    <a:pt x="0" y="0"/>
                  </a:moveTo>
                  <a:cubicBezTo>
                    <a:pt x="5944" y="3201"/>
                    <a:pt x="10973" y="7087"/>
                    <a:pt x="15316" y="11430"/>
                  </a:cubicBezTo>
                  <a:cubicBezTo>
                    <a:pt x="10744" y="7087"/>
                    <a:pt x="5715" y="3201"/>
                    <a:pt x="0" y="0"/>
                  </a:cubicBezTo>
                  <a:close/>
                </a:path>
              </a:pathLst>
            </a:custGeom>
            <a:solidFill>
              <a:srgbClr val="FFFFFF"/>
            </a:solidFill>
            <a:ln w="2286" cap="flat">
              <a:noFill/>
              <a:prstDash val="solid"/>
              <a:miter/>
            </a:ln>
          </p:spPr>
          <p:txBody>
            <a:bodyPr rtlCol="0" anchor="ctr"/>
            <a:lstStyle/>
            <a:p>
              <a:endParaRPr lang="en-US"/>
            </a:p>
          </p:txBody>
        </p:sp>
        <p:sp>
          <p:nvSpPr>
            <p:cNvPr id="84" name="Freeform 1914">
              <a:extLst>
                <a:ext uri="{FF2B5EF4-FFF2-40B4-BE49-F238E27FC236}">
                  <a16:creationId xmlns:a16="http://schemas.microsoft.com/office/drawing/2014/main" id="{DCD76D08-80D7-0ED4-2F78-5AF787F7F14C}"/>
                </a:ext>
              </a:extLst>
            </p:cNvPr>
            <p:cNvSpPr/>
            <p:nvPr/>
          </p:nvSpPr>
          <p:spPr>
            <a:xfrm>
              <a:off x="3001113" y="58121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372"/>
                    <a:pt x="1143" y="1829"/>
                  </a:cubicBezTo>
                  <a:cubicBezTo>
                    <a:pt x="686"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1915">
              <a:extLst>
                <a:ext uri="{FF2B5EF4-FFF2-40B4-BE49-F238E27FC236}">
                  <a16:creationId xmlns:a16="http://schemas.microsoft.com/office/drawing/2014/main" id="{29EADA81-9BA5-019F-1FB7-D701BA1396EF}"/>
                </a:ext>
              </a:extLst>
            </p:cNvPr>
            <p:cNvSpPr/>
            <p:nvPr/>
          </p:nvSpPr>
          <p:spPr>
            <a:xfrm>
              <a:off x="2999741" y="5809869"/>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686"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86" name="Freeform 1916">
              <a:extLst>
                <a:ext uri="{FF2B5EF4-FFF2-40B4-BE49-F238E27FC236}">
                  <a16:creationId xmlns:a16="http://schemas.microsoft.com/office/drawing/2014/main" id="{C7E27B35-8A52-9351-0546-1815A602D7D8}"/>
                </a:ext>
              </a:extLst>
            </p:cNvPr>
            <p:cNvSpPr/>
            <p:nvPr/>
          </p:nvSpPr>
          <p:spPr>
            <a:xfrm>
              <a:off x="3002256" y="5814441"/>
              <a:ext cx="4114" cy="9372"/>
            </a:xfrm>
            <a:custGeom>
              <a:avLst/>
              <a:gdLst>
                <a:gd name="connsiteX0" fmla="*/ 0 w 4114"/>
                <a:gd name="connsiteY0" fmla="*/ 0 h 9372"/>
                <a:gd name="connsiteX1" fmla="*/ 4115 w 4114"/>
                <a:gd name="connsiteY1" fmla="*/ 9373 h 9372"/>
                <a:gd name="connsiteX2" fmla="*/ 0 w 4114"/>
                <a:gd name="connsiteY2" fmla="*/ 0 h 9372"/>
              </a:gdLst>
              <a:ahLst/>
              <a:cxnLst>
                <a:cxn ang="0">
                  <a:pos x="connsiteX0" y="connsiteY0"/>
                </a:cxn>
                <a:cxn ang="0">
                  <a:pos x="connsiteX1" y="connsiteY1"/>
                </a:cxn>
                <a:cxn ang="0">
                  <a:pos x="connsiteX2" y="connsiteY2"/>
                </a:cxn>
              </a:cxnLst>
              <a:rect l="l" t="t" r="r" b="b"/>
              <a:pathLst>
                <a:path w="4114" h="9372">
                  <a:moveTo>
                    <a:pt x="0" y="0"/>
                  </a:moveTo>
                  <a:cubicBezTo>
                    <a:pt x="1600" y="2972"/>
                    <a:pt x="2972" y="5944"/>
                    <a:pt x="4115" y="9373"/>
                  </a:cubicBezTo>
                  <a:cubicBezTo>
                    <a:pt x="2972" y="6172"/>
                    <a:pt x="1600" y="29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1917">
              <a:extLst>
                <a:ext uri="{FF2B5EF4-FFF2-40B4-BE49-F238E27FC236}">
                  <a16:creationId xmlns:a16="http://schemas.microsoft.com/office/drawing/2014/main" id="{42E7CFFF-1A14-130D-C39B-BD84B25F710A}"/>
                </a:ext>
              </a:extLst>
            </p:cNvPr>
            <p:cNvSpPr/>
            <p:nvPr/>
          </p:nvSpPr>
          <p:spPr>
            <a:xfrm>
              <a:off x="2994940" y="5803239"/>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88" name="Freeform 1918">
              <a:extLst>
                <a:ext uri="{FF2B5EF4-FFF2-40B4-BE49-F238E27FC236}">
                  <a16:creationId xmlns:a16="http://schemas.microsoft.com/office/drawing/2014/main" id="{A0C5F302-91FF-C454-5E93-79C1DB156C93}"/>
                </a:ext>
              </a:extLst>
            </p:cNvPr>
            <p:cNvSpPr/>
            <p:nvPr/>
          </p:nvSpPr>
          <p:spPr>
            <a:xfrm>
              <a:off x="2998141" y="5807583"/>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457"/>
                    <a:pt x="686" y="1143"/>
                    <a:pt x="1143" y="1829"/>
                  </a:cubicBezTo>
                  <a:cubicBezTo>
                    <a:pt x="686"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89" name="Freeform 1919">
              <a:extLst>
                <a:ext uri="{FF2B5EF4-FFF2-40B4-BE49-F238E27FC236}">
                  <a16:creationId xmlns:a16="http://schemas.microsoft.com/office/drawing/2014/main" id="{3519AE01-8FFA-F2B5-0AD0-73E335EAA107}"/>
                </a:ext>
              </a:extLst>
            </p:cNvPr>
            <p:cNvSpPr/>
            <p:nvPr/>
          </p:nvSpPr>
          <p:spPr>
            <a:xfrm>
              <a:off x="2996541" y="5805297"/>
              <a:ext cx="1143" cy="1600"/>
            </a:xfrm>
            <a:custGeom>
              <a:avLst/>
              <a:gdLst>
                <a:gd name="connsiteX0" fmla="*/ 0 w 1143"/>
                <a:gd name="connsiteY0" fmla="*/ 0 h 1600"/>
                <a:gd name="connsiteX1" fmla="*/ 1143 w 1143"/>
                <a:gd name="connsiteY1" fmla="*/ 1600 h 1600"/>
                <a:gd name="connsiteX2" fmla="*/ 0 w 1143"/>
                <a:gd name="connsiteY2" fmla="*/ 0 h 1600"/>
              </a:gdLst>
              <a:ahLst/>
              <a:cxnLst>
                <a:cxn ang="0">
                  <a:pos x="connsiteX0" y="connsiteY0"/>
                </a:cxn>
                <a:cxn ang="0">
                  <a:pos x="connsiteX1" y="connsiteY1"/>
                </a:cxn>
                <a:cxn ang="0">
                  <a:pos x="connsiteX2" y="connsiteY2"/>
                </a:cxn>
              </a:cxnLst>
              <a:rect l="l" t="t" r="r" b="b"/>
              <a:pathLst>
                <a:path w="1143" h="1600">
                  <a:moveTo>
                    <a:pt x="0" y="0"/>
                  </a:moveTo>
                  <a:cubicBezTo>
                    <a:pt x="457" y="457"/>
                    <a:pt x="914" y="1143"/>
                    <a:pt x="1143" y="1600"/>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90" name="Freeform 1920">
              <a:extLst>
                <a:ext uri="{FF2B5EF4-FFF2-40B4-BE49-F238E27FC236}">
                  <a16:creationId xmlns:a16="http://schemas.microsoft.com/office/drawing/2014/main" id="{0AA1C5D2-4EC5-A1E1-2922-40266295439B}"/>
                </a:ext>
              </a:extLst>
            </p:cNvPr>
            <p:cNvSpPr/>
            <p:nvPr/>
          </p:nvSpPr>
          <p:spPr>
            <a:xfrm>
              <a:off x="3199766" y="6412230"/>
              <a:ext cx="2971" cy="16687"/>
            </a:xfrm>
            <a:custGeom>
              <a:avLst/>
              <a:gdLst>
                <a:gd name="connsiteX0" fmla="*/ 2972 w 2971"/>
                <a:gd name="connsiteY0" fmla="*/ 0 h 16687"/>
                <a:gd name="connsiteX1" fmla="*/ 0 w 2971"/>
                <a:gd name="connsiteY1" fmla="*/ 16688 h 16687"/>
                <a:gd name="connsiteX2" fmla="*/ 2972 w 2971"/>
                <a:gd name="connsiteY2" fmla="*/ 0 h 16687"/>
              </a:gdLst>
              <a:ahLst/>
              <a:cxnLst>
                <a:cxn ang="0">
                  <a:pos x="connsiteX0" y="connsiteY0"/>
                </a:cxn>
                <a:cxn ang="0">
                  <a:pos x="connsiteX1" y="connsiteY1"/>
                </a:cxn>
                <a:cxn ang="0">
                  <a:pos x="connsiteX2" y="connsiteY2"/>
                </a:cxn>
              </a:cxnLst>
              <a:rect l="l" t="t" r="r" b="b"/>
              <a:pathLst>
                <a:path w="2971" h="16687">
                  <a:moveTo>
                    <a:pt x="2972" y="0"/>
                  </a:moveTo>
                  <a:cubicBezTo>
                    <a:pt x="2057" y="5486"/>
                    <a:pt x="914" y="11201"/>
                    <a:pt x="0" y="16688"/>
                  </a:cubicBezTo>
                  <a:cubicBezTo>
                    <a:pt x="914" y="11201"/>
                    <a:pt x="2057" y="5486"/>
                    <a:pt x="2972" y="0"/>
                  </a:cubicBezTo>
                  <a:close/>
                </a:path>
              </a:pathLst>
            </a:custGeom>
            <a:solidFill>
              <a:srgbClr val="FFFFFF"/>
            </a:solidFill>
            <a:ln w="2286" cap="flat">
              <a:noFill/>
              <a:prstDash val="solid"/>
              <a:miter/>
            </a:ln>
          </p:spPr>
          <p:txBody>
            <a:bodyPr rtlCol="0" anchor="ctr"/>
            <a:lstStyle/>
            <a:p>
              <a:endParaRPr lang="en-US"/>
            </a:p>
          </p:txBody>
        </p:sp>
        <p:sp>
          <p:nvSpPr>
            <p:cNvPr id="91" name="Freeform 1921">
              <a:extLst>
                <a:ext uri="{FF2B5EF4-FFF2-40B4-BE49-F238E27FC236}">
                  <a16:creationId xmlns:a16="http://schemas.microsoft.com/office/drawing/2014/main" id="{AC78D98C-0FDC-DF11-A711-8EEBE68824AA}"/>
                </a:ext>
              </a:extLst>
            </p:cNvPr>
            <p:cNvSpPr/>
            <p:nvPr/>
          </p:nvSpPr>
          <p:spPr>
            <a:xfrm>
              <a:off x="2682444" y="647875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5"/>
                    <a:pt x="229"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2" name="Freeform 1922">
              <a:extLst>
                <a:ext uri="{FF2B5EF4-FFF2-40B4-BE49-F238E27FC236}">
                  <a16:creationId xmlns:a16="http://schemas.microsoft.com/office/drawing/2014/main" id="{EA65C85A-72DE-33C5-0071-5D2EBEE20AC7}"/>
                </a:ext>
              </a:extLst>
            </p:cNvPr>
            <p:cNvSpPr/>
            <p:nvPr/>
          </p:nvSpPr>
          <p:spPr>
            <a:xfrm>
              <a:off x="2995626" y="5922797"/>
              <a:ext cx="5257" cy="17602"/>
            </a:xfrm>
            <a:custGeom>
              <a:avLst/>
              <a:gdLst>
                <a:gd name="connsiteX0" fmla="*/ 0 w 5257"/>
                <a:gd name="connsiteY0" fmla="*/ 17603 h 17602"/>
                <a:gd name="connsiteX1" fmla="*/ 0 w 5257"/>
                <a:gd name="connsiteY1" fmla="*/ 17603 h 17602"/>
                <a:gd name="connsiteX2" fmla="*/ 5258 w 5257"/>
                <a:gd name="connsiteY2" fmla="*/ 0 h 17602"/>
                <a:gd name="connsiteX3" fmla="*/ 0 w 5257"/>
                <a:gd name="connsiteY3" fmla="*/ 17603 h 17602"/>
                <a:gd name="connsiteX4" fmla="*/ 0 w 5257"/>
                <a:gd name="connsiteY4" fmla="*/ 17603 h 17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17602">
                  <a:moveTo>
                    <a:pt x="0" y="17603"/>
                  </a:moveTo>
                  <a:cubicBezTo>
                    <a:pt x="0" y="17603"/>
                    <a:pt x="0" y="17603"/>
                    <a:pt x="0" y="17603"/>
                  </a:cubicBezTo>
                  <a:cubicBezTo>
                    <a:pt x="1600" y="11659"/>
                    <a:pt x="3429" y="5715"/>
                    <a:pt x="5258" y="0"/>
                  </a:cubicBezTo>
                  <a:cubicBezTo>
                    <a:pt x="3429" y="5715"/>
                    <a:pt x="1600" y="11659"/>
                    <a:pt x="0" y="17603"/>
                  </a:cubicBezTo>
                  <a:cubicBezTo>
                    <a:pt x="0" y="17603"/>
                    <a:pt x="0" y="17603"/>
                    <a:pt x="0" y="17603"/>
                  </a:cubicBezTo>
                  <a:close/>
                </a:path>
              </a:pathLst>
            </a:custGeom>
            <a:solidFill>
              <a:srgbClr val="FFFFFF"/>
            </a:solidFill>
            <a:ln w="2286" cap="flat">
              <a:noFill/>
              <a:prstDash val="solid"/>
              <a:miter/>
            </a:ln>
          </p:spPr>
          <p:txBody>
            <a:bodyPr rtlCol="0" anchor="ctr"/>
            <a:lstStyle/>
            <a:p>
              <a:endParaRPr lang="en-US"/>
            </a:p>
          </p:txBody>
        </p:sp>
        <p:sp>
          <p:nvSpPr>
            <p:cNvPr id="93" name="Freeform 1923">
              <a:extLst>
                <a:ext uri="{FF2B5EF4-FFF2-40B4-BE49-F238E27FC236}">
                  <a16:creationId xmlns:a16="http://schemas.microsoft.com/office/drawing/2014/main" id="{BEF26797-7AAE-404C-18F3-299744825284}"/>
                </a:ext>
              </a:extLst>
            </p:cNvPr>
            <p:cNvSpPr/>
            <p:nvPr/>
          </p:nvSpPr>
          <p:spPr>
            <a:xfrm>
              <a:off x="2689074" y="6484010"/>
              <a:ext cx="1371" cy="228"/>
            </a:xfrm>
            <a:custGeom>
              <a:avLst/>
              <a:gdLst>
                <a:gd name="connsiteX0" fmla="*/ 1372 w 1371"/>
                <a:gd name="connsiteY0" fmla="*/ 229 h 228"/>
                <a:gd name="connsiteX1" fmla="*/ 0 w 1371"/>
                <a:gd name="connsiteY1" fmla="*/ 0 h 228"/>
                <a:gd name="connsiteX2" fmla="*/ 1372 w 1371"/>
                <a:gd name="connsiteY2" fmla="*/ 229 h 228"/>
              </a:gdLst>
              <a:ahLst/>
              <a:cxnLst>
                <a:cxn ang="0">
                  <a:pos x="connsiteX0" y="connsiteY0"/>
                </a:cxn>
                <a:cxn ang="0">
                  <a:pos x="connsiteX1" y="connsiteY1"/>
                </a:cxn>
                <a:cxn ang="0">
                  <a:pos x="connsiteX2" y="connsiteY2"/>
                </a:cxn>
              </a:cxnLst>
              <a:rect l="l" t="t" r="r" b="b"/>
              <a:pathLst>
                <a:path w="1371" h="228">
                  <a:moveTo>
                    <a:pt x="1372" y="229"/>
                  </a:moveTo>
                  <a:cubicBezTo>
                    <a:pt x="914" y="229"/>
                    <a:pt x="457" y="229"/>
                    <a:pt x="0" y="0"/>
                  </a:cubicBezTo>
                  <a:cubicBezTo>
                    <a:pt x="457" y="0"/>
                    <a:pt x="914" y="229"/>
                    <a:pt x="1372" y="229"/>
                  </a:cubicBezTo>
                  <a:close/>
                </a:path>
              </a:pathLst>
            </a:custGeom>
            <a:solidFill>
              <a:srgbClr val="FFFFFF"/>
            </a:solidFill>
            <a:ln w="2286" cap="flat">
              <a:noFill/>
              <a:prstDash val="solid"/>
              <a:miter/>
            </a:ln>
          </p:spPr>
          <p:txBody>
            <a:bodyPr rtlCol="0" anchor="ctr"/>
            <a:lstStyle/>
            <a:p>
              <a:endParaRPr lang="en-US"/>
            </a:p>
          </p:txBody>
        </p:sp>
        <p:sp>
          <p:nvSpPr>
            <p:cNvPr id="94" name="Freeform 1924">
              <a:extLst>
                <a:ext uri="{FF2B5EF4-FFF2-40B4-BE49-F238E27FC236}">
                  <a16:creationId xmlns:a16="http://schemas.microsoft.com/office/drawing/2014/main" id="{6F58ADE6-809C-95C7-31E1-5B9BA66855A0}"/>
                </a:ext>
              </a:extLst>
            </p:cNvPr>
            <p:cNvSpPr/>
            <p:nvPr/>
          </p:nvSpPr>
          <p:spPr>
            <a:xfrm>
              <a:off x="2687016" y="6483096"/>
              <a:ext cx="1371" cy="685"/>
            </a:xfrm>
            <a:custGeom>
              <a:avLst/>
              <a:gdLst>
                <a:gd name="connsiteX0" fmla="*/ 1372 w 1371"/>
                <a:gd name="connsiteY0" fmla="*/ 686 h 685"/>
                <a:gd name="connsiteX1" fmla="*/ 0 w 1371"/>
                <a:gd name="connsiteY1" fmla="*/ 0 h 685"/>
                <a:gd name="connsiteX2" fmla="*/ 1372 w 1371"/>
                <a:gd name="connsiteY2" fmla="*/ 686 h 685"/>
              </a:gdLst>
              <a:ahLst/>
              <a:cxnLst>
                <a:cxn ang="0">
                  <a:pos x="connsiteX0" y="connsiteY0"/>
                </a:cxn>
                <a:cxn ang="0">
                  <a:pos x="connsiteX1" y="connsiteY1"/>
                </a:cxn>
                <a:cxn ang="0">
                  <a:pos x="connsiteX2" y="connsiteY2"/>
                </a:cxn>
              </a:cxnLst>
              <a:rect l="l" t="t" r="r" b="b"/>
              <a:pathLst>
                <a:path w="1371" h="685">
                  <a:moveTo>
                    <a:pt x="1372" y="686"/>
                  </a:moveTo>
                  <a:cubicBezTo>
                    <a:pt x="914" y="457"/>
                    <a:pt x="457" y="229"/>
                    <a:pt x="0" y="0"/>
                  </a:cubicBezTo>
                  <a:cubicBezTo>
                    <a:pt x="457" y="229"/>
                    <a:pt x="914" y="457"/>
                    <a:pt x="1372" y="686"/>
                  </a:cubicBezTo>
                  <a:close/>
                </a:path>
              </a:pathLst>
            </a:custGeom>
            <a:solidFill>
              <a:srgbClr val="FFFFFF"/>
            </a:solidFill>
            <a:ln w="2286" cap="flat">
              <a:noFill/>
              <a:prstDash val="solid"/>
              <a:miter/>
            </a:ln>
          </p:spPr>
          <p:txBody>
            <a:bodyPr rtlCol="0" anchor="ctr"/>
            <a:lstStyle/>
            <a:p>
              <a:endParaRPr lang="en-US"/>
            </a:p>
          </p:txBody>
        </p:sp>
        <p:sp>
          <p:nvSpPr>
            <p:cNvPr id="95" name="Freeform 1925">
              <a:extLst>
                <a:ext uri="{FF2B5EF4-FFF2-40B4-BE49-F238E27FC236}">
                  <a16:creationId xmlns:a16="http://schemas.microsoft.com/office/drawing/2014/main" id="{26A7C840-9B7F-5E9A-B801-10635A549D3A}"/>
                </a:ext>
              </a:extLst>
            </p:cNvPr>
            <p:cNvSpPr/>
            <p:nvPr/>
          </p:nvSpPr>
          <p:spPr>
            <a:xfrm>
              <a:off x="2680844" y="6476695"/>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229"/>
                    <a:pt x="0" y="0"/>
                  </a:cubicBezTo>
                  <a:cubicBezTo>
                    <a:pt x="229" y="457"/>
                    <a:pt x="457" y="915"/>
                    <a:pt x="914" y="1143"/>
                  </a:cubicBezTo>
                  <a:close/>
                </a:path>
              </a:pathLst>
            </a:custGeom>
            <a:solidFill>
              <a:srgbClr val="FFFFFF"/>
            </a:solidFill>
            <a:ln w="2286" cap="flat">
              <a:noFill/>
              <a:prstDash val="solid"/>
              <a:miter/>
            </a:ln>
          </p:spPr>
          <p:txBody>
            <a:bodyPr rtlCol="0" anchor="ctr"/>
            <a:lstStyle/>
            <a:p>
              <a:endParaRPr lang="en-US"/>
            </a:p>
          </p:txBody>
        </p:sp>
        <p:sp>
          <p:nvSpPr>
            <p:cNvPr id="96" name="Freeform 1926">
              <a:extLst>
                <a:ext uri="{FF2B5EF4-FFF2-40B4-BE49-F238E27FC236}">
                  <a16:creationId xmlns:a16="http://schemas.microsoft.com/office/drawing/2014/main" id="{502704E5-3669-C707-FC51-10C2BBBF5E24}"/>
                </a:ext>
              </a:extLst>
            </p:cNvPr>
            <p:cNvSpPr/>
            <p:nvPr/>
          </p:nvSpPr>
          <p:spPr>
            <a:xfrm>
              <a:off x="2677872" y="6472580"/>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5"/>
                    <a:pt x="229" y="458"/>
                    <a:pt x="0" y="0"/>
                  </a:cubicBezTo>
                  <a:cubicBezTo>
                    <a:pt x="457" y="458"/>
                    <a:pt x="686" y="915"/>
                    <a:pt x="914" y="1372"/>
                  </a:cubicBezTo>
                  <a:close/>
                </a:path>
              </a:pathLst>
            </a:custGeom>
            <a:solidFill>
              <a:srgbClr val="FFFFFF"/>
            </a:solidFill>
            <a:ln w="2286" cap="flat">
              <a:noFill/>
              <a:prstDash val="solid"/>
              <a:miter/>
            </a:ln>
          </p:spPr>
          <p:txBody>
            <a:bodyPr rtlCol="0" anchor="ctr"/>
            <a:lstStyle/>
            <a:p>
              <a:endParaRPr lang="en-US"/>
            </a:p>
          </p:txBody>
        </p:sp>
        <p:sp>
          <p:nvSpPr>
            <p:cNvPr id="97" name="Freeform 1927">
              <a:extLst>
                <a:ext uri="{FF2B5EF4-FFF2-40B4-BE49-F238E27FC236}">
                  <a16:creationId xmlns:a16="http://schemas.microsoft.com/office/drawing/2014/main" id="{575AE7AD-F666-3B48-A807-11B5BC416227}"/>
                </a:ext>
              </a:extLst>
            </p:cNvPr>
            <p:cNvSpPr/>
            <p:nvPr/>
          </p:nvSpPr>
          <p:spPr>
            <a:xfrm>
              <a:off x="2994255" y="594885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8" name="Freeform 1928">
              <a:extLst>
                <a:ext uri="{FF2B5EF4-FFF2-40B4-BE49-F238E27FC236}">
                  <a16:creationId xmlns:a16="http://schemas.microsoft.com/office/drawing/2014/main" id="{4360923C-381D-5CFB-E652-4FBC0E5CB2E1}"/>
                </a:ext>
              </a:extLst>
            </p:cNvPr>
            <p:cNvSpPr/>
            <p:nvPr/>
          </p:nvSpPr>
          <p:spPr>
            <a:xfrm>
              <a:off x="3146959" y="5983833"/>
              <a:ext cx="6172" cy="914"/>
            </a:xfrm>
            <a:custGeom>
              <a:avLst/>
              <a:gdLst>
                <a:gd name="connsiteX0" fmla="*/ 0 w 6172"/>
                <a:gd name="connsiteY0" fmla="*/ 0 h 914"/>
                <a:gd name="connsiteX1" fmla="*/ 6172 w 6172"/>
                <a:gd name="connsiteY1" fmla="*/ 914 h 914"/>
                <a:gd name="connsiteX2" fmla="*/ 0 w 6172"/>
                <a:gd name="connsiteY2" fmla="*/ 0 h 914"/>
              </a:gdLst>
              <a:ahLst/>
              <a:cxnLst>
                <a:cxn ang="0">
                  <a:pos x="connsiteX0" y="connsiteY0"/>
                </a:cxn>
                <a:cxn ang="0">
                  <a:pos x="connsiteX1" y="connsiteY1"/>
                </a:cxn>
                <a:cxn ang="0">
                  <a:pos x="connsiteX2" y="connsiteY2"/>
                </a:cxn>
              </a:cxnLst>
              <a:rect l="l" t="t" r="r" b="b"/>
              <a:pathLst>
                <a:path w="6172" h="914">
                  <a:moveTo>
                    <a:pt x="0" y="0"/>
                  </a:moveTo>
                  <a:cubicBezTo>
                    <a:pt x="2057" y="228"/>
                    <a:pt x="4115" y="457"/>
                    <a:pt x="6172" y="914"/>
                  </a:cubicBezTo>
                  <a:cubicBezTo>
                    <a:pt x="4115" y="685"/>
                    <a:pt x="2057" y="457"/>
                    <a:pt x="0" y="0"/>
                  </a:cubicBezTo>
                  <a:close/>
                </a:path>
              </a:pathLst>
            </a:custGeom>
            <a:solidFill>
              <a:srgbClr val="FFFFFF"/>
            </a:solidFill>
            <a:ln w="2286" cap="flat">
              <a:noFill/>
              <a:prstDash val="solid"/>
              <a:miter/>
            </a:ln>
          </p:spPr>
          <p:txBody>
            <a:bodyPr rtlCol="0" anchor="ctr"/>
            <a:lstStyle/>
            <a:p>
              <a:endParaRPr lang="en-US"/>
            </a:p>
          </p:txBody>
        </p:sp>
        <p:sp>
          <p:nvSpPr>
            <p:cNvPr id="99" name="Freeform 1929">
              <a:extLst>
                <a:ext uri="{FF2B5EF4-FFF2-40B4-BE49-F238E27FC236}">
                  <a16:creationId xmlns:a16="http://schemas.microsoft.com/office/drawing/2014/main" id="{FC540E1A-BAB4-871B-5E7A-E97D6784E6FE}"/>
                </a:ext>
              </a:extLst>
            </p:cNvPr>
            <p:cNvSpPr/>
            <p:nvPr/>
          </p:nvSpPr>
          <p:spPr>
            <a:xfrm>
              <a:off x="2699589" y="6485382"/>
              <a:ext cx="3657" cy="457"/>
            </a:xfrm>
            <a:custGeom>
              <a:avLst/>
              <a:gdLst>
                <a:gd name="connsiteX0" fmla="*/ 3658 w 3657"/>
                <a:gd name="connsiteY0" fmla="*/ 457 h 457"/>
                <a:gd name="connsiteX1" fmla="*/ 0 w 3657"/>
                <a:gd name="connsiteY1" fmla="*/ 0 h 457"/>
                <a:gd name="connsiteX2" fmla="*/ 3658 w 3657"/>
                <a:gd name="connsiteY2" fmla="*/ 457 h 457"/>
              </a:gdLst>
              <a:ahLst/>
              <a:cxnLst>
                <a:cxn ang="0">
                  <a:pos x="connsiteX0" y="connsiteY0"/>
                </a:cxn>
                <a:cxn ang="0">
                  <a:pos x="connsiteX1" y="connsiteY1"/>
                </a:cxn>
                <a:cxn ang="0">
                  <a:pos x="connsiteX2" y="connsiteY2"/>
                </a:cxn>
              </a:cxnLst>
              <a:rect l="l" t="t" r="r" b="b"/>
              <a:pathLst>
                <a:path w="3657" h="457">
                  <a:moveTo>
                    <a:pt x="3658" y="457"/>
                  </a:moveTo>
                  <a:cubicBezTo>
                    <a:pt x="2286" y="229"/>
                    <a:pt x="1143" y="229"/>
                    <a:pt x="0" y="0"/>
                  </a:cubicBezTo>
                  <a:cubicBezTo>
                    <a:pt x="1143" y="229"/>
                    <a:pt x="2286" y="457"/>
                    <a:pt x="3658" y="457"/>
                  </a:cubicBezTo>
                  <a:close/>
                </a:path>
              </a:pathLst>
            </a:custGeom>
            <a:solidFill>
              <a:srgbClr val="FFFFFF"/>
            </a:solidFill>
            <a:ln w="2286" cap="flat">
              <a:noFill/>
              <a:prstDash val="solid"/>
              <a:miter/>
            </a:ln>
          </p:spPr>
          <p:txBody>
            <a:bodyPr rtlCol="0" anchor="ctr"/>
            <a:lstStyle/>
            <a:p>
              <a:endParaRPr lang="en-US"/>
            </a:p>
          </p:txBody>
        </p:sp>
        <p:sp>
          <p:nvSpPr>
            <p:cNvPr id="100" name="Freeform 1930">
              <a:extLst>
                <a:ext uri="{FF2B5EF4-FFF2-40B4-BE49-F238E27FC236}">
                  <a16:creationId xmlns:a16="http://schemas.microsoft.com/office/drawing/2014/main" id="{921489E1-3F3A-FECC-2CAB-3E3C1320BCBA}"/>
                </a:ext>
              </a:extLst>
            </p:cNvPr>
            <p:cNvSpPr/>
            <p:nvPr/>
          </p:nvSpPr>
          <p:spPr>
            <a:xfrm>
              <a:off x="2660270" y="6390284"/>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0" y="2972"/>
                    <a:pt x="0" y="0"/>
                  </a:cubicBezTo>
                  <a:cubicBezTo>
                    <a:pt x="229" y="2744"/>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01" name="Freeform 1931">
              <a:extLst>
                <a:ext uri="{FF2B5EF4-FFF2-40B4-BE49-F238E27FC236}">
                  <a16:creationId xmlns:a16="http://schemas.microsoft.com/office/drawing/2014/main" id="{E2EBDE39-4D30-DCCC-222C-EBFF7B5763D5}"/>
                </a:ext>
              </a:extLst>
            </p:cNvPr>
            <p:cNvSpPr/>
            <p:nvPr/>
          </p:nvSpPr>
          <p:spPr>
            <a:xfrm>
              <a:off x="3155646" y="5985205"/>
              <a:ext cx="8458" cy="1371"/>
            </a:xfrm>
            <a:custGeom>
              <a:avLst/>
              <a:gdLst>
                <a:gd name="connsiteX0" fmla="*/ 0 w 8458"/>
                <a:gd name="connsiteY0" fmla="*/ 0 h 1371"/>
                <a:gd name="connsiteX1" fmla="*/ 8458 w 8458"/>
                <a:gd name="connsiteY1" fmla="*/ 1372 h 1371"/>
                <a:gd name="connsiteX2" fmla="*/ 0 w 8458"/>
                <a:gd name="connsiteY2" fmla="*/ 0 h 1371"/>
              </a:gdLst>
              <a:ahLst/>
              <a:cxnLst>
                <a:cxn ang="0">
                  <a:pos x="connsiteX0" y="connsiteY0"/>
                </a:cxn>
                <a:cxn ang="0">
                  <a:pos x="connsiteX1" y="connsiteY1"/>
                </a:cxn>
                <a:cxn ang="0">
                  <a:pos x="connsiteX2" y="connsiteY2"/>
                </a:cxn>
              </a:cxnLst>
              <a:rect l="l" t="t" r="r" b="b"/>
              <a:pathLst>
                <a:path w="8458" h="1371">
                  <a:moveTo>
                    <a:pt x="0" y="0"/>
                  </a:moveTo>
                  <a:cubicBezTo>
                    <a:pt x="2743" y="457"/>
                    <a:pt x="5715" y="915"/>
                    <a:pt x="8458" y="1372"/>
                  </a:cubicBezTo>
                  <a:cubicBezTo>
                    <a:pt x="5715" y="686"/>
                    <a:pt x="2743"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1932">
              <a:extLst>
                <a:ext uri="{FF2B5EF4-FFF2-40B4-BE49-F238E27FC236}">
                  <a16:creationId xmlns:a16="http://schemas.microsoft.com/office/drawing/2014/main" id="{8D615CB6-199E-18EB-7B3F-F1A297E4F0E6}"/>
                </a:ext>
              </a:extLst>
            </p:cNvPr>
            <p:cNvSpPr/>
            <p:nvPr/>
          </p:nvSpPr>
          <p:spPr>
            <a:xfrm>
              <a:off x="3137587" y="5982690"/>
              <a:ext cx="6629" cy="685"/>
            </a:xfrm>
            <a:custGeom>
              <a:avLst/>
              <a:gdLst>
                <a:gd name="connsiteX0" fmla="*/ 0 w 6629"/>
                <a:gd name="connsiteY0" fmla="*/ 0 h 685"/>
                <a:gd name="connsiteX1" fmla="*/ 6629 w 6629"/>
                <a:gd name="connsiteY1" fmla="*/ 685 h 685"/>
                <a:gd name="connsiteX2" fmla="*/ 0 w 6629"/>
                <a:gd name="connsiteY2" fmla="*/ 0 h 685"/>
              </a:gdLst>
              <a:ahLst/>
              <a:cxnLst>
                <a:cxn ang="0">
                  <a:pos x="connsiteX0" y="connsiteY0"/>
                </a:cxn>
                <a:cxn ang="0">
                  <a:pos x="connsiteX1" y="connsiteY1"/>
                </a:cxn>
                <a:cxn ang="0">
                  <a:pos x="connsiteX2" y="connsiteY2"/>
                </a:cxn>
              </a:cxnLst>
              <a:rect l="l" t="t" r="r" b="b"/>
              <a:pathLst>
                <a:path w="6629" h="685">
                  <a:moveTo>
                    <a:pt x="0" y="0"/>
                  </a:moveTo>
                  <a:cubicBezTo>
                    <a:pt x="2286" y="228"/>
                    <a:pt x="4343" y="457"/>
                    <a:pt x="6629" y="685"/>
                  </a:cubicBezTo>
                  <a:cubicBezTo>
                    <a:pt x="4572" y="685"/>
                    <a:pt x="2286" y="457"/>
                    <a:pt x="0" y="0"/>
                  </a:cubicBezTo>
                  <a:close/>
                </a:path>
              </a:pathLst>
            </a:custGeom>
            <a:solidFill>
              <a:srgbClr val="FFFFFF"/>
            </a:solidFill>
            <a:ln w="2286" cap="flat">
              <a:noFill/>
              <a:prstDash val="solid"/>
              <a:miter/>
            </a:ln>
          </p:spPr>
          <p:txBody>
            <a:bodyPr rtlCol="0" anchor="ctr"/>
            <a:lstStyle/>
            <a:p>
              <a:endParaRPr lang="en-US"/>
            </a:p>
          </p:txBody>
        </p:sp>
        <p:sp>
          <p:nvSpPr>
            <p:cNvPr id="103" name="Freeform 1933">
              <a:extLst>
                <a:ext uri="{FF2B5EF4-FFF2-40B4-BE49-F238E27FC236}">
                  <a16:creationId xmlns:a16="http://schemas.microsoft.com/office/drawing/2014/main" id="{60C50D75-AEF0-A4F5-E152-2E38B2B3D3C7}"/>
                </a:ext>
              </a:extLst>
            </p:cNvPr>
            <p:cNvSpPr/>
            <p:nvPr/>
          </p:nvSpPr>
          <p:spPr>
            <a:xfrm>
              <a:off x="2695017" y="6484924"/>
              <a:ext cx="1828" cy="228"/>
            </a:xfrm>
            <a:custGeom>
              <a:avLst/>
              <a:gdLst>
                <a:gd name="connsiteX0" fmla="*/ 1829 w 1828"/>
                <a:gd name="connsiteY0" fmla="*/ 228 h 228"/>
                <a:gd name="connsiteX1" fmla="*/ 0 w 1828"/>
                <a:gd name="connsiteY1" fmla="*/ 0 h 228"/>
                <a:gd name="connsiteX2" fmla="*/ 1829 w 1828"/>
                <a:gd name="connsiteY2" fmla="*/ 228 h 228"/>
              </a:gdLst>
              <a:ahLst/>
              <a:cxnLst>
                <a:cxn ang="0">
                  <a:pos x="connsiteX0" y="connsiteY0"/>
                </a:cxn>
                <a:cxn ang="0">
                  <a:pos x="connsiteX1" y="connsiteY1"/>
                </a:cxn>
                <a:cxn ang="0">
                  <a:pos x="connsiteX2" y="connsiteY2"/>
                </a:cxn>
              </a:cxnLst>
              <a:rect l="l" t="t" r="r" b="b"/>
              <a:pathLst>
                <a:path w="1828" h="228">
                  <a:moveTo>
                    <a:pt x="1829" y="228"/>
                  </a:moveTo>
                  <a:cubicBezTo>
                    <a:pt x="1143" y="228"/>
                    <a:pt x="686" y="0"/>
                    <a:pt x="0" y="0"/>
                  </a:cubicBezTo>
                  <a:cubicBezTo>
                    <a:pt x="686" y="228"/>
                    <a:pt x="1143" y="228"/>
                    <a:pt x="1829" y="228"/>
                  </a:cubicBezTo>
                  <a:close/>
                </a:path>
              </a:pathLst>
            </a:custGeom>
            <a:solidFill>
              <a:srgbClr val="FFFFFF"/>
            </a:solidFill>
            <a:ln w="2286" cap="flat">
              <a:noFill/>
              <a:prstDash val="solid"/>
              <a:miter/>
            </a:ln>
          </p:spPr>
          <p:txBody>
            <a:bodyPr rtlCol="0" anchor="ctr"/>
            <a:lstStyle/>
            <a:p>
              <a:endParaRPr lang="en-US"/>
            </a:p>
          </p:txBody>
        </p:sp>
        <p:sp>
          <p:nvSpPr>
            <p:cNvPr id="104" name="Freeform 1934">
              <a:extLst>
                <a:ext uri="{FF2B5EF4-FFF2-40B4-BE49-F238E27FC236}">
                  <a16:creationId xmlns:a16="http://schemas.microsoft.com/office/drawing/2014/main" id="{ECF446DE-3655-9BD3-5A17-AC7865DADB51}"/>
                </a:ext>
              </a:extLst>
            </p:cNvPr>
            <p:cNvSpPr/>
            <p:nvPr/>
          </p:nvSpPr>
          <p:spPr>
            <a:xfrm>
              <a:off x="2638096" y="6310274"/>
              <a:ext cx="2286" cy="1371"/>
            </a:xfrm>
            <a:custGeom>
              <a:avLst/>
              <a:gdLst>
                <a:gd name="connsiteX0" fmla="*/ 2286 w 2286"/>
                <a:gd name="connsiteY0" fmla="*/ 1372 h 1371"/>
                <a:gd name="connsiteX1" fmla="*/ 0 w 2286"/>
                <a:gd name="connsiteY1" fmla="*/ 0 h 1371"/>
                <a:gd name="connsiteX2" fmla="*/ 2286 w 2286"/>
                <a:gd name="connsiteY2" fmla="*/ 1372 h 1371"/>
              </a:gdLst>
              <a:ahLst/>
              <a:cxnLst>
                <a:cxn ang="0">
                  <a:pos x="connsiteX0" y="connsiteY0"/>
                </a:cxn>
                <a:cxn ang="0">
                  <a:pos x="connsiteX1" y="connsiteY1"/>
                </a:cxn>
                <a:cxn ang="0">
                  <a:pos x="connsiteX2" y="connsiteY2"/>
                </a:cxn>
              </a:cxnLst>
              <a:rect l="l" t="t" r="r" b="b"/>
              <a:pathLst>
                <a:path w="2286" h="1371">
                  <a:moveTo>
                    <a:pt x="2286" y="1372"/>
                  </a:moveTo>
                  <a:cubicBezTo>
                    <a:pt x="1600" y="915"/>
                    <a:pt x="914" y="458"/>
                    <a:pt x="0" y="0"/>
                  </a:cubicBezTo>
                  <a:cubicBezTo>
                    <a:pt x="914" y="229"/>
                    <a:pt x="1600" y="686"/>
                    <a:pt x="2286" y="1372"/>
                  </a:cubicBezTo>
                  <a:close/>
                </a:path>
              </a:pathLst>
            </a:custGeom>
            <a:solidFill>
              <a:srgbClr val="FFFFFF"/>
            </a:solidFill>
            <a:ln w="2286" cap="flat">
              <a:noFill/>
              <a:prstDash val="solid"/>
              <a:miter/>
            </a:ln>
          </p:spPr>
          <p:txBody>
            <a:bodyPr rtlCol="0" anchor="ctr"/>
            <a:lstStyle/>
            <a:p>
              <a:endParaRPr lang="en-US"/>
            </a:p>
          </p:txBody>
        </p:sp>
        <p:sp>
          <p:nvSpPr>
            <p:cNvPr id="105" name="Freeform 1935">
              <a:extLst>
                <a:ext uri="{FF2B5EF4-FFF2-40B4-BE49-F238E27FC236}">
                  <a16:creationId xmlns:a16="http://schemas.microsoft.com/office/drawing/2014/main" id="{C747258E-F435-E19F-92D6-3F19A0B8B767}"/>
                </a:ext>
              </a:extLst>
            </p:cNvPr>
            <p:cNvSpPr/>
            <p:nvPr/>
          </p:nvSpPr>
          <p:spPr>
            <a:xfrm>
              <a:off x="2485391" y="6262039"/>
              <a:ext cx="914" cy="5943"/>
            </a:xfrm>
            <a:custGeom>
              <a:avLst/>
              <a:gdLst>
                <a:gd name="connsiteX0" fmla="*/ 0 w 914"/>
                <a:gd name="connsiteY0" fmla="*/ 0 h 5943"/>
                <a:gd name="connsiteX1" fmla="*/ 914 w 914"/>
                <a:gd name="connsiteY1" fmla="*/ 5943 h 5943"/>
                <a:gd name="connsiteX2" fmla="*/ 0 w 914"/>
                <a:gd name="connsiteY2" fmla="*/ 0 h 5943"/>
                <a:gd name="connsiteX3" fmla="*/ 0 w 914"/>
                <a:gd name="connsiteY3" fmla="*/ 0 h 5943"/>
              </a:gdLst>
              <a:ahLst/>
              <a:cxnLst>
                <a:cxn ang="0">
                  <a:pos x="connsiteX0" y="connsiteY0"/>
                </a:cxn>
                <a:cxn ang="0">
                  <a:pos x="connsiteX1" y="connsiteY1"/>
                </a:cxn>
                <a:cxn ang="0">
                  <a:pos x="connsiteX2" y="connsiteY2"/>
                </a:cxn>
                <a:cxn ang="0">
                  <a:pos x="connsiteX3" y="connsiteY3"/>
                </a:cxn>
              </a:cxnLst>
              <a:rect l="l" t="t" r="r" b="b"/>
              <a:pathLst>
                <a:path w="914" h="5943">
                  <a:moveTo>
                    <a:pt x="0" y="0"/>
                  </a:moveTo>
                  <a:cubicBezTo>
                    <a:pt x="229" y="2057"/>
                    <a:pt x="457" y="4115"/>
                    <a:pt x="914" y="5943"/>
                  </a:cubicBezTo>
                  <a:cubicBezTo>
                    <a:pt x="457" y="4115"/>
                    <a:pt x="229" y="2057"/>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06" name="Freeform 1936">
              <a:extLst>
                <a:ext uri="{FF2B5EF4-FFF2-40B4-BE49-F238E27FC236}">
                  <a16:creationId xmlns:a16="http://schemas.microsoft.com/office/drawing/2014/main" id="{C2933227-0A52-2E88-797E-F4DA62D73377}"/>
                </a:ext>
              </a:extLst>
            </p:cNvPr>
            <p:cNvSpPr/>
            <p:nvPr/>
          </p:nvSpPr>
          <p:spPr>
            <a:xfrm>
              <a:off x="2486305" y="6267983"/>
              <a:ext cx="3657" cy="10287"/>
            </a:xfrm>
            <a:custGeom>
              <a:avLst/>
              <a:gdLst>
                <a:gd name="connsiteX0" fmla="*/ 3658 w 3657"/>
                <a:gd name="connsiteY0" fmla="*/ 10287 h 10287"/>
                <a:gd name="connsiteX1" fmla="*/ 0 w 3657"/>
                <a:gd name="connsiteY1" fmla="*/ 0 h 10287"/>
                <a:gd name="connsiteX2" fmla="*/ 3658 w 3657"/>
                <a:gd name="connsiteY2" fmla="*/ 10287 h 10287"/>
              </a:gdLst>
              <a:ahLst/>
              <a:cxnLst>
                <a:cxn ang="0">
                  <a:pos x="connsiteX0" y="connsiteY0"/>
                </a:cxn>
                <a:cxn ang="0">
                  <a:pos x="connsiteX1" y="connsiteY1"/>
                </a:cxn>
                <a:cxn ang="0">
                  <a:pos x="connsiteX2" y="connsiteY2"/>
                </a:cxn>
              </a:cxnLst>
              <a:rect l="l" t="t" r="r" b="b"/>
              <a:pathLst>
                <a:path w="3657" h="10287">
                  <a:moveTo>
                    <a:pt x="3658" y="10287"/>
                  </a:moveTo>
                  <a:cubicBezTo>
                    <a:pt x="2057" y="7087"/>
                    <a:pt x="914" y="3887"/>
                    <a:pt x="0" y="0"/>
                  </a:cubicBezTo>
                  <a:cubicBezTo>
                    <a:pt x="914" y="3658"/>
                    <a:pt x="2057" y="7087"/>
                    <a:pt x="3658" y="10287"/>
                  </a:cubicBezTo>
                  <a:close/>
                </a:path>
              </a:pathLst>
            </a:custGeom>
            <a:solidFill>
              <a:srgbClr val="FFFFFF"/>
            </a:solidFill>
            <a:ln w="2286" cap="flat">
              <a:noFill/>
              <a:prstDash val="solid"/>
              <a:miter/>
            </a:ln>
          </p:spPr>
          <p:txBody>
            <a:bodyPr rtlCol="0" anchor="ctr"/>
            <a:lstStyle/>
            <a:p>
              <a:endParaRPr lang="en-US"/>
            </a:p>
          </p:txBody>
        </p:sp>
        <p:sp>
          <p:nvSpPr>
            <p:cNvPr id="107" name="Freeform 1937">
              <a:extLst>
                <a:ext uri="{FF2B5EF4-FFF2-40B4-BE49-F238E27FC236}">
                  <a16:creationId xmlns:a16="http://schemas.microsoft.com/office/drawing/2014/main" id="{F9782A94-6F7E-10AE-064F-8B8636C64334}"/>
                </a:ext>
              </a:extLst>
            </p:cNvPr>
            <p:cNvSpPr/>
            <p:nvPr/>
          </p:nvSpPr>
          <p:spPr>
            <a:xfrm>
              <a:off x="2621408" y="630615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1938">
              <a:extLst>
                <a:ext uri="{FF2B5EF4-FFF2-40B4-BE49-F238E27FC236}">
                  <a16:creationId xmlns:a16="http://schemas.microsoft.com/office/drawing/2014/main" id="{47BF04DC-9F55-6AEF-EED8-B5F5F5DE3DC3}"/>
                </a:ext>
              </a:extLst>
            </p:cNvPr>
            <p:cNvSpPr/>
            <p:nvPr/>
          </p:nvSpPr>
          <p:spPr>
            <a:xfrm>
              <a:off x="2629180" y="6306845"/>
              <a:ext cx="3886" cy="1143"/>
            </a:xfrm>
            <a:custGeom>
              <a:avLst/>
              <a:gdLst>
                <a:gd name="connsiteX0" fmla="*/ 3886 w 3886"/>
                <a:gd name="connsiteY0" fmla="*/ 1143 h 1143"/>
                <a:gd name="connsiteX1" fmla="*/ 0 w 3886"/>
                <a:gd name="connsiteY1" fmla="*/ 0 h 1143"/>
                <a:gd name="connsiteX2" fmla="*/ 3886 w 3886"/>
                <a:gd name="connsiteY2" fmla="*/ 1143 h 1143"/>
              </a:gdLst>
              <a:ahLst/>
              <a:cxnLst>
                <a:cxn ang="0">
                  <a:pos x="connsiteX0" y="connsiteY0"/>
                </a:cxn>
                <a:cxn ang="0">
                  <a:pos x="connsiteX1" y="connsiteY1"/>
                </a:cxn>
                <a:cxn ang="0">
                  <a:pos x="connsiteX2" y="connsiteY2"/>
                </a:cxn>
              </a:cxnLst>
              <a:rect l="l" t="t" r="r" b="b"/>
              <a:pathLst>
                <a:path w="3886" h="1143">
                  <a:moveTo>
                    <a:pt x="3886" y="1143"/>
                  </a:moveTo>
                  <a:cubicBezTo>
                    <a:pt x="2515" y="686"/>
                    <a:pt x="1372" y="458"/>
                    <a:pt x="0" y="0"/>
                  </a:cubicBezTo>
                  <a:cubicBezTo>
                    <a:pt x="1372" y="458"/>
                    <a:pt x="2743" y="686"/>
                    <a:pt x="3886" y="1143"/>
                  </a:cubicBezTo>
                  <a:close/>
                </a:path>
              </a:pathLst>
            </a:custGeom>
            <a:solidFill>
              <a:srgbClr val="FFFFFF"/>
            </a:solidFill>
            <a:ln w="2286" cap="flat">
              <a:noFill/>
              <a:prstDash val="solid"/>
              <a:miter/>
            </a:ln>
          </p:spPr>
          <p:txBody>
            <a:bodyPr rtlCol="0" anchor="ctr"/>
            <a:lstStyle/>
            <a:p>
              <a:endParaRPr lang="en-US"/>
            </a:p>
          </p:txBody>
        </p:sp>
        <p:sp>
          <p:nvSpPr>
            <p:cNvPr id="109" name="Freeform 1939">
              <a:extLst>
                <a:ext uri="{FF2B5EF4-FFF2-40B4-BE49-F238E27FC236}">
                  <a16:creationId xmlns:a16="http://schemas.microsoft.com/office/drawing/2014/main" id="{05486D6B-630A-FB2E-BC3C-3445D1E14DB6}"/>
                </a:ext>
              </a:extLst>
            </p:cNvPr>
            <p:cNvSpPr/>
            <p:nvPr/>
          </p:nvSpPr>
          <p:spPr>
            <a:xfrm>
              <a:off x="2706904" y="6486296"/>
              <a:ext cx="2514" cy="228"/>
            </a:xfrm>
            <a:custGeom>
              <a:avLst/>
              <a:gdLst>
                <a:gd name="connsiteX0" fmla="*/ 2515 w 2514"/>
                <a:gd name="connsiteY0" fmla="*/ 229 h 228"/>
                <a:gd name="connsiteX1" fmla="*/ 0 w 2514"/>
                <a:gd name="connsiteY1" fmla="*/ 0 h 228"/>
                <a:gd name="connsiteX2" fmla="*/ 2515 w 2514"/>
                <a:gd name="connsiteY2" fmla="*/ 229 h 228"/>
              </a:gdLst>
              <a:ahLst/>
              <a:cxnLst>
                <a:cxn ang="0">
                  <a:pos x="connsiteX0" y="connsiteY0"/>
                </a:cxn>
                <a:cxn ang="0">
                  <a:pos x="connsiteX1" y="connsiteY1"/>
                </a:cxn>
                <a:cxn ang="0">
                  <a:pos x="connsiteX2" y="connsiteY2"/>
                </a:cxn>
              </a:cxnLst>
              <a:rect l="l" t="t" r="r" b="b"/>
              <a:pathLst>
                <a:path w="2514" h="228">
                  <a:moveTo>
                    <a:pt x="2515" y="229"/>
                  </a:moveTo>
                  <a:cubicBezTo>
                    <a:pt x="1600" y="229"/>
                    <a:pt x="914" y="0"/>
                    <a:pt x="0" y="0"/>
                  </a:cubicBezTo>
                  <a:cubicBezTo>
                    <a:pt x="686" y="0"/>
                    <a:pt x="1600" y="0"/>
                    <a:pt x="2515" y="229"/>
                  </a:cubicBezTo>
                  <a:close/>
                </a:path>
              </a:pathLst>
            </a:custGeom>
            <a:solidFill>
              <a:srgbClr val="FFFFFF"/>
            </a:solidFill>
            <a:ln w="2286" cap="flat">
              <a:noFill/>
              <a:prstDash val="solid"/>
              <a:miter/>
            </a:ln>
          </p:spPr>
          <p:txBody>
            <a:bodyPr rtlCol="0" anchor="ctr"/>
            <a:lstStyle/>
            <a:p>
              <a:endParaRPr lang="en-US"/>
            </a:p>
          </p:txBody>
        </p:sp>
        <p:sp>
          <p:nvSpPr>
            <p:cNvPr id="110" name="Freeform 1940">
              <a:extLst>
                <a:ext uri="{FF2B5EF4-FFF2-40B4-BE49-F238E27FC236}">
                  <a16:creationId xmlns:a16="http://schemas.microsoft.com/office/drawing/2014/main" id="{51A16478-6865-C52B-0D2C-B11963C9D38A}"/>
                </a:ext>
              </a:extLst>
            </p:cNvPr>
            <p:cNvSpPr/>
            <p:nvPr/>
          </p:nvSpPr>
          <p:spPr>
            <a:xfrm>
              <a:off x="2691131" y="6484010"/>
              <a:ext cx="1828" cy="457"/>
            </a:xfrm>
            <a:custGeom>
              <a:avLst/>
              <a:gdLst>
                <a:gd name="connsiteX0" fmla="*/ 0 w 1828"/>
                <a:gd name="connsiteY0" fmla="*/ 0 h 457"/>
                <a:gd name="connsiteX1" fmla="*/ 1829 w 1828"/>
                <a:gd name="connsiteY1" fmla="*/ 458 h 457"/>
                <a:gd name="connsiteX2" fmla="*/ 0 w 1828"/>
                <a:gd name="connsiteY2" fmla="*/ 0 h 457"/>
                <a:gd name="connsiteX3" fmla="*/ 0 w 1828"/>
                <a:gd name="connsiteY3" fmla="*/ 0 h 457"/>
              </a:gdLst>
              <a:ahLst/>
              <a:cxnLst>
                <a:cxn ang="0">
                  <a:pos x="connsiteX0" y="connsiteY0"/>
                </a:cxn>
                <a:cxn ang="0">
                  <a:pos x="connsiteX1" y="connsiteY1"/>
                </a:cxn>
                <a:cxn ang="0">
                  <a:pos x="connsiteX2" y="connsiteY2"/>
                </a:cxn>
                <a:cxn ang="0">
                  <a:pos x="connsiteX3" y="connsiteY3"/>
                </a:cxn>
              </a:cxnLst>
              <a:rect l="l" t="t" r="r" b="b"/>
              <a:pathLst>
                <a:path w="1828" h="457">
                  <a:moveTo>
                    <a:pt x="0" y="0"/>
                  </a:moveTo>
                  <a:cubicBezTo>
                    <a:pt x="457" y="229"/>
                    <a:pt x="1143" y="229"/>
                    <a:pt x="1829" y="458"/>
                  </a:cubicBezTo>
                  <a:cubicBezTo>
                    <a:pt x="1143" y="458"/>
                    <a:pt x="457" y="229"/>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11" name="Freeform 1941">
              <a:extLst>
                <a:ext uri="{FF2B5EF4-FFF2-40B4-BE49-F238E27FC236}">
                  <a16:creationId xmlns:a16="http://schemas.microsoft.com/office/drawing/2014/main" id="{400DA3B0-AF37-69DA-870A-7E5968B55943}"/>
                </a:ext>
              </a:extLst>
            </p:cNvPr>
            <p:cNvSpPr/>
            <p:nvPr/>
          </p:nvSpPr>
          <p:spPr>
            <a:xfrm>
              <a:off x="3255544" y="6142024"/>
              <a:ext cx="28575" cy="16230"/>
            </a:xfrm>
            <a:custGeom>
              <a:avLst/>
              <a:gdLst>
                <a:gd name="connsiteX0" fmla="*/ 28575 w 28575"/>
                <a:gd name="connsiteY0" fmla="*/ 0 h 16230"/>
                <a:gd name="connsiteX1" fmla="*/ 18974 w 28575"/>
                <a:gd name="connsiteY1" fmla="*/ 5943 h 16230"/>
                <a:gd name="connsiteX2" fmla="*/ 0 w 28575"/>
                <a:gd name="connsiteY2" fmla="*/ 16230 h 16230"/>
                <a:gd name="connsiteX3" fmla="*/ 18974 w 28575"/>
                <a:gd name="connsiteY3" fmla="*/ 5943 h 16230"/>
                <a:gd name="connsiteX4" fmla="*/ 28575 w 28575"/>
                <a:gd name="connsiteY4" fmla="*/ 0 h 1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16230">
                  <a:moveTo>
                    <a:pt x="28575" y="0"/>
                  </a:moveTo>
                  <a:cubicBezTo>
                    <a:pt x="25375" y="1829"/>
                    <a:pt x="22174" y="3657"/>
                    <a:pt x="18974" y="5943"/>
                  </a:cubicBezTo>
                  <a:cubicBezTo>
                    <a:pt x="12802" y="10058"/>
                    <a:pt x="6401" y="13259"/>
                    <a:pt x="0" y="16230"/>
                  </a:cubicBezTo>
                  <a:cubicBezTo>
                    <a:pt x="6629" y="13259"/>
                    <a:pt x="13030" y="10058"/>
                    <a:pt x="18974" y="5943"/>
                  </a:cubicBezTo>
                  <a:cubicBezTo>
                    <a:pt x="22174" y="3657"/>
                    <a:pt x="25375" y="1829"/>
                    <a:pt x="28575" y="0"/>
                  </a:cubicBezTo>
                  <a:close/>
                </a:path>
              </a:pathLst>
            </a:custGeom>
            <a:solidFill>
              <a:srgbClr val="FFFFFF"/>
            </a:solidFill>
            <a:ln w="2286" cap="flat">
              <a:noFill/>
              <a:prstDash val="solid"/>
              <a:miter/>
            </a:ln>
          </p:spPr>
          <p:txBody>
            <a:bodyPr rtlCol="0" anchor="ctr"/>
            <a:lstStyle/>
            <a:p>
              <a:endParaRPr lang="en-US"/>
            </a:p>
          </p:txBody>
        </p:sp>
        <p:sp>
          <p:nvSpPr>
            <p:cNvPr id="112" name="Freeform 1942">
              <a:extLst>
                <a:ext uri="{FF2B5EF4-FFF2-40B4-BE49-F238E27FC236}">
                  <a16:creationId xmlns:a16="http://schemas.microsoft.com/office/drawing/2014/main" id="{BAD6F3BB-1404-9C83-2308-DB385AF202C3}"/>
                </a:ext>
              </a:extLst>
            </p:cNvPr>
            <p:cNvSpPr/>
            <p:nvPr/>
          </p:nvSpPr>
          <p:spPr>
            <a:xfrm>
              <a:off x="3206738" y="6126708"/>
              <a:ext cx="1028" cy="16687"/>
            </a:xfrm>
            <a:custGeom>
              <a:avLst/>
              <a:gdLst>
                <a:gd name="connsiteX0" fmla="*/ 343 w 1028"/>
                <a:gd name="connsiteY0" fmla="*/ 16687 h 16687"/>
                <a:gd name="connsiteX1" fmla="*/ 343 w 1028"/>
                <a:gd name="connsiteY1" fmla="*/ 6172 h 16687"/>
                <a:gd name="connsiteX2" fmla="*/ 1029 w 1028"/>
                <a:gd name="connsiteY2" fmla="*/ 0 h 16687"/>
                <a:gd name="connsiteX3" fmla="*/ 343 w 1028"/>
                <a:gd name="connsiteY3" fmla="*/ 6172 h 16687"/>
                <a:gd name="connsiteX4" fmla="*/ 343 w 1028"/>
                <a:gd name="connsiteY4" fmla="*/ 16687 h 16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 h="16687">
                  <a:moveTo>
                    <a:pt x="343" y="16687"/>
                  </a:moveTo>
                  <a:cubicBezTo>
                    <a:pt x="-114" y="13487"/>
                    <a:pt x="-114" y="9829"/>
                    <a:pt x="343" y="6172"/>
                  </a:cubicBezTo>
                  <a:cubicBezTo>
                    <a:pt x="572" y="4114"/>
                    <a:pt x="800" y="2057"/>
                    <a:pt x="1029" y="0"/>
                  </a:cubicBezTo>
                  <a:cubicBezTo>
                    <a:pt x="800" y="2057"/>
                    <a:pt x="572" y="4114"/>
                    <a:pt x="343" y="6172"/>
                  </a:cubicBezTo>
                  <a:cubicBezTo>
                    <a:pt x="-114" y="10058"/>
                    <a:pt x="-114" y="13487"/>
                    <a:pt x="343" y="16687"/>
                  </a:cubicBezTo>
                  <a:close/>
                </a:path>
              </a:pathLst>
            </a:custGeom>
            <a:solidFill>
              <a:srgbClr val="FFFFFF"/>
            </a:solidFill>
            <a:ln w="2286" cap="flat">
              <a:noFill/>
              <a:prstDash val="solid"/>
              <a:miter/>
            </a:ln>
          </p:spPr>
          <p:txBody>
            <a:bodyPr rtlCol="0" anchor="ctr"/>
            <a:lstStyle/>
            <a:p>
              <a:endParaRPr lang="en-US"/>
            </a:p>
          </p:txBody>
        </p:sp>
        <p:sp>
          <p:nvSpPr>
            <p:cNvPr id="113" name="Freeform 1943">
              <a:extLst>
                <a:ext uri="{FF2B5EF4-FFF2-40B4-BE49-F238E27FC236}">
                  <a16:creationId xmlns:a16="http://schemas.microsoft.com/office/drawing/2014/main" id="{3699DFD2-D966-6368-B355-C4A4A235912A}"/>
                </a:ext>
              </a:extLst>
            </p:cNvPr>
            <p:cNvSpPr/>
            <p:nvPr/>
          </p:nvSpPr>
          <p:spPr>
            <a:xfrm>
              <a:off x="2660270" y="6381597"/>
              <a:ext cx="2286" cy="8686"/>
            </a:xfrm>
            <a:custGeom>
              <a:avLst/>
              <a:gdLst>
                <a:gd name="connsiteX0" fmla="*/ 0 w 2286"/>
                <a:gd name="connsiteY0" fmla="*/ 8686 h 8686"/>
                <a:gd name="connsiteX1" fmla="*/ 0 w 2286"/>
                <a:gd name="connsiteY1" fmla="*/ 0 h 8686"/>
                <a:gd name="connsiteX2" fmla="*/ 0 w 2286"/>
                <a:gd name="connsiteY2" fmla="*/ 8686 h 8686"/>
              </a:gdLst>
              <a:ahLst/>
              <a:cxnLst>
                <a:cxn ang="0">
                  <a:pos x="connsiteX0" y="connsiteY0"/>
                </a:cxn>
                <a:cxn ang="0">
                  <a:pos x="connsiteX1" y="connsiteY1"/>
                </a:cxn>
                <a:cxn ang="0">
                  <a:pos x="connsiteX2" y="connsiteY2"/>
                </a:cxn>
              </a:cxnLst>
              <a:rect l="l" t="t" r="r" b="b"/>
              <a:pathLst>
                <a:path w="2286" h="8686">
                  <a:moveTo>
                    <a:pt x="0" y="8686"/>
                  </a:moveTo>
                  <a:cubicBezTo>
                    <a:pt x="0" y="5715"/>
                    <a:pt x="0" y="2971"/>
                    <a:pt x="0" y="0"/>
                  </a:cubicBezTo>
                  <a:cubicBezTo>
                    <a:pt x="0" y="2743"/>
                    <a:pt x="0" y="5715"/>
                    <a:pt x="0" y="8686"/>
                  </a:cubicBezTo>
                  <a:close/>
                </a:path>
              </a:pathLst>
            </a:custGeom>
            <a:solidFill>
              <a:srgbClr val="FFFFFF"/>
            </a:solidFill>
            <a:ln w="2286" cap="flat">
              <a:noFill/>
              <a:prstDash val="solid"/>
              <a:miter/>
            </a:ln>
          </p:spPr>
          <p:txBody>
            <a:bodyPr rtlCol="0" anchor="ctr"/>
            <a:lstStyle/>
            <a:p>
              <a:endParaRPr lang="en-US"/>
            </a:p>
          </p:txBody>
        </p:sp>
        <p:sp>
          <p:nvSpPr>
            <p:cNvPr id="114" name="Freeform 1944">
              <a:extLst>
                <a:ext uri="{FF2B5EF4-FFF2-40B4-BE49-F238E27FC236}">
                  <a16:creationId xmlns:a16="http://schemas.microsoft.com/office/drawing/2014/main" id="{1DD003C4-B7C3-23CD-8C31-91504DCC9933}"/>
                </a:ext>
              </a:extLst>
            </p:cNvPr>
            <p:cNvSpPr/>
            <p:nvPr/>
          </p:nvSpPr>
          <p:spPr>
            <a:xfrm>
              <a:off x="3346299" y="6132195"/>
              <a:ext cx="34290" cy="14173"/>
            </a:xfrm>
            <a:custGeom>
              <a:avLst/>
              <a:gdLst>
                <a:gd name="connsiteX0" fmla="*/ 34290 w 34290"/>
                <a:gd name="connsiteY0" fmla="*/ 14173 h 14173"/>
                <a:gd name="connsiteX1" fmla="*/ 10973 w 34290"/>
                <a:gd name="connsiteY1" fmla="*/ 2515 h 14173"/>
                <a:gd name="connsiteX2" fmla="*/ 0 w 34290"/>
                <a:gd name="connsiteY2" fmla="*/ 0 h 14173"/>
                <a:gd name="connsiteX3" fmla="*/ 10973 w 34290"/>
                <a:gd name="connsiteY3" fmla="*/ 2515 h 14173"/>
                <a:gd name="connsiteX4" fmla="*/ 34290 w 34290"/>
                <a:gd name="connsiteY4" fmla="*/ 14173 h 14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 h="14173">
                  <a:moveTo>
                    <a:pt x="34290" y="14173"/>
                  </a:moveTo>
                  <a:cubicBezTo>
                    <a:pt x="27203" y="8687"/>
                    <a:pt x="19431" y="4801"/>
                    <a:pt x="10973" y="2515"/>
                  </a:cubicBezTo>
                  <a:cubicBezTo>
                    <a:pt x="7315" y="1600"/>
                    <a:pt x="3658" y="686"/>
                    <a:pt x="0" y="0"/>
                  </a:cubicBezTo>
                  <a:cubicBezTo>
                    <a:pt x="3658" y="686"/>
                    <a:pt x="7315" y="1372"/>
                    <a:pt x="10973" y="2515"/>
                  </a:cubicBezTo>
                  <a:cubicBezTo>
                    <a:pt x="19431" y="4801"/>
                    <a:pt x="27432" y="8687"/>
                    <a:pt x="34290" y="14173"/>
                  </a:cubicBezTo>
                  <a:close/>
                </a:path>
              </a:pathLst>
            </a:custGeom>
            <a:solidFill>
              <a:srgbClr val="FFFFFF"/>
            </a:solidFill>
            <a:ln w="2286" cap="flat">
              <a:noFill/>
              <a:prstDash val="solid"/>
              <a:miter/>
            </a:ln>
          </p:spPr>
          <p:txBody>
            <a:bodyPr rtlCol="0" anchor="ctr"/>
            <a:lstStyle/>
            <a:p>
              <a:endParaRPr lang="en-US"/>
            </a:p>
          </p:txBody>
        </p:sp>
        <p:sp>
          <p:nvSpPr>
            <p:cNvPr id="115" name="Freeform 1945">
              <a:extLst>
                <a:ext uri="{FF2B5EF4-FFF2-40B4-BE49-F238E27FC236}">
                  <a16:creationId xmlns:a16="http://schemas.microsoft.com/office/drawing/2014/main" id="{D6211879-F331-8F22-694C-D908C7130B37}"/>
                </a:ext>
              </a:extLst>
            </p:cNvPr>
            <p:cNvSpPr/>
            <p:nvPr/>
          </p:nvSpPr>
          <p:spPr>
            <a:xfrm>
              <a:off x="3183078" y="6466636"/>
              <a:ext cx="7772" cy="11201"/>
            </a:xfrm>
            <a:custGeom>
              <a:avLst/>
              <a:gdLst>
                <a:gd name="connsiteX0" fmla="*/ 0 w 7772"/>
                <a:gd name="connsiteY0" fmla="*/ 11201 h 11201"/>
                <a:gd name="connsiteX1" fmla="*/ 5029 w 7772"/>
                <a:gd name="connsiteY1" fmla="*/ 4800 h 11201"/>
                <a:gd name="connsiteX2" fmla="*/ 7772 w 7772"/>
                <a:gd name="connsiteY2" fmla="*/ 0 h 11201"/>
                <a:gd name="connsiteX3" fmla="*/ 5029 w 7772"/>
                <a:gd name="connsiteY3" fmla="*/ 4800 h 11201"/>
                <a:gd name="connsiteX4" fmla="*/ 0 w 7772"/>
                <a:gd name="connsiteY4" fmla="*/ 11201 h 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 h="11201">
                  <a:moveTo>
                    <a:pt x="0" y="11201"/>
                  </a:moveTo>
                  <a:cubicBezTo>
                    <a:pt x="1829" y="9372"/>
                    <a:pt x="3429" y="7086"/>
                    <a:pt x="5029" y="4800"/>
                  </a:cubicBezTo>
                  <a:cubicBezTo>
                    <a:pt x="6172" y="3200"/>
                    <a:pt x="6858" y="1600"/>
                    <a:pt x="7772" y="0"/>
                  </a:cubicBezTo>
                  <a:cubicBezTo>
                    <a:pt x="7087" y="1600"/>
                    <a:pt x="6172" y="3200"/>
                    <a:pt x="5029" y="4800"/>
                  </a:cubicBezTo>
                  <a:cubicBezTo>
                    <a:pt x="3200" y="7315"/>
                    <a:pt x="1600" y="9372"/>
                    <a:pt x="0" y="11201"/>
                  </a:cubicBezTo>
                  <a:close/>
                </a:path>
              </a:pathLst>
            </a:custGeom>
            <a:solidFill>
              <a:srgbClr val="FFFFFF"/>
            </a:solidFill>
            <a:ln w="2286" cap="flat">
              <a:noFill/>
              <a:prstDash val="solid"/>
              <a:miter/>
            </a:ln>
          </p:spPr>
          <p:txBody>
            <a:bodyPr rtlCol="0" anchor="ctr"/>
            <a:lstStyle/>
            <a:p>
              <a:endParaRPr lang="en-US"/>
            </a:p>
          </p:txBody>
        </p:sp>
        <p:sp>
          <p:nvSpPr>
            <p:cNvPr id="116" name="Freeform 1946">
              <a:extLst>
                <a:ext uri="{FF2B5EF4-FFF2-40B4-BE49-F238E27FC236}">
                  <a16:creationId xmlns:a16="http://schemas.microsoft.com/office/drawing/2014/main" id="{468E8247-D6B6-1B1E-B711-AB15B36BCB0A}"/>
                </a:ext>
              </a:extLst>
            </p:cNvPr>
            <p:cNvSpPr/>
            <p:nvPr/>
          </p:nvSpPr>
          <p:spPr>
            <a:xfrm>
              <a:off x="3268575" y="6296329"/>
              <a:ext cx="66979" cy="13595"/>
            </a:xfrm>
            <a:custGeom>
              <a:avLst/>
              <a:gdLst>
                <a:gd name="connsiteX0" fmla="*/ 10516 w 66979"/>
                <a:gd name="connsiteY0" fmla="*/ 4343 h 13595"/>
                <a:gd name="connsiteX1" fmla="*/ 0 w 66979"/>
                <a:gd name="connsiteY1" fmla="*/ 0 h 13595"/>
                <a:gd name="connsiteX2" fmla="*/ 10516 w 66979"/>
                <a:gd name="connsiteY2" fmla="*/ 4343 h 13595"/>
                <a:gd name="connsiteX3" fmla="*/ 66980 w 66979"/>
                <a:gd name="connsiteY3" fmla="*/ 13487 h 13595"/>
                <a:gd name="connsiteX4" fmla="*/ 10516 w 66979"/>
                <a:gd name="connsiteY4" fmla="*/ 4343 h 13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79" h="13595">
                  <a:moveTo>
                    <a:pt x="10516" y="4343"/>
                  </a:moveTo>
                  <a:cubicBezTo>
                    <a:pt x="7087" y="2514"/>
                    <a:pt x="3429" y="1143"/>
                    <a:pt x="0" y="0"/>
                  </a:cubicBezTo>
                  <a:cubicBezTo>
                    <a:pt x="3429" y="1143"/>
                    <a:pt x="7087" y="2514"/>
                    <a:pt x="10516" y="4343"/>
                  </a:cubicBezTo>
                  <a:cubicBezTo>
                    <a:pt x="32918" y="11430"/>
                    <a:pt x="51435" y="14173"/>
                    <a:pt x="66980" y="13487"/>
                  </a:cubicBezTo>
                  <a:cubicBezTo>
                    <a:pt x="51435" y="14173"/>
                    <a:pt x="32918" y="11658"/>
                    <a:pt x="10516" y="4343"/>
                  </a:cubicBezTo>
                  <a:close/>
                </a:path>
              </a:pathLst>
            </a:custGeom>
            <a:solidFill>
              <a:srgbClr val="FFFFFF"/>
            </a:solidFill>
            <a:ln w="2286" cap="flat">
              <a:noFill/>
              <a:prstDash val="solid"/>
              <a:miter/>
            </a:ln>
          </p:spPr>
          <p:txBody>
            <a:bodyPr rtlCol="0" anchor="ctr"/>
            <a:lstStyle/>
            <a:p>
              <a:endParaRPr lang="en-US"/>
            </a:p>
          </p:txBody>
        </p:sp>
        <p:sp>
          <p:nvSpPr>
            <p:cNvPr id="117" name="Freeform 1947">
              <a:extLst>
                <a:ext uri="{FF2B5EF4-FFF2-40B4-BE49-F238E27FC236}">
                  <a16:creationId xmlns:a16="http://schemas.microsoft.com/office/drawing/2014/main" id="{86073E7B-4189-1A2F-6EDF-BFF43B07609C}"/>
                </a:ext>
              </a:extLst>
            </p:cNvPr>
            <p:cNvSpPr/>
            <p:nvPr/>
          </p:nvSpPr>
          <p:spPr>
            <a:xfrm>
              <a:off x="2751939" y="6488353"/>
              <a:ext cx="3657" cy="2286"/>
            </a:xfrm>
            <a:custGeom>
              <a:avLst/>
              <a:gdLst>
                <a:gd name="connsiteX0" fmla="*/ 3658 w 3657"/>
                <a:gd name="connsiteY0" fmla="*/ 0 h 2286"/>
                <a:gd name="connsiteX1" fmla="*/ 0 w 3657"/>
                <a:gd name="connsiteY1" fmla="*/ 0 h 2286"/>
                <a:gd name="connsiteX2" fmla="*/ 3658 w 3657"/>
                <a:gd name="connsiteY2" fmla="*/ 0 h 2286"/>
              </a:gdLst>
              <a:ahLst/>
              <a:cxnLst>
                <a:cxn ang="0">
                  <a:pos x="connsiteX0" y="connsiteY0"/>
                </a:cxn>
                <a:cxn ang="0">
                  <a:pos x="connsiteX1" y="connsiteY1"/>
                </a:cxn>
                <a:cxn ang="0">
                  <a:pos x="connsiteX2" y="connsiteY2"/>
                </a:cxn>
              </a:cxnLst>
              <a:rect l="l" t="t" r="r" b="b"/>
              <a:pathLst>
                <a:path w="3657" h="2286">
                  <a:moveTo>
                    <a:pt x="3658" y="0"/>
                  </a:moveTo>
                  <a:cubicBezTo>
                    <a:pt x="2515" y="0"/>
                    <a:pt x="1143" y="0"/>
                    <a:pt x="0" y="0"/>
                  </a:cubicBezTo>
                  <a:cubicBezTo>
                    <a:pt x="1143" y="0"/>
                    <a:pt x="2286" y="0"/>
                    <a:pt x="3658" y="0"/>
                  </a:cubicBezTo>
                  <a:close/>
                </a:path>
              </a:pathLst>
            </a:custGeom>
            <a:solidFill>
              <a:srgbClr val="FFFFFF"/>
            </a:solidFill>
            <a:ln w="2286" cap="flat">
              <a:noFill/>
              <a:prstDash val="solid"/>
              <a:miter/>
            </a:ln>
          </p:spPr>
          <p:txBody>
            <a:bodyPr rtlCol="0" anchor="ctr"/>
            <a:lstStyle/>
            <a:p>
              <a:endParaRPr lang="en-US"/>
            </a:p>
          </p:txBody>
        </p:sp>
        <p:sp>
          <p:nvSpPr>
            <p:cNvPr id="118" name="Freeform 1948">
              <a:extLst>
                <a:ext uri="{FF2B5EF4-FFF2-40B4-BE49-F238E27FC236}">
                  <a16:creationId xmlns:a16="http://schemas.microsoft.com/office/drawing/2014/main" id="{3F84A15B-17E2-F9C3-B4F0-B49208605372}"/>
                </a:ext>
              </a:extLst>
            </p:cNvPr>
            <p:cNvSpPr/>
            <p:nvPr/>
          </p:nvSpPr>
          <p:spPr>
            <a:xfrm>
              <a:off x="3330297" y="6130823"/>
              <a:ext cx="16230" cy="1600"/>
            </a:xfrm>
            <a:custGeom>
              <a:avLst/>
              <a:gdLst>
                <a:gd name="connsiteX0" fmla="*/ 0 w 16230"/>
                <a:gd name="connsiteY0" fmla="*/ 0 h 1600"/>
                <a:gd name="connsiteX1" fmla="*/ 16231 w 16230"/>
                <a:gd name="connsiteY1" fmla="*/ 1601 h 1600"/>
                <a:gd name="connsiteX2" fmla="*/ 0 w 16230"/>
                <a:gd name="connsiteY2" fmla="*/ 0 h 1600"/>
              </a:gdLst>
              <a:ahLst/>
              <a:cxnLst>
                <a:cxn ang="0">
                  <a:pos x="connsiteX0" y="connsiteY0"/>
                </a:cxn>
                <a:cxn ang="0">
                  <a:pos x="connsiteX1" y="connsiteY1"/>
                </a:cxn>
                <a:cxn ang="0">
                  <a:pos x="connsiteX2" y="connsiteY2"/>
                </a:cxn>
              </a:cxnLst>
              <a:rect l="l" t="t" r="r" b="b"/>
              <a:pathLst>
                <a:path w="16230" h="1600">
                  <a:moveTo>
                    <a:pt x="0" y="0"/>
                  </a:moveTo>
                  <a:cubicBezTo>
                    <a:pt x="5258" y="0"/>
                    <a:pt x="10744" y="686"/>
                    <a:pt x="16231" y="1601"/>
                  </a:cubicBezTo>
                  <a:cubicBezTo>
                    <a:pt x="10744" y="686"/>
                    <a:pt x="5486" y="0"/>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949">
              <a:extLst>
                <a:ext uri="{FF2B5EF4-FFF2-40B4-BE49-F238E27FC236}">
                  <a16:creationId xmlns:a16="http://schemas.microsoft.com/office/drawing/2014/main" id="{51CB9730-53C6-9FD1-61A5-F06D678A00BF}"/>
                </a:ext>
              </a:extLst>
            </p:cNvPr>
            <p:cNvSpPr/>
            <p:nvPr/>
          </p:nvSpPr>
          <p:spPr>
            <a:xfrm>
              <a:off x="3284119" y="6134023"/>
              <a:ext cx="20116" cy="8001"/>
            </a:xfrm>
            <a:custGeom>
              <a:avLst/>
              <a:gdLst>
                <a:gd name="connsiteX0" fmla="*/ 0 w 20116"/>
                <a:gd name="connsiteY0" fmla="*/ 8001 h 8001"/>
                <a:gd name="connsiteX1" fmla="*/ 20117 w 20116"/>
                <a:gd name="connsiteY1" fmla="*/ 0 h 8001"/>
                <a:gd name="connsiteX2" fmla="*/ 0 w 20116"/>
                <a:gd name="connsiteY2" fmla="*/ 8001 h 8001"/>
              </a:gdLst>
              <a:ahLst/>
              <a:cxnLst>
                <a:cxn ang="0">
                  <a:pos x="connsiteX0" y="connsiteY0"/>
                </a:cxn>
                <a:cxn ang="0">
                  <a:pos x="connsiteX1" y="connsiteY1"/>
                </a:cxn>
                <a:cxn ang="0">
                  <a:pos x="connsiteX2" y="connsiteY2"/>
                </a:cxn>
              </a:cxnLst>
              <a:rect l="l" t="t" r="r" b="b"/>
              <a:pathLst>
                <a:path w="20116" h="8001">
                  <a:moveTo>
                    <a:pt x="0" y="8001"/>
                  </a:moveTo>
                  <a:cubicBezTo>
                    <a:pt x="6629" y="4572"/>
                    <a:pt x="13259" y="1829"/>
                    <a:pt x="20117" y="0"/>
                  </a:cubicBezTo>
                  <a:cubicBezTo>
                    <a:pt x="13259" y="1829"/>
                    <a:pt x="6629" y="4572"/>
                    <a:pt x="0" y="8001"/>
                  </a:cubicBezTo>
                  <a:close/>
                </a:path>
              </a:pathLst>
            </a:custGeom>
            <a:solidFill>
              <a:srgbClr val="FFFFFF"/>
            </a:solidFill>
            <a:ln w="2286" cap="flat">
              <a:noFill/>
              <a:prstDash val="solid"/>
              <a:miter/>
            </a:ln>
          </p:spPr>
          <p:txBody>
            <a:bodyPr rtlCol="0" anchor="ctr"/>
            <a:lstStyle/>
            <a:p>
              <a:endParaRPr lang="en-US"/>
            </a:p>
          </p:txBody>
        </p:sp>
        <p:sp>
          <p:nvSpPr>
            <p:cNvPr id="120" name="Freeform 1950">
              <a:extLst>
                <a:ext uri="{FF2B5EF4-FFF2-40B4-BE49-F238E27FC236}">
                  <a16:creationId xmlns:a16="http://schemas.microsoft.com/office/drawing/2014/main" id="{CF34AAB3-EA18-016D-0006-DDF36AA0C52A}"/>
                </a:ext>
              </a:extLst>
            </p:cNvPr>
            <p:cNvSpPr/>
            <p:nvPr/>
          </p:nvSpPr>
          <p:spPr>
            <a:xfrm>
              <a:off x="3386761" y="6151626"/>
              <a:ext cx="7086" cy="8458"/>
            </a:xfrm>
            <a:custGeom>
              <a:avLst/>
              <a:gdLst>
                <a:gd name="connsiteX0" fmla="*/ 0 w 7086"/>
                <a:gd name="connsiteY0" fmla="*/ 0 h 8458"/>
                <a:gd name="connsiteX1" fmla="*/ 7087 w 7086"/>
                <a:gd name="connsiteY1" fmla="*/ 8458 h 8458"/>
                <a:gd name="connsiteX2" fmla="*/ 0 w 7086"/>
                <a:gd name="connsiteY2" fmla="*/ 0 h 8458"/>
              </a:gdLst>
              <a:ahLst/>
              <a:cxnLst>
                <a:cxn ang="0">
                  <a:pos x="connsiteX0" y="connsiteY0"/>
                </a:cxn>
                <a:cxn ang="0">
                  <a:pos x="connsiteX1" y="connsiteY1"/>
                </a:cxn>
                <a:cxn ang="0">
                  <a:pos x="connsiteX2" y="connsiteY2"/>
                </a:cxn>
              </a:cxnLst>
              <a:rect l="l" t="t" r="r" b="b"/>
              <a:pathLst>
                <a:path w="7086" h="8458">
                  <a:moveTo>
                    <a:pt x="0" y="0"/>
                  </a:moveTo>
                  <a:cubicBezTo>
                    <a:pt x="2515" y="2515"/>
                    <a:pt x="5029" y="5258"/>
                    <a:pt x="7087" y="8458"/>
                  </a:cubicBezTo>
                  <a:cubicBezTo>
                    <a:pt x="5029" y="5486"/>
                    <a:pt x="2515" y="2515"/>
                    <a:pt x="0" y="0"/>
                  </a:cubicBezTo>
                  <a:close/>
                </a:path>
              </a:pathLst>
            </a:custGeom>
            <a:solidFill>
              <a:srgbClr val="FFFFFF"/>
            </a:solidFill>
            <a:ln w="2286" cap="flat">
              <a:noFill/>
              <a:prstDash val="solid"/>
              <a:miter/>
            </a:ln>
          </p:spPr>
          <p:txBody>
            <a:bodyPr rtlCol="0" anchor="ctr"/>
            <a:lstStyle/>
            <a:p>
              <a:endParaRPr lang="en-US"/>
            </a:p>
          </p:txBody>
        </p:sp>
        <p:sp>
          <p:nvSpPr>
            <p:cNvPr id="121" name="Freeform 1951">
              <a:extLst>
                <a:ext uri="{FF2B5EF4-FFF2-40B4-BE49-F238E27FC236}">
                  <a16:creationId xmlns:a16="http://schemas.microsoft.com/office/drawing/2014/main" id="{946C6F26-3B36-A9D9-776C-83B9B69F11B1}"/>
                </a:ext>
              </a:extLst>
            </p:cNvPr>
            <p:cNvSpPr/>
            <p:nvPr/>
          </p:nvSpPr>
          <p:spPr>
            <a:xfrm>
              <a:off x="3393847" y="6160084"/>
              <a:ext cx="4572" cy="7315"/>
            </a:xfrm>
            <a:custGeom>
              <a:avLst/>
              <a:gdLst>
                <a:gd name="connsiteX0" fmla="*/ 0 w 4572"/>
                <a:gd name="connsiteY0" fmla="*/ 0 h 7315"/>
                <a:gd name="connsiteX1" fmla="*/ 4572 w 4572"/>
                <a:gd name="connsiteY1" fmla="*/ 7315 h 7315"/>
                <a:gd name="connsiteX2" fmla="*/ 0 w 4572"/>
                <a:gd name="connsiteY2" fmla="*/ 0 h 7315"/>
              </a:gdLst>
              <a:ahLst/>
              <a:cxnLst>
                <a:cxn ang="0">
                  <a:pos x="connsiteX0" y="connsiteY0"/>
                </a:cxn>
                <a:cxn ang="0">
                  <a:pos x="connsiteX1" y="connsiteY1"/>
                </a:cxn>
                <a:cxn ang="0">
                  <a:pos x="connsiteX2" y="connsiteY2"/>
                </a:cxn>
              </a:cxnLst>
              <a:rect l="l" t="t" r="r" b="b"/>
              <a:pathLst>
                <a:path w="4572" h="7315">
                  <a:moveTo>
                    <a:pt x="0" y="0"/>
                  </a:moveTo>
                  <a:cubicBezTo>
                    <a:pt x="1600" y="2286"/>
                    <a:pt x="3200" y="4801"/>
                    <a:pt x="4572"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122" name="Freeform 1952">
              <a:extLst>
                <a:ext uri="{FF2B5EF4-FFF2-40B4-BE49-F238E27FC236}">
                  <a16:creationId xmlns:a16="http://schemas.microsoft.com/office/drawing/2014/main" id="{2D89C226-6CB7-2731-831A-550273381293}"/>
                </a:ext>
              </a:extLst>
            </p:cNvPr>
            <p:cNvSpPr/>
            <p:nvPr/>
          </p:nvSpPr>
          <p:spPr>
            <a:xfrm>
              <a:off x="3215768" y="6160312"/>
              <a:ext cx="2743" cy="1828"/>
            </a:xfrm>
            <a:custGeom>
              <a:avLst/>
              <a:gdLst>
                <a:gd name="connsiteX0" fmla="*/ 0 w 2743"/>
                <a:gd name="connsiteY0" fmla="*/ 0 h 1828"/>
                <a:gd name="connsiteX1" fmla="*/ 2743 w 2743"/>
                <a:gd name="connsiteY1" fmla="*/ 1829 h 1828"/>
                <a:gd name="connsiteX2" fmla="*/ 0 w 2743"/>
                <a:gd name="connsiteY2" fmla="*/ 0 h 1828"/>
              </a:gdLst>
              <a:ahLst/>
              <a:cxnLst>
                <a:cxn ang="0">
                  <a:pos x="connsiteX0" y="connsiteY0"/>
                </a:cxn>
                <a:cxn ang="0">
                  <a:pos x="connsiteX1" y="connsiteY1"/>
                </a:cxn>
                <a:cxn ang="0">
                  <a:pos x="connsiteX2" y="connsiteY2"/>
                </a:cxn>
              </a:cxnLst>
              <a:rect l="l" t="t" r="r" b="b"/>
              <a:pathLst>
                <a:path w="2743" h="1828">
                  <a:moveTo>
                    <a:pt x="0" y="0"/>
                  </a:moveTo>
                  <a:cubicBezTo>
                    <a:pt x="914" y="686"/>
                    <a:pt x="1829" y="1371"/>
                    <a:pt x="2743" y="1829"/>
                  </a:cubicBezTo>
                  <a:cubicBezTo>
                    <a:pt x="1829" y="1371"/>
                    <a:pt x="914" y="914"/>
                    <a:pt x="0" y="0"/>
                  </a:cubicBezTo>
                  <a:close/>
                </a:path>
              </a:pathLst>
            </a:custGeom>
            <a:solidFill>
              <a:srgbClr val="FFFFFF"/>
            </a:solidFill>
            <a:ln w="2286" cap="flat">
              <a:noFill/>
              <a:prstDash val="solid"/>
              <a:miter/>
            </a:ln>
          </p:spPr>
          <p:txBody>
            <a:bodyPr rtlCol="0" anchor="ctr"/>
            <a:lstStyle/>
            <a:p>
              <a:endParaRPr lang="en-US"/>
            </a:p>
          </p:txBody>
        </p:sp>
        <p:sp>
          <p:nvSpPr>
            <p:cNvPr id="123" name="Freeform 1953">
              <a:extLst>
                <a:ext uri="{FF2B5EF4-FFF2-40B4-BE49-F238E27FC236}">
                  <a16:creationId xmlns:a16="http://schemas.microsoft.com/office/drawing/2014/main" id="{95FB38D8-D225-EA5D-61DE-55EA755C6EA6}"/>
                </a:ext>
              </a:extLst>
            </p:cNvPr>
            <p:cNvSpPr/>
            <p:nvPr/>
          </p:nvSpPr>
          <p:spPr>
            <a:xfrm>
              <a:off x="3207538" y="6334277"/>
              <a:ext cx="1143" cy="10744"/>
            </a:xfrm>
            <a:custGeom>
              <a:avLst/>
              <a:gdLst>
                <a:gd name="connsiteX0" fmla="*/ 1143 w 1143"/>
                <a:gd name="connsiteY0" fmla="*/ 0 h 10744"/>
                <a:gd name="connsiteX1" fmla="*/ 0 w 1143"/>
                <a:gd name="connsiteY1" fmla="*/ 10745 h 10744"/>
                <a:gd name="connsiteX2" fmla="*/ 1143 w 1143"/>
                <a:gd name="connsiteY2" fmla="*/ 0 h 10744"/>
              </a:gdLst>
              <a:ahLst/>
              <a:cxnLst>
                <a:cxn ang="0">
                  <a:pos x="connsiteX0" y="connsiteY0"/>
                </a:cxn>
                <a:cxn ang="0">
                  <a:pos x="connsiteX1" y="connsiteY1"/>
                </a:cxn>
                <a:cxn ang="0">
                  <a:pos x="connsiteX2" y="connsiteY2"/>
                </a:cxn>
              </a:cxnLst>
              <a:rect l="l" t="t" r="r" b="b"/>
              <a:pathLst>
                <a:path w="1143" h="10744">
                  <a:moveTo>
                    <a:pt x="1143" y="0"/>
                  </a:moveTo>
                  <a:cubicBezTo>
                    <a:pt x="686" y="3658"/>
                    <a:pt x="457" y="7087"/>
                    <a:pt x="0" y="10745"/>
                  </a:cubicBezTo>
                  <a:cubicBezTo>
                    <a:pt x="229" y="7087"/>
                    <a:pt x="686" y="3658"/>
                    <a:pt x="1143" y="0"/>
                  </a:cubicBezTo>
                  <a:close/>
                </a:path>
              </a:pathLst>
            </a:custGeom>
            <a:solidFill>
              <a:srgbClr val="FFFFFF"/>
            </a:solidFill>
            <a:ln w="2286" cap="flat">
              <a:noFill/>
              <a:prstDash val="solid"/>
              <a:miter/>
            </a:ln>
          </p:spPr>
          <p:txBody>
            <a:bodyPr rtlCol="0" anchor="ctr"/>
            <a:lstStyle/>
            <a:p>
              <a:endParaRPr lang="en-US"/>
            </a:p>
          </p:txBody>
        </p:sp>
        <p:sp>
          <p:nvSpPr>
            <p:cNvPr id="124" name="Freeform 1954">
              <a:extLst>
                <a:ext uri="{FF2B5EF4-FFF2-40B4-BE49-F238E27FC236}">
                  <a16:creationId xmlns:a16="http://schemas.microsoft.com/office/drawing/2014/main" id="{2C488C30-EDF5-DAD1-E05A-8D2D71C776E0}"/>
                </a:ext>
              </a:extLst>
            </p:cNvPr>
            <p:cNvSpPr/>
            <p:nvPr/>
          </p:nvSpPr>
          <p:spPr>
            <a:xfrm>
              <a:off x="3207996" y="6108192"/>
              <a:ext cx="1600" cy="18516"/>
            </a:xfrm>
            <a:custGeom>
              <a:avLst/>
              <a:gdLst>
                <a:gd name="connsiteX0" fmla="*/ 1600 w 1600"/>
                <a:gd name="connsiteY0" fmla="*/ 0 h 18516"/>
                <a:gd name="connsiteX1" fmla="*/ 0 w 1600"/>
                <a:gd name="connsiteY1" fmla="*/ 18517 h 18516"/>
                <a:gd name="connsiteX2" fmla="*/ 1600 w 1600"/>
                <a:gd name="connsiteY2" fmla="*/ 0 h 18516"/>
              </a:gdLst>
              <a:ahLst/>
              <a:cxnLst>
                <a:cxn ang="0">
                  <a:pos x="connsiteX0" y="connsiteY0"/>
                </a:cxn>
                <a:cxn ang="0">
                  <a:pos x="connsiteX1" y="connsiteY1"/>
                </a:cxn>
                <a:cxn ang="0">
                  <a:pos x="connsiteX2" y="connsiteY2"/>
                </a:cxn>
              </a:cxnLst>
              <a:rect l="l" t="t" r="r" b="b"/>
              <a:pathLst>
                <a:path w="1600" h="18516">
                  <a:moveTo>
                    <a:pt x="1600" y="0"/>
                  </a:moveTo>
                  <a:cubicBezTo>
                    <a:pt x="1143" y="6172"/>
                    <a:pt x="686" y="12344"/>
                    <a:pt x="0" y="18517"/>
                  </a:cubicBezTo>
                  <a:cubicBezTo>
                    <a:pt x="457" y="12344"/>
                    <a:pt x="1143" y="6172"/>
                    <a:pt x="1600" y="0"/>
                  </a:cubicBezTo>
                  <a:close/>
                </a:path>
              </a:pathLst>
            </a:custGeom>
            <a:solidFill>
              <a:srgbClr val="FFFFFF"/>
            </a:solidFill>
            <a:ln w="2286" cap="flat">
              <a:noFill/>
              <a:prstDash val="solid"/>
              <a:miter/>
            </a:ln>
          </p:spPr>
          <p:txBody>
            <a:bodyPr rtlCol="0" anchor="ctr"/>
            <a:lstStyle/>
            <a:p>
              <a:endParaRPr lang="en-US"/>
            </a:p>
          </p:txBody>
        </p:sp>
        <p:sp>
          <p:nvSpPr>
            <p:cNvPr id="125" name="Freeform 1955">
              <a:extLst>
                <a:ext uri="{FF2B5EF4-FFF2-40B4-BE49-F238E27FC236}">
                  <a16:creationId xmlns:a16="http://schemas.microsoft.com/office/drawing/2014/main" id="{EC20407B-A4F9-CAF9-077E-B0A65DF4B431}"/>
                </a:ext>
              </a:extLst>
            </p:cNvPr>
            <p:cNvSpPr/>
            <p:nvPr/>
          </p:nvSpPr>
          <p:spPr>
            <a:xfrm>
              <a:off x="3234742" y="6294043"/>
              <a:ext cx="5715" cy="685"/>
            </a:xfrm>
            <a:custGeom>
              <a:avLst/>
              <a:gdLst>
                <a:gd name="connsiteX0" fmla="*/ 5715 w 5715"/>
                <a:gd name="connsiteY0" fmla="*/ 0 h 685"/>
                <a:gd name="connsiteX1" fmla="*/ 0 w 5715"/>
                <a:gd name="connsiteY1" fmla="*/ 686 h 685"/>
                <a:gd name="connsiteX2" fmla="*/ 5715 w 5715"/>
                <a:gd name="connsiteY2" fmla="*/ 0 h 685"/>
              </a:gdLst>
              <a:ahLst/>
              <a:cxnLst>
                <a:cxn ang="0">
                  <a:pos x="connsiteX0" y="connsiteY0"/>
                </a:cxn>
                <a:cxn ang="0">
                  <a:pos x="connsiteX1" y="connsiteY1"/>
                </a:cxn>
                <a:cxn ang="0">
                  <a:pos x="connsiteX2" y="connsiteY2"/>
                </a:cxn>
              </a:cxnLst>
              <a:rect l="l" t="t" r="r" b="b"/>
              <a:pathLst>
                <a:path w="5715" h="685">
                  <a:moveTo>
                    <a:pt x="5715" y="0"/>
                  </a:moveTo>
                  <a:cubicBezTo>
                    <a:pt x="3886" y="228"/>
                    <a:pt x="1829" y="457"/>
                    <a:pt x="0" y="686"/>
                  </a:cubicBezTo>
                  <a:cubicBezTo>
                    <a:pt x="1829" y="457"/>
                    <a:pt x="3886" y="228"/>
                    <a:pt x="5715" y="0"/>
                  </a:cubicBezTo>
                  <a:close/>
                </a:path>
              </a:pathLst>
            </a:custGeom>
            <a:solidFill>
              <a:srgbClr val="FFFFFF"/>
            </a:solidFill>
            <a:ln w="2286" cap="flat">
              <a:noFill/>
              <a:prstDash val="solid"/>
              <a:miter/>
            </a:ln>
          </p:spPr>
          <p:txBody>
            <a:bodyPr rtlCol="0" anchor="ctr"/>
            <a:lstStyle/>
            <a:p>
              <a:endParaRPr lang="en-US"/>
            </a:p>
          </p:txBody>
        </p:sp>
        <p:sp>
          <p:nvSpPr>
            <p:cNvPr id="126" name="Freeform 1956">
              <a:extLst>
                <a:ext uri="{FF2B5EF4-FFF2-40B4-BE49-F238E27FC236}">
                  <a16:creationId xmlns:a16="http://schemas.microsoft.com/office/drawing/2014/main" id="{B4A85337-E7E6-84AB-961D-0490EF354DD1}"/>
                </a:ext>
              </a:extLst>
            </p:cNvPr>
            <p:cNvSpPr/>
            <p:nvPr/>
          </p:nvSpPr>
          <p:spPr>
            <a:xfrm>
              <a:off x="3215311" y="6301587"/>
              <a:ext cx="2514" cy="2971"/>
            </a:xfrm>
            <a:custGeom>
              <a:avLst/>
              <a:gdLst>
                <a:gd name="connsiteX0" fmla="*/ 2515 w 2514"/>
                <a:gd name="connsiteY0" fmla="*/ 0 h 2971"/>
                <a:gd name="connsiteX1" fmla="*/ 0 w 2514"/>
                <a:gd name="connsiteY1" fmla="*/ 2971 h 2971"/>
                <a:gd name="connsiteX2" fmla="*/ 2515 w 2514"/>
                <a:gd name="connsiteY2" fmla="*/ 0 h 2971"/>
              </a:gdLst>
              <a:ahLst/>
              <a:cxnLst>
                <a:cxn ang="0">
                  <a:pos x="connsiteX0" y="connsiteY0"/>
                </a:cxn>
                <a:cxn ang="0">
                  <a:pos x="connsiteX1" y="connsiteY1"/>
                </a:cxn>
                <a:cxn ang="0">
                  <a:pos x="connsiteX2" y="connsiteY2"/>
                </a:cxn>
              </a:cxnLst>
              <a:rect l="l" t="t" r="r" b="b"/>
              <a:pathLst>
                <a:path w="2514" h="2971">
                  <a:moveTo>
                    <a:pt x="2515" y="0"/>
                  </a:moveTo>
                  <a:cubicBezTo>
                    <a:pt x="1600" y="914"/>
                    <a:pt x="686" y="1828"/>
                    <a:pt x="0" y="2971"/>
                  </a:cubicBezTo>
                  <a:cubicBezTo>
                    <a:pt x="914" y="1828"/>
                    <a:pt x="1600" y="914"/>
                    <a:pt x="2515" y="0"/>
                  </a:cubicBezTo>
                  <a:close/>
                </a:path>
              </a:pathLst>
            </a:custGeom>
            <a:solidFill>
              <a:srgbClr val="FFFFFF"/>
            </a:solidFill>
            <a:ln w="2286" cap="flat">
              <a:noFill/>
              <a:prstDash val="solid"/>
              <a:miter/>
            </a:ln>
          </p:spPr>
          <p:txBody>
            <a:bodyPr rtlCol="0" anchor="ctr"/>
            <a:lstStyle/>
            <a:p>
              <a:endParaRPr lang="en-US"/>
            </a:p>
          </p:txBody>
        </p:sp>
        <p:sp>
          <p:nvSpPr>
            <p:cNvPr id="127" name="Freeform 1957">
              <a:extLst>
                <a:ext uri="{FF2B5EF4-FFF2-40B4-BE49-F238E27FC236}">
                  <a16:creationId xmlns:a16="http://schemas.microsoft.com/office/drawing/2014/main" id="{D58AD60D-B3E1-E4FD-2A07-2791008972B6}"/>
                </a:ext>
              </a:extLst>
            </p:cNvPr>
            <p:cNvSpPr/>
            <p:nvPr/>
          </p:nvSpPr>
          <p:spPr>
            <a:xfrm>
              <a:off x="2713534" y="6486753"/>
              <a:ext cx="2514" cy="228"/>
            </a:xfrm>
            <a:custGeom>
              <a:avLst/>
              <a:gdLst>
                <a:gd name="connsiteX0" fmla="*/ 2515 w 2514"/>
                <a:gd name="connsiteY0" fmla="*/ 228 h 228"/>
                <a:gd name="connsiteX1" fmla="*/ 0 w 2514"/>
                <a:gd name="connsiteY1" fmla="*/ 0 h 228"/>
                <a:gd name="connsiteX2" fmla="*/ 2515 w 2514"/>
                <a:gd name="connsiteY2" fmla="*/ 228 h 228"/>
              </a:gdLst>
              <a:ahLst/>
              <a:cxnLst>
                <a:cxn ang="0">
                  <a:pos x="connsiteX0" y="connsiteY0"/>
                </a:cxn>
                <a:cxn ang="0">
                  <a:pos x="connsiteX1" y="connsiteY1"/>
                </a:cxn>
                <a:cxn ang="0">
                  <a:pos x="connsiteX2" y="connsiteY2"/>
                </a:cxn>
              </a:cxnLst>
              <a:rect l="l" t="t" r="r" b="b"/>
              <a:pathLst>
                <a:path w="2514" h="228">
                  <a:moveTo>
                    <a:pt x="2515" y="228"/>
                  </a:moveTo>
                  <a:cubicBezTo>
                    <a:pt x="1600" y="228"/>
                    <a:pt x="686" y="228"/>
                    <a:pt x="0" y="0"/>
                  </a:cubicBezTo>
                  <a:cubicBezTo>
                    <a:pt x="914" y="0"/>
                    <a:pt x="1600" y="0"/>
                    <a:pt x="2515" y="228"/>
                  </a:cubicBezTo>
                  <a:close/>
                </a:path>
              </a:pathLst>
            </a:custGeom>
            <a:solidFill>
              <a:srgbClr val="FFFFFF"/>
            </a:solidFill>
            <a:ln w="2286" cap="flat">
              <a:noFill/>
              <a:prstDash val="solid"/>
              <a:miter/>
            </a:ln>
          </p:spPr>
          <p:txBody>
            <a:bodyPr rtlCol="0" anchor="ctr"/>
            <a:lstStyle/>
            <a:p>
              <a:endParaRPr lang="en-US"/>
            </a:p>
          </p:txBody>
        </p:sp>
        <p:sp>
          <p:nvSpPr>
            <p:cNvPr id="128" name="Freeform 1958">
              <a:extLst>
                <a:ext uri="{FF2B5EF4-FFF2-40B4-BE49-F238E27FC236}">
                  <a16:creationId xmlns:a16="http://schemas.microsoft.com/office/drawing/2014/main" id="{841EAA66-A338-0639-ECF7-993B610F4B07}"/>
                </a:ext>
              </a:extLst>
            </p:cNvPr>
            <p:cNvSpPr/>
            <p:nvPr/>
          </p:nvSpPr>
          <p:spPr>
            <a:xfrm>
              <a:off x="3402306" y="6175629"/>
              <a:ext cx="2057" cy="5943"/>
            </a:xfrm>
            <a:custGeom>
              <a:avLst/>
              <a:gdLst>
                <a:gd name="connsiteX0" fmla="*/ 0 w 2057"/>
                <a:gd name="connsiteY0" fmla="*/ 0 h 5943"/>
                <a:gd name="connsiteX1" fmla="*/ 2057 w 2057"/>
                <a:gd name="connsiteY1" fmla="*/ 5944 h 5943"/>
                <a:gd name="connsiteX2" fmla="*/ 0 w 2057"/>
                <a:gd name="connsiteY2" fmla="*/ 0 h 5943"/>
              </a:gdLst>
              <a:ahLst/>
              <a:cxnLst>
                <a:cxn ang="0">
                  <a:pos x="connsiteX0" y="connsiteY0"/>
                </a:cxn>
                <a:cxn ang="0">
                  <a:pos x="connsiteX1" y="connsiteY1"/>
                </a:cxn>
                <a:cxn ang="0">
                  <a:pos x="connsiteX2" y="connsiteY2"/>
                </a:cxn>
              </a:cxnLst>
              <a:rect l="l" t="t" r="r" b="b"/>
              <a:pathLst>
                <a:path w="2057" h="5943">
                  <a:moveTo>
                    <a:pt x="0" y="0"/>
                  </a:moveTo>
                  <a:cubicBezTo>
                    <a:pt x="686" y="1829"/>
                    <a:pt x="1600" y="3886"/>
                    <a:pt x="2057" y="5944"/>
                  </a:cubicBezTo>
                  <a:cubicBezTo>
                    <a:pt x="1600" y="3886"/>
                    <a:pt x="914" y="1829"/>
                    <a:pt x="0" y="0"/>
                  </a:cubicBezTo>
                  <a:close/>
                </a:path>
              </a:pathLst>
            </a:custGeom>
            <a:solidFill>
              <a:srgbClr val="FFFFFF"/>
            </a:solidFill>
            <a:ln w="2286" cap="flat">
              <a:noFill/>
              <a:prstDash val="solid"/>
              <a:miter/>
            </a:ln>
          </p:spPr>
          <p:txBody>
            <a:bodyPr rtlCol="0" anchor="ctr"/>
            <a:lstStyle/>
            <a:p>
              <a:endParaRPr lang="en-US"/>
            </a:p>
          </p:txBody>
        </p:sp>
        <p:sp>
          <p:nvSpPr>
            <p:cNvPr id="129" name="Freeform 1959">
              <a:extLst>
                <a:ext uri="{FF2B5EF4-FFF2-40B4-BE49-F238E27FC236}">
                  <a16:creationId xmlns:a16="http://schemas.microsoft.com/office/drawing/2014/main" id="{16A9B255-DD59-FC12-A787-9CAFD83A60A6}"/>
                </a:ext>
              </a:extLst>
            </p:cNvPr>
            <p:cNvSpPr/>
            <p:nvPr/>
          </p:nvSpPr>
          <p:spPr>
            <a:xfrm>
              <a:off x="3399791" y="6170142"/>
              <a:ext cx="2514" cy="5486"/>
            </a:xfrm>
            <a:custGeom>
              <a:avLst/>
              <a:gdLst>
                <a:gd name="connsiteX0" fmla="*/ 0 w 2514"/>
                <a:gd name="connsiteY0" fmla="*/ 0 h 5486"/>
                <a:gd name="connsiteX1" fmla="*/ 2515 w 2514"/>
                <a:gd name="connsiteY1" fmla="*/ 5486 h 5486"/>
                <a:gd name="connsiteX2" fmla="*/ 0 w 2514"/>
                <a:gd name="connsiteY2" fmla="*/ 0 h 5486"/>
              </a:gdLst>
              <a:ahLst/>
              <a:cxnLst>
                <a:cxn ang="0">
                  <a:pos x="connsiteX0" y="connsiteY0"/>
                </a:cxn>
                <a:cxn ang="0">
                  <a:pos x="connsiteX1" y="connsiteY1"/>
                </a:cxn>
                <a:cxn ang="0">
                  <a:pos x="connsiteX2" y="connsiteY2"/>
                </a:cxn>
              </a:cxnLst>
              <a:rect l="l" t="t" r="r" b="b"/>
              <a:pathLst>
                <a:path w="2514" h="5486">
                  <a:moveTo>
                    <a:pt x="0" y="0"/>
                  </a:moveTo>
                  <a:cubicBezTo>
                    <a:pt x="914" y="1828"/>
                    <a:pt x="1829" y="3657"/>
                    <a:pt x="2515" y="5486"/>
                  </a:cubicBezTo>
                  <a:cubicBezTo>
                    <a:pt x="1829"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130" name="Freeform 1960">
              <a:extLst>
                <a:ext uri="{FF2B5EF4-FFF2-40B4-BE49-F238E27FC236}">
                  <a16:creationId xmlns:a16="http://schemas.microsoft.com/office/drawing/2014/main" id="{3F1F9BB9-9907-9131-BBFE-988AE163798D}"/>
                </a:ext>
              </a:extLst>
            </p:cNvPr>
            <p:cNvSpPr/>
            <p:nvPr/>
          </p:nvSpPr>
          <p:spPr>
            <a:xfrm>
              <a:off x="3405506" y="6184544"/>
              <a:ext cx="2743" cy="13258"/>
            </a:xfrm>
            <a:custGeom>
              <a:avLst/>
              <a:gdLst>
                <a:gd name="connsiteX0" fmla="*/ 0 w 2743"/>
                <a:gd name="connsiteY0" fmla="*/ 0 h 13258"/>
                <a:gd name="connsiteX1" fmla="*/ 2743 w 2743"/>
                <a:gd name="connsiteY1" fmla="*/ 13259 h 13258"/>
                <a:gd name="connsiteX2" fmla="*/ 0 w 2743"/>
                <a:gd name="connsiteY2" fmla="*/ 0 h 13258"/>
              </a:gdLst>
              <a:ahLst/>
              <a:cxnLst>
                <a:cxn ang="0">
                  <a:pos x="connsiteX0" y="connsiteY0"/>
                </a:cxn>
                <a:cxn ang="0">
                  <a:pos x="connsiteX1" y="connsiteY1"/>
                </a:cxn>
                <a:cxn ang="0">
                  <a:pos x="connsiteX2" y="connsiteY2"/>
                </a:cxn>
              </a:cxnLst>
              <a:rect l="l" t="t" r="r" b="b"/>
              <a:pathLst>
                <a:path w="2743" h="13258">
                  <a:moveTo>
                    <a:pt x="0" y="0"/>
                  </a:moveTo>
                  <a:cubicBezTo>
                    <a:pt x="1143" y="4115"/>
                    <a:pt x="2057" y="8687"/>
                    <a:pt x="2743" y="13259"/>
                  </a:cubicBezTo>
                  <a:cubicBezTo>
                    <a:pt x="2057" y="8687"/>
                    <a:pt x="1143" y="4344"/>
                    <a:pt x="0" y="0"/>
                  </a:cubicBezTo>
                  <a:close/>
                </a:path>
              </a:pathLst>
            </a:custGeom>
            <a:solidFill>
              <a:srgbClr val="FFFFFF"/>
            </a:solidFill>
            <a:ln w="2286" cap="flat">
              <a:noFill/>
              <a:prstDash val="solid"/>
              <a:miter/>
            </a:ln>
          </p:spPr>
          <p:txBody>
            <a:bodyPr rtlCol="0" anchor="ctr"/>
            <a:lstStyle/>
            <a:p>
              <a:endParaRPr lang="en-US"/>
            </a:p>
          </p:txBody>
        </p:sp>
        <p:sp>
          <p:nvSpPr>
            <p:cNvPr id="131" name="Freeform 1961">
              <a:extLst>
                <a:ext uri="{FF2B5EF4-FFF2-40B4-BE49-F238E27FC236}">
                  <a16:creationId xmlns:a16="http://schemas.microsoft.com/office/drawing/2014/main" id="{67BE7BC9-6617-C331-6B75-CC603EC007D7}"/>
                </a:ext>
              </a:extLst>
            </p:cNvPr>
            <p:cNvSpPr/>
            <p:nvPr/>
          </p:nvSpPr>
          <p:spPr>
            <a:xfrm>
              <a:off x="3205252" y="6378397"/>
              <a:ext cx="1600" cy="16916"/>
            </a:xfrm>
            <a:custGeom>
              <a:avLst/>
              <a:gdLst>
                <a:gd name="connsiteX0" fmla="*/ 1600 w 1600"/>
                <a:gd name="connsiteY0" fmla="*/ 0 h 16916"/>
                <a:gd name="connsiteX1" fmla="*/ 0 w 1600"/>
                <a:gd name="connsiteY1" fmla="*/ 16917 h 16916"/>
                <a:gd name="connsiteX2" fmla="*/ 1600 w 1600"/>
                <a:gd name="connsiteY2" fmla="*/ 0 h 16916"/>
              </a:gdLst>
              <a:ahLst/>
              <a:cxnLst>
                <a:cxn ang="0">
                  <a:pos x="connsiteX0" y="connsiteY0"/>
                </a:cxn>
                <a:cxn ang="0">
                  <a:pos x="connsiteX1" y="connsiteY1"/>
                </a:cxn>
                <a:cxn ang="0">
                  <a:pos x="connsiteX2" y="connsiteY2"/>
                </a:cxn>
              </a:cxnLst>
              <a:rect l="l" t="t" r="r" b="b"/>
              <a:pathLst>
                <a:path w="1600" h="16916">
                  <a:moveTo>
                    <a:pt x="1600" y="0"/>
                  </a:moveTo>
                  <a:cubicBezTo>
                    <a:pt x="1372" y="5715"/>
                    <a:pt x="686" y="11430"/>
                    <a:pt x="0" y="16917"/>
                  </a:cubicBezTo>
                  <a:cubicBezTo>
                    <a:pt x="686" y="11202"/>
                    <a:pt x="1143" y="5715"/>
                    <a:pt x="1600" y="0"/>
                  </a:cubicBezTo>
                  <a:close/>
                </a:path>
              </a:pathLst>
            </a:custGeom>
            <a:solidFill>
              <a:srgbClr val="FFFFFF"/>
            </a:solidFill>
            <a:ln w="2286" cap="flat">
              <a:noFill/>
              <a:prstDash val="solid"/>
              <a:miter/>
            </a:ln>
          </p:spPr>
          <p:txBody>
            <a:bodyPr rtlCol="0" anchor="ctr"/>
            <a:lstStyle/>
            <a:p>
              <a:endParaRPr lang="en-US"/>
            </a:p>
          </p:txBody>
        </p:sp>
        <p:sp>
          <p:nvSpPr>
            <p:cNvPr id="132" name="Freeform 1962">
              <a:extLst>
                <a:ext uri="{FF2B5EF4-FFF2-40B4-BE49-F238E27FC236}">
                  <a16:creationId xmlns:a16="http://schemas.microsoft.com/office/drawing/2014/main" id="{06B0B5DB-7469-D8D4-4A89-460B8FFB05B4}"/>
                </a:ext>
              </a:extLst>
            </p:cNvPr>
            <p:cNvSpPr/>
            <p:nvPr/>
          </p:nvSpPr>
          <p:spPr>
            <a:xfrm>
              <a:off x="2660041" y="6368567"/>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229" y="2972"/>
                    <a:pt x="0" y="0"/>
                  </a:cubicBezTo>
                  <a:cubicBezTo>
                    <a:pt x="229" y="2972"/>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33" name="Freeform 1963">
              <a:extLst>
                <a:ext uri="{FF2B5EF4-FFF2-40B4-BE49-F238E27FC236}">
                  <a16:creationId xmlns:a16="http://schemas.microsoft.com/office/drawing/2014/main" id="{F84D1DD3-F5D8-D505-5B12-DA8E8456F9E5}"/>
                </a:ext>
              </a:extLst>
            </p:cNvPr>
            <p:cNvSpPr/>
            <p:nvPr/>
          </p:nvSpPr>
          <p:spPr>
            <a:xfrm>
              <a:off x="2738908" y="6487896"/>
              <a:ext cx="6400" cy="228"/>
            </a:xfrm>
            <a:custGeom>
              <a:avLst/>
              <a:gdLst>
                <a:gd name="connsiteX0" fmla="*/ 6401 w 6400"/>
                <a:gd name="connsiteY0" fmla="*/ 228 h 228"/>
                <a:gd name="connsiteX1" fmla="*/ 0 w 6400"/>
                <a:gd name="connsiteY1" fmla="*/ 0 h 228"/>
                <a:gd name="connsiteX2" fmla="*/ 6401 w 6400"/>
                <a:gd name="connsiteY2" fmla="*/ 228 h 228"/>
              </a:gdLst>
              <a:ahLst/>
              <a:cxnLst>
                <a:cxn ang="0">
                  <a:pos x="connsiteX0" y="connsiteY0"/>
                </a:cxn>
                <a:cxn ang="0">
                  <a:pos x="connsiteX1" y="connsiteY1"/>
                </a:cxn>
                <a:cxn ang="0">
                  <a:pos x="connsiteX2" y="connsiteY2"/>
                </a:cxn>
              </a:cxnLst>
              <a:rect l="l" t="t" r="r" b="b"/>
              <a:pathLst>
                <a:path w="6400" h="228">
                  <a:moveTo>
                    <a:pt x="6401" y="228"/>
                  </a:moveTo>
                  <a:cubicBezTo>
                    <a:pt x="4115" y="228"/>
                    <a:pt x="2057" y="0"/>
                    <a:pt x="0" y="0"/>
                  </a:cubicBezTo>
                  <a:cubicBezTo>
                    <a:pt x="1829" y="228"/>
                    <a:pt x="4115" y="228"/>
                    <a:pt x="6401" y="228"/>
                  </a:cubicBezTo>
                  <a:close/>
                </a:path>
              </a:pathLst>
            </a:custGeom>
            <a:solidFill>
              <a:srgbClr val="FFFFFF"/>
            </a:solidFill>
            <a:ln w="2286" cap="flat">
              <a:noFill/>
              <a:prstDash val="solid"/>
              <a:miter/>
            </a:ln>
          </p:spPr>
          <p:txBody>
            <a:bodyPr rtlCol="0" anchor="ctr"/>
            <a:lstStyle/>
            <a:p>
              <a:endParaRPr lang="en-US"/>
            </a:p>
          </p:txBody>
        </p:sp>
        <p:sp>
          <p:nvSpPr>
            <p:cNvPr id="134" name="Freeform 1964">
              <a:extLst>
                <a:ext uri="{FF2B5EF4-FFF2-40B4-BE49-F238E27FC236}">
                  <a16:creationId xmlns:a16="http://schemas.microsoft.com/office/drawing/2014/main" id="{6F4689A7-9E26-BF6F-86FD-569D35FDF28D}"/>
                </a:ext>
              </a:extLst>
            </p:cNvPr>
            <p:cNvSpPr/>
            <p:nvPr/>
          </p:nvSpPr>
          <p:spPr>
            <a:xfrm>
              <a:off x="2881098" y="648972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5" name="Freeform 1965">
              <a:extLst>
                <a:ext uri="{FF2B5EF4-FFF2-40B4-BE49-F238E27FC236}">
                  <a16:creationId xmlns:a16="http://schemas.microsoft.com/office/drawing/2014/main" id="{1346C6DA-FCF6-FC51-3F22-62E33DF55CCD}"/>
                </a:ext>
              </a:extLst>
            </p:cNvPr>
            <p:cNvSpPr/>
            <p:nvPr/>
          </p:nvSpPr>
          <p:spPr>
            <a:xfrm>
              <a:off x="2910587" y="6489496"/>
              <a:ext cx="5029" cy="2286"/>
            </a:xfrm>
            <a:custGeom>
              <a:avLst/>
              <a:gdLst>
                <a:gd name="connsiteX0" fmla="*/ 5029 w 5029"/>
                <a:gd name="connsiteY0" fmla="*/ 0 h 2286"/>
                <a:gd name="connsiteX1" fmla="*/ 0 w 5029"/>
                <a:gd name="connsiteY1" fmla="*/ 0 h 2286"/>
                <a:gd name="connsiteX2" fmla="*/ 5029 w 5029"/>
                <a:gd name="connsiteY2" fmla="*/ 0 h 2286"/>
              </a:gdLst>
              <a:ahLst/>
              <a:cxnLst>
                <a:cxn ang="0">
                  <a:pos x="connsiteX0" y="connsiteY0"/>
                </a:cxn>
                <a:cxn ang="0">
                  <a:pos x="connsiteX1" y="connsiteY1"/>
                </a:cxn>
                <a:cxn ang="0">
                  <a:pos x="connsiteX2" y="connsiteY2"/>
                </a:cxn>
              </a:cxnLst>
              <a:rect l="l" t="t" r="r" b="b"/>
              <a:pathLst>
                <a:path w="5029" h="2286">
                  <a:moveTo>
                    <a:pt x="5029" y="0"/>
                  </a:moveTo>
                  <a:cubicBezTo>
                    <a:pt x="3429" y="0"/>
                    <a:pt x="1829" y="0"/>
                    <a:pt x="0" y="0"/>
                  </a:cubicBezTo>
                  <a:cubicBezTo>
                    <a:pt x="1600" y="0"/>
                    <a:pt x="3200" y="0"/>
                    <a:pt x="5029" y="0"/>
                  </a:cubicBezTo>
                  <a:close/>
                </a:path>
              </a:pathLst>
            </a:custGeom>
            <a:solidFill>
              <a:srgbClr val="FFFFFF"/>
            </a:solidFill>
            <a:ln w="2286" cap="flat">
              <a:noFill/>
              <a:prstDash val="solid"/>
              <a:miter/>
            </a:ln>
          </p:spPr>
          <p:txBody>
            <a:bodyPr rtlCol="0" anchor="ctr"/>
            <a:lstStyle/>
            <a:p>
              <a:endParaRPr lang="en-US"/>
            </a:p>
          </p:txBody>
        </p:sp>
        <p:sp>
          <p:nvSpPr>
            <p:cNvPr id="136" name="Freeform 1966">
              <a:extLst>
                <a:ext uri="{FF2B5EF4-FFF2-40B4-BE49-F238E27FC236}">
                  <a16:creationId xmlns:a16="http://schemas.microsoft.com/office/drawing/2014/main" id="{3959EF59-AAF9-2F35-6ECB-BE6AA25FFC65}"/>
                </a:ext>
              </a:extLst>
            </p:cNvPr>
            <p:cNvSpPr/>
            <p:nvPr/>
          </p:nvSpPr>
          <p:spPr>
            <a:xfrm>
              <a:off x="2718563" y="6487210"/>
              <a:ext cx="5257" cy="228"/>
            </a:xfrm>
            <a:custGeom>
              <a:avLst/>
              <a:gdLst>
                <a:gd name="connsiteX0" fmla="*/ 5258 w 5257"/>
                <a:gd name="connsiteY0" fmla="*/ 228 h 228"/>
                <a:gd name="connsiteX1" fmla="*/ 0 w 5257"/>
                <a:gd name="connsiteY1" fmla="*/ 0 h 228"/>
                <a:gd name="connsiteX2" fmla="*/ 5258 w 5257"/>
                <a:gd name="connsiteY2" fmla="*/ 228 h 228"/>
              </a:gdLst>
              <a:ahLst/>
              <a:cxnLst>
                <a:cxn ang="0">
                  <a:pos x="connsiteX0" y="connsiteY0"/>
                </a:cxn>
                <a:cxn ang="0">
                  <a:pos x="connsiteX1" y="connsiteY1"/>
                </a:cxn>
                <a:cxn ang="0">
                  <a:pos x="connsiteX2" y="connsiteY2"/>
                </a:cxn>
              </a:cxnLst>
              <a:rect l="l" t="t" r="r" b="b"/>
              <a:pathLst>
                <a:path w="5257" h="228">
                  <a:moveTo>
                    <a:pt x="5258" y="228"/>
                  </a:moveTo>
                  <a:cubicBezTo>
                    <a:pt x="3429" y="228"/>
                    <a:pt x="1600" y="0"/>
                    <a:pt x="0" y="0"/>
                  </a:cubicBezTo>
                  <a:cubicBezTo>
                    <a:pt x="1829" y="0"/>
                    <a:pt x="3429" y="0"/>
                    <a:pt x="5258" y="228"/>
                  </a:cubicBezTo>
                  <a:close/>
                </a:path>
              </a:pathLst>
            </a:custGeom>
            <a:solidFill>
              <a:srgbClr val="FFFFFF"/>
            </a:solidFill>
            <a:ln w="2286" cap="flat">
              <a:noFill/>
              <a:prstDash val="solid"/>
              <a:miter/>
            </a:ln>
          </p:spPr>
          <p:txBody>
            <a:bodyPr rtlCol="0" anchor="ctr"/>
            <a:lstStyle/>
            <a:p>
              <a:endParaRPr lang="en-US"/>
            </a:p>
          </p:txBody>
        </p:sp>
        <p:sp>
          <p:nvSpPr>
            <p:cNvPr id="137" name="Freeform 1967">
              <a:extLst>
                <a:ext uri="{FF2B5EF4-FFF2-40B4-BE49-F238E27FC236}">
                  <a16:creationId xmlns:a16="http://schemas.microsoft.com/office/drawing/2014/main" id="{75017B65-B769-1AE4-05F9-9A7D03226963}"/>
                </a:ext>
              </a:extLst>
            </p:cNvPr>
            <p:cNvSpPr/>
            <p:nvPr/>
          </p:nvSpPr>
          <p:spPr>
            <a:xfrm>
              <a:off x="2723821" y="6487210"/>
              <a:ext cx="2971" cy="228"/>
            </a:xfrm>
            <a:custGeom>
              <a:avLst/>
              <a:gdLst>
                <a:gd name="connsiteX0" fmla="*/ 2972 w 2971"/>
                <a:gd name="connsiteY0" fmla="*/ 228 h 228"/>
                <a:gd name="connsiteX1" fmla="*/ 0 w 2971"/>
                <a:gd name="connsiteY1" fmla="*/ 0 h 228"/>
                <a:gd name="connsiteX2" fmla="*/ 2972 w 2971"/>
                <a:gd name="connsiteY2" fmla="*/ 228 h 228"/>
              </a:gdLst>
              <a:ahLst/>
              <a:cxnLst>
                <a:cxn ang="0">
                  <a:pos x="connsiteX0" y="connsiteY0"/>
                </a:cxn>
                <a:cxn ang="0">
                  <a:pos x="connsiteX1" y="connsiteY1"/>
                </a:cxn>
                <a:cxn ang="0">
                  <a:pos x="connsiteX2" y="connsiteY2"/>
                </a:cxn>
              </a:cxnLst>
              <a:rect l="l" t="t" r="r" b="b"/>
              <a:pathLst>
                <a:path w="2971" h="228">
                  <a:moveTo>
                    <a:pt x="2972" y="228"/>
                  </a:moveTo>
                  <a:cubicBezTo>
                    <a:pt x="2057" y="228"/>
                    <a:pt x="914" y="228"/>
                    <a:pt x="0" y="0"/>
                  </a:cubicBezTo>
                  <a:cubicBezTo>
                    <a:pt x="1143" y="228"/>
                    <a:pt x="2057" y="228"/>
                    <a:pt x="2972" y="228"/>
                  </a:cubicBezTo>
                  <a:close/>
                </a:path>
              </a:pathLst>
            </a:custGeom>
            <a:solidFill>
              <a:srgbClr val="FFFFFF"/>
            </a:solidFill>
            <a:ln w="2286" cap="flat">
              <a:noFill/>
              <a:prstDash val="solid"/>
              <a:miter/>
            </a:ln>
          </p:spPr>
          <p:txBody>
            <a:bodyPr rtlCol="0" anchor="ctr"/>
            <a:lstStyle/>
            <a:p>
              <a:endParaRPr lang="en-US"/>
            </a:p>
          </p:txBody>
        </p:sp>
        <p:sp>
          <p:nvSpPr>
            <p:cNvPr id="138" name="Freeform 1968">
              <a:extLst>
                <a:ext uri="{FF2B5EF4-FFF2-40B4-BE49-F238E27FC236}">
                  <a16:creationId xmlns:a16="http://schemas.microsoft.com/office/drawing/2014/main" id="{FB6FD5DE-877F-3E67-A893-FD28B5BCD6FC}"/>
                </a:ext>
              </a:extLst>
            </p:cNvPr>
            <p:cNvSpPr/>
            <p:nvPr/>
          </p:nvSpPr>
          <p:spPr>
            <a:xfrm>
              <a:off x="3049119" y="6488353"/>
              <a:ext cx="8686" cy="101"/>
            </a:xfrm>
            <a:custGeom>
              <a:avLst/>
              <a:gdLst>
                <a:gd name="connsiteX0" fmla="*/ 8687 w 8686"/>
                <a:gd name="connsiteY0" fmla="*/ 0 h 101"/>
                <a:gd name="connsiteX1" fmla="*/ 0 w 8686"/>
                <a:gd name="connsiteY1" fmla="*/ 0 h 101"/>
                <a:gd name="connsiteX2" fmla="*/ 8687 w 8686"/>
                <a:gd name="connsiteY2" fmla="*/ 0 h 101"/>
              </a:gdLst>
              <a:ahLst/>
              <a:cxnLst>
                <a:cxn ang="0">
                  <a:pos x="connsiteX0" y="connsiteY0"/>
                </a:cxn>
                <a:cxn ang="0">
                  <a:pos x="connsiteX1" y="connsiteY1"/>
                </a:cxn>
                <a:cxn ang="0">
                  <a:pos x="connsiteX2" y="connsiteY2"/>
                </a:cxn>
              </a:cxnLst>
              <a:rect l="l" t="t" r="r" b="b"/>
              <a:pathLst>
                <a:path w="8686" h="101">
                  <a:moveTo>
                    <a:pt x="8687" y="0"/>
                  </a:moveTo>
                  <a:cubicBezTo>
                    <a:pt x="5944" y="0"/>
                    <a:pt x="2972" y="0"/>
                    <a:pt x="0" y="0"/>
                  </a:cubicBezTo>
                  <a:cubicBezTo>
                    <a:pt x="2972" y="228"/>
                    <a:pt x="5715" y="0"/>
                    <a:pt x="8687" y="0"/>
                  </a:cubicBezTo>
                  <a:close/>
                </a:path>
              </a:pathLst>
            </a:custGeom>
            <a:solidFill>
              <a:srgbClr val="FFFFFF"/>
            </a:solidFill>
            <a:ln w="2286" cap="flat">
              <a:noFill/>
              <a:prstDash val="solid"/>
              <a:miter/>
            </a:ln>
          </p:spPr>
          <p:txBody>
            <a:bodyPr rtlCol="0" anchor="ctr"/>
            <a:lstStyle/>
            <a:p>
              <a:endParaRPr lang="en-US"/>
            </a:p>
          </p:txBody>
        </p:sp>
        <p:sp>
          <p:nvSpPr>
            <p:cNvPr id="139" name="Freeform 1969">
              <a:extLst>
                <a:ext uri="{FF2B5EF4-FFF2-40B4-BE49-F238E27FC236}">
                  <a16:creationId xmlns:a16="http://schemas.microsoft.com/office/drawing/2014/main" id="{63DE4A95-10A5-9BFC-7A31-3B001F511538}"/>
                </a:ext>
              </a:extLst>
            </p:cNvPr>
            <p:cNvSpPr/>
            <p:nvPr/>
          </p:nvSpPr>
          <p:spPr>
            <a:xfrm>
              <a:off x="3178735" y="5990005"/>
              <a:ext cx="11658" cy="5715"/>
            </a:xfrm>
            <a:custGeom>
              <a:avLst/>
              <a:gdLst>
                <a:gd name="connsiteX0" fmla="*/ 0 w 11658"/>
                <a:gd name="connsiteY0" fmla="*/ 0 h 5715"/>
                <a:gd name="connsiteX1" fmla="*/ 11659 w 11658"/>
                <a:gd name="connsiteY1" fmla="*/ 5715 h 5715"/>
                <a:gd name="connsiteX2" fmla="*/ 0 w 11658"/>
                <a:gd name="connsiteY2" fmla="*/ 0 h 5715"/>
              </a:gdLst>
              <a:ahLst/>
              <a:cxnLst>
                <a:cxn ang="0">
                  <a:pos x="connsiteX0" y="connsiteY0"/>
                </a:cxn>
                <a:cxn ang="0">
                  <a:pos x="connsiteX1" y="connsiteY1"/>
                </a:cxn>
                <a:cxn ang="0">
                  <a:pos x="connsiteX2" y="connsiteY2"/>
                </a:cxn>
              </a:cxnLst>
              <a:rect l="l" t="t" r="r" b="b"/>
              <a:pathLst>
                <a:path w="11658" h="5715">
                  <a:moveTo>
                    <a:pt x="0" y="0"/>
                  </a:moveTo>
                  <a:cubicBezTo>
                    <a:pt x="4343" y="1600"/>
                    <a:pt x="8230" y="3429"/>
                    <a:pt x="11659" y="5715"/>
                  </a:cubicBezTo>
                  <a:cubicBezTo>
                    <a:pt x="8230" y="3429"/>
                    <a:pt x="4343" y="1600"/>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970">
              <a:extLst>
                <a:ext uri="{FF2B5EF4-FFF2-40B4-BE49-F238E27FC236}">
                  <a16:creationId xmlns:a16="http://schemas.microsoft.com/office/drawing/2014/main" id="{D0148848-1CC9-D0C5-6CDC-C3C172E13393}"/>
                </a:ext>
              </a:extLst>
            </p:cNvPr>
            <p:cNvSpPr/>
            <p:nvPr/>
          </p:nvSpPr>
          <p:spPr>
            <a:xfrm>
              <a:off x="3195423" y="6440119"/>
              <a:ext cx="2057" cy="11201"/>
            </a:xfrm>
            <a:custGeom>
              <a:avLst/>
              <a:gdLst>
                <a:gd name="connsiteX0" fmla="*/ 2057 w 2057"/>
                <a:gd name="connsiteY0" fmla="*/ 0 h 11201"/>
                <a:gd name="connsiteX1" fmla="*/ 0 w 2057"/>
                <a:gd name="connsiteY1" fmla="*/ 11202 h 11201"/>
                <a:gd name="connsiteX2" fmla="*/ 2057 w 2057"/>
                <a:gd name="connsiteY2" fmla="*/ 0 h 11201"/>
              </a:gdLst>
              <a:ahLst/>
              <a:cxnLst>
                <a:cxn ang="0">
                  <a:pos x="connsiteX0" y="connsiteY0"/>
                </a:cxn>
                <a:cxn ang="0">
                  <a:pos x="connsiteX1" y="connsiteY1"/>
                </a:cxn>
                <a:cxn ang="0">
                  <a:pos x="connsiteX2" y="connsiteY2"/>
                </a:cxn>
              </a:cxnLst>
              <a:rect l="l" t="t" r="r" b="b"/>
              <a:pathLst>
                <a:path w="2057" h="11201">
                  <a:moveTo>
                    <a:pt x="2057" y="0"/>
                  </a:moveTo>
                  <a:cubicBezTo>
                    <a:pt x="1372" y="3658"/>
                    <a:pt x="686" y="7544"/>
                    <a:pt x="0" y="11202"/>
                  </a:cubicBezTo>
                  <a:cubicBezTo>
                    <a:pt x="457" y="7315"/>
                    <a:pt x="1372" y="3658"/>
                    <a:pt x="2057" y="0"/>
                  </a:cubicBezTo>
                  <a:close/>
                </a:path>
              </a:pathLst>
            </a:custGeom>
            <a:solidFill>
              <a:srgbClr val="FFFFFF"/>
            </a:solidFill>
            <a:ln w="2286" cap="flat">
              <a:noFill/>
              <a:prstDash val="solid"/>
              <a:miter/>
            </a:ln>
          </p:spPr>
          <p:txBody>
            <a:bodyPr rtlCol="0" anchor="ctr"/>
            <a:lstStyle/>
            <a:p>
              <a:endParaRPr lang="en-US"/>
            </a:p>
          </p:txBody>
        </p:sp>
        <p:sp>
          <p:nvSpPr>
            <p:cNvPr id="141" name="Freeform 1971">
              <a:extLst>
                <a:ext uri="{FF2B5EF4-FFF2-40B4-BE49-F238E27FC236}">
                  <a16:creationId xmlns:a16="http://schemas.microsoft.com/office/drawing/2014/main" id="{98EE9BE9-0AEF-7B38-8FCB-2969719A0FE8}"/>
                </a:ext>
              </a:extLst>
            </p:cNvPr>
            <p:cNvSpPr/>
            <p:nvPr/>
          </p:nvSpPr>
          <p:spPr>
            <a:xfrm>
              <a:off x="3207081" y="6345021"/>
              <a:ext cx="457" cy="10744"/>
            </a:xfrm>
            <a:custGeom>
              <a:avLst/>
              <a:gdLst>
                <a:gd name="connsiteX0" fmla="*/ 457 w 457"/>
                <a:gd name="connsiteY0" fmla="*/ 0 h 10744"/>
                <a:gd name="connsiteX1" fmla="*/ 0 w 457"/>
                <a:gd name="connsiteY1" fmla="*/ 10744 h 10744"/>
                <a:gd name="connsiteX2" fmla="*/ 457 w 457"/>
                <a:gd name="connsiteY2" fmla="*/ 0 h 10744"/>
              </a:gdLst>
              <a:ahLst/>
              <a:cxnLst>
                <a:cxn ang="0">
                  <a:pos x="connsiteX0" y="connsiteY0"/>
                </a:cxn>
                <a:cxn ang="0">
                  <a:pos x="connsiteX1" y="connsiteY1"/>
                </a:cxn>
                <a:cxn ang="0">
                  <a:pos x="connsiteX2" y="connsiteY2"/>
                </a:cxn>
              </a:cxnLst>
              <a:rect l="l" t="t" r="r" b="b"/>
              <a:pathLst>
                <a:path w="457" h="10744">
                  <a:moveTo>
                    <a:pt x="457" y="0"/>
                  </a:moveTo>
                  <a:cubicBezTo>
                    <a:pt x="229" y="3657"/>
                    <a:pt x="0" y="7086"/>
                    <a:pt x="0" y="10744"/>
                  </a:cubicBezTo>
                  <a:cubicBezTo>
                    <a:pt x="0" y="7315"/>
                    <a:pt x="229" y="3657"/>
                    <a:pt x="457" y="0"/>
                  </a:cubicBezTo>
                  <a:close/>
                </a:path>
              </a:pathLst>
            </a:custGeom>
            <a:solidFill>
              <a:srgbClr val="FFFFFF"/>
            </a:solidFill>
            <a:ln w="2286" cap="flat">
              <a:noFill/>
              <a:prstDash val="solid"/>
              <a:miter/>
            </a:ln>
          </p:spPr>
          <p:txBody>
            <a:bodyPr rtlCol="0" anchor="ctr"/>
            <a:lstStyle/>
            <a:p>
              <a:endParaRPr lang="en-US"/>
            </a:p>
          </p:txBody>
        </p:sp>
        <p:sp>
          <p:nvSpPr>
            <p:cNvPr id="142" name="Freeform 1972">
              <a:extLst>
                <a:ext uri="{FF2B5EF4-FFF2-40B4-BE49-F238E27FC236}">
                  <a16:creationId xmlns:a16="http://schemas.microsoft.com/office/drawing/2014/main" id="{BF37F1AB-5B39-C99C-D64B-47FA1006BADE}"/>
                </a:ext>
              </a:extLst>
            </p:cNvPr>
            <p:cNvSpPr/>
            <p:nvPr/>
          </p:nvSpPr>
          <p:spPr>
            <a:xfrm>
              <a:off x="3115184" y="6487668"/>
              <a:ext cx="6400" cy="2286"/>
            </a:xfrm>
            <a:custGeom>
              <a:avLst/>
              <a:gdLst>
                <a:gd name="connsiteX0" fmla="*/ 6401 w 6400"/>
                <a:gd name="connsiteY0" fmla="*/ 0 h 2286"/>
                <a:gd name="connsiteX1" fmla="*/ 0 w 6400"/>
                <a:gd name="connsiteY1" fmla="*/ 0 h 2286"/>
                <a:gd name="connsiteX2" fmla="*/ 6401 w 6400"/>
                <a:gd name="connsiteY2" fmla="*/ 0 h 2286"/>
              </a:gdLst>
              <a:ahLst/>
              <a:cxnLst>
                <a:cxn ang="0">
                  <a:pos x="connsiteX0" y="connsiteY0"/>
                </a:cxn>
                <a:cxn ang="0">
                  <a:pos x="connsiteX1" y="connsiteY1"/>
                </a:cxn>
                <a:cxn ang="0">
                  <a:pos x="connsiteX2" y="connsiteY2"/>
                </a:cxn>
              </a:cxnLst>
              <a:rect l="l" t="t" r="r" b="b"/>
              <a:pathLst>
                <a:path w="6400" h="2286">
                  <a:moveTo>
                    <a:pt x="6401" y="0"/>
                  </a:moveTo>
                  <a:cubicBezTo>
                    <a:pt x="4343" y="0"/>
                    <a:pt x="2057" y="0"/>
                    <a:pt x="0" y="0"/>
                  </a:cubicBezTo>
                  <a:cubicBezTo>
                    <a:pt x="2057" y="0"/>
                    <a:pt x="4115" y="0"/>
                    <a:pt x="6401" y="0"/>
                  </a:cubicBezTo>
                  <a:close/>
                </a:path>
              </a:pathLst>
            </a:custGeom>
            <a:solidFill>
              <a:srgbClr val="FFFFFF"/>
            </a:solidFill>
            <a:ln w="2286" cap="flat">
              <a:noFill/>
              <a:prstDash val="solid"/>
              <a:miter/>
            </a:ln>
          </p:spPr>
          <p:txBody>
            <a:bodyPr rtlCol="0" anchor="ctr"/>
            <a:lstStyle/>
            <a:p>
              <a:endParaRPr lang="en-US"/>
            </a:p>
          </p:txBody>
        </p:sp>
        <p:sp>
          <p:nvSpPr>
            <p:cNvPr id="143" name="Freeform 1973">
              <a:extLst>
                <a:ext uri="{FF2B5EF4-FFF2-40B4-BE49-F238E27FC236}">
                  <a16:creationId xmlns:a16="http://schemas.microsoft.com/office/drawing/2014/main" id="{4C6B2108-8464-4CB7-B092-89E9930357C0}"/>
                </a:ext>
              </a:extLst>
            </p:cNvPr>
            <p:cNvSpPr/>
            <p:nvPr/>
          </p:nvSpPr>
          <p:spPr>
            <a:xfrm>
              <a:off x="3192908" y="6456578"/>
              <a:ext cx="1371" cy="5257"/>
            </a:xfrm>
            <a:custGeom>
              <a:avLst/>
              <a:gdLst>
                <a:gd name="connsiteX0" fmla="*/ 1372 w 1371"/>
                <a:gd name="connsiteY0" fmla="*/ 0 h 5257"/>
                <a:gd name="connsiteX1" fmla="*/ 0 w 1371"/>
                <a:gd name="connsiteY1" fmla="*/ 5258 h 5257"/>
                <a:gd name="connsiteX2" fmla="*/ 1372 w 1371"/>
                <a:gd name="connsiteY2" fmla="*/ 0 h 5257"/>
              </a:gdLst>
              <a:ahLst/>
              <a:cxnLst>
                <a:cxn ang="0">
                  <a:pos x="connsiteX0" y="connsiteY0"/>
                </a:cxn>
                <a:cxn ang="0">
                  <a:pos x="connsiteX1" y="connsiteY1"/>
                </a:cxn>
                <a:cxn ang="0">
                  <a:pos x="connsiteX2" y="connsiteY2"/>
                </a:cxn>
              </a:cxnLst>
              <a:rect l="l" t="t" r="r" b="b"/>
              <a:pathLst>
                <a:path w="1371" h="5257">
                  <a:moveTo>
                    <a:pt x="1372" y="0"/>
                  </a:moveTo>
                  <a:cubicBezTo>
                    <a:pt x="914" y="1829"/>
                    <a:pt x="457" y="3429"/>
                    <a:pt x="0" y="5258"/>
                  </a:cubicBezTo>
                  <a:cubicBezTo>
                    <a:pt x="457" y="3429"/>
                    <a:pt x="914" y="1601"/>
                    <a:pt x="1372" y="0"/>
                  </a:cubicBezTo>
                  <a:close/>
                </a:path>
              </a:pathLst>
            </a:custGeom>
            <a:solidFill>
              <a:srgbClr val="FFFFFF"/>
            </a:solidFill>
            <a:ln w="2286" cap="flat">
              <a:noFill/>
              <a:prstDash val="solid"/>
              <a:miter/>
            </a:ln>
          </p:spPr>
          <p:txBody>
            <a:bodyPr rtlCol="0" anchor="ctr"/>
            <a:lstStyle/>
            <a:p>
              <a:endParaRPr lang="en-US"/>
            </a:p>
          </p:txBody>
        </p:sp>
        <p:sp>
          <p:nvSpPr>
            <p:cNvPr id="144" name="Freeform 1974">
              <a:extLst>
                <a:ext uri="{FF2B5EF4-FFF2-40B4-BE49-F238E27FC236}">
                  <a16:creationId xmlns:a16="http://schemas.microsoft.com/office/drawing/2014/main" id="{346C07DE-1CC0-FD4F-BB69-2C573AD8C944}"/>
                </a:ext>
              </a:extLst>
            </p:cNvPr>
            <p:cNvSpPr/>
            <p:nvPr/>
          </p:nvSpPr>
          <p:spPr>
            <a:xfrm>
              <a:off x="2449500" y="5828425"/>
              <a:ext cx="172365" cy="174020"/>
            </a:xfrm>
            <a:custGeom>
              <a:avLst/>
              <a:gdLst>
                <a:gd name="connsiteX0" fmla="*/ 172366 w 172365"/>
                <a:gd name="connsiteY0" fmla="*/ 90942 h 174020"/>
                <a:gd name="connsiteX1" fmla="*/ 82297 w 172365"/>
                <a:gd name="connsiteY1" fmla="*/ 188 h 174020"/>
                <a:gd name="connsiteX2" fmla="*/ 1 w 172365"/>
                <a:gd name="connsiteY2" fmla="*/ 86599 h 174020"/>
                <a:gd name="connsiteX3" fmla="*/ 88012 w 172365"/>
                <a:gd name="connsiteY3" fmla="*/ 173924 h 174020"/>
                <a:gd name="connsiteX4" fmla="*/ 172366 w 172365"/>
                <a:gd name="connsiteY4" fmla="*/ 90942 h 174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65" h="174020">
                  <a:moveTo>
                    <a:pt x="172366" y="90942"/>
                  </a:moveTo>
                  <a:cubicBezTo>
                    <a:pt x="172366" y="53452"/>
                    <a:pt x="132361" y="-3698"/>
                    <a:pt x="82297" y="188"/>
                  </a:cubicBezTo>
                  <a:cubicBezTo>
                    <a:pt x="33377" y="-1183"/>
                    <a:pt x="-227" y="37221"/>
                    <a:pt x="1" y="86599"/>
                  </a:cubicBezTo>
                  <a:cubicBezTo>
                    <a:pt x="230" y="140320"/>
                    <a:pt x="36577" y="170952"/>
                    <a:pt x="88012" y="173924"/>
                  </a:cubicBezTo>
                  <a:cubicBezTo>
                    <a:pt x="131675" y="176439"/>
                    <a:pt x="172366" y="129347"/>
                    <a:pt x="172366" y="90942"/>
                  </a:cubicBezTo>
                  <a:close/>
                </a:path>
              </a:pathLst>
            </a:custGeom>
            <a:solidFill>
              <a:srgbClr val="FFFFFF"/>
            </a:solidFill>
            <a:ln w="2286" cap="flat">
              <a:noFill/>
              <a:prstDash val="solid"/>
              <a:miter/>
            </a:ln>
          </p:spPr>
          <p:txBody>
            <a:bodyPr rtlCol="0" anchor="ctr"/>
            <a:lstStyle/>
            <a:p>
              <a:endParaRPr lang="en-US"/>
            </a:p>
          </p:txBody>
        </p:sp>
        <p:sp>
          <p:nvSpPr>
            <p:cNvPr id="145" name="Freeform 1975">
              <a:extLst>
                <a:ext uri="{FF2B5EF4-FFF2-40B4-BE49-F238E27FC236}">
                  <a16:creationId xmlns:a16="http://schemas.microsoft.com/office/drawing/2014/main" id="{3F8158B7-1501-1693-600C-5A3DB225C4DB}"/>
                </a:ext>
              </a:extLst>
            </p:cNvPr>
            <p:cNvSpPr/>
            <p:nvPr/>
          </p:nvSpPr>
          <p:spPr>
            <a:xfrm>
              <a:off x="2534623" y="6324752"/>
              <a:ext cx="76351" cy="154229"/>
            </a:xfrm>
            <a:custGeom>
              <a:avLst/>
              <a:gdLst>
                <a:gd name="connsiteX0" fmla="*/ 65983 w 76351"/>
                <a:gd name="connsiteY0" fmla="*/ 1067 h 154229"/>
                <a:gd name="connsiteX1" fmla="*/ 34207 w 76351"/>
                <a:gd name="connsiteY1" fmla="*/ 4267 h 154229"/>
                <a:gd name="connsiteX2" fmla="*/ 25292 w 76351"/>
                <a:gd name="connsiteY2" fmla="*/ 3582 h 154229"/>
                <a:gd name="connsiteX3" fmla="*/ 4718 w 76351"/>
                <a:gd name="connsiteY3" fmla="*/ 22784 h 154229"/>
                <a:gd name="connsiteX4" fmla="*/ 603 w 76351"/>
                <a:gd name="connsiteY4" fmla="*/ 111252 h 154229"/>
                <a:gd name="connsiteX5" fmla="*/ 603 w 76351"/>
                <a:gd name="connsiteY5" fmla="*/ 130683 h 154229"/>
                <a:gd name="connsiteX6" fmla="*/ 21177 w 76351"/>
                <a:gd name="connsiteY6" fmla="*/ 153315 h 154229"/>
                <a:gd name="connsiteX7" fmla="*/ 55010 w 76351"/>
                <a:gd name="connsiteY7" fmla="*/ 137084 h 154229"/>
                <a:gd name="connsiteX8" fmla="*/ 71241 w 76351"/>
                <a:gd name="connsiteY8" fmla="*/ 58903 h 154229"/>
                <a:gd name="connsiteX9" fmla="*/ 76270 w 76351"/>
                <a:gd name="connsiteY9" fmla="*/ 9525 h 154229"/>
                <a:gd name="connsiteX10" fmla="*/ 65983 w 76351"/>
                <a:gd name="connsiteY10" fmla="*/ 1067 h 154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351" h="154229">
                  <a:moveTo>
                    <a:pt x="65983" y="1067"/>
                  </a:moveTo>
                  <a:cubicBezTo>
                    <a:pt x="55467" y="5410"/>
                    <a:pt x="44723" y="3353"/>
                    <a:pt x="34207" y="4267"/>
                  </a:cubicBezTo>
                  <a:cubicBezTo>
                    <a:pt x="31236" y="4039"/>
                    <a:pt x="28264" y="3810"/>
                    <a:pt x="25292" y="3582"/>
                  </a:cubicBezTo>
                  <a:cubicBezTo>
                    <a:pt x="4947" y="2439"/>
                    <a:pt x="5404" y="2439"/>
                    <a:pt x="4718" y="22784"/>
                  </a:cubicBezTo>
                  <a:cubicBezTo>
                    <a:pt x="3575" y="52273"/>
                    <a:pt x="4947" y="81991"/>
                    <a:pt x="603" y="111252"/>
                  </a:cubicBezTo>
                  <a:cubicBezTo>
                    <a:pt x="-311" y="117653"/>
                    <a:pt x="-83" y="124282"/>
                    <a:pt x="603" y="130683"/>
                  </a:cubicBezTo>
                  <a:cubicBezTo>
                    <a:pt x="2432" y="146914"/>
                    <a:pt x="7233" y="151714"/>
                    <a:pt x="21177" y="153315"/>
                  </a:cubicBezTo>
                  <a:cubicBezTo>
                    <a:pt x="44952" y="155829"/>
                    <a:pt x="49295" y="154000"/>
                    <a:pt x="55010" y="137084"/>
                  </a:cubicBezTo>
                  <a:cubicBezTo>
                    <a:pt x="63697" y="111709"/>
                    <a:pt x="66897" y="85192"/>
                    <a:pt x="71241" y="58903"/>
                  </a:cubicBezTo>
                  <a:cubicBezTo>
                    <a:pt x="73755" y="42672"/>
                    <a:pt x="74898" y="25984"/>
                    <a:pt x="76270" y="9525"/>
                  </a:cubicBezTo>
                  <a:cubicBezTo>
                    <a:pt x="76956" y="2210"/>
                    <a:pt x="73298" y="-2133"/>
                    <a:pt x="65983" y="1067"/>
                  </a:cubicBezTo>
                  <a:close/>
                </a:path>
              </a:pathLst>
            </a:custGeom>
            <a:solidFill>
              <a:srgbClr val="FFFFFF"/>
            </a:solidFill>
            <a:ln w="2286" cap="flat">
              <a:noFill/>
              <a:prstDash val="solid"/>
              <a:miter/>
            </a:ln>
          </p:spPr>
          <p:txBody>
            <a:bodyPr rtlCol="0" anchor="ctr"/>
            <a:lstStyle/>
            <a:p>
              <a:endParaRPr lang="en-US"/>
            </a:p>
          </p:txBody>
        </p:sp>
        <p:sp>
          <p:nvSpPr>
            <p:cNvPr id="146" name="Freeform 1976">
              <a:extLst>
                <a:ext uri="{FF2B5EF4-FFF2-40B4-BE49-F238E27FC236}">
                  <a16:creationId xmlns:a16="http://schemas.microsoft.com/office/drawing/2014/main" id="{3E1ADA67-EA21-9F4D-2F71-BF7176620D10}"/>
                </a:ext>
              </a:extLst>
            </p:cNvPr>
            <p:cNvSpPr/>
            <p:nvPr/>
          </p:nvSpPr>
          <p:spPr>
            <a:xfrm>
              <a:off x="2441455" y="5939786"/>
              <a:ext cx="329600" cy="309930"/>
            </a:xfrm>
            <a:custGeom>
              <a:avLst/>
              <a:gdLst>
                <a:gd name="connsiteX0" fmla="*/ 5303 w 329600"/>
                <a:gd name="connsiteY0" fmla="*/ 205667 h 309930"/>
                <a:gd name="connsiteX1" fmla="*/ 9418 w 329600"/>
                <a:gd name="connsiteY1" fmla="*/ 263731 h 309930"/>
                <a:gd name="connsiteX2" fmla="*/ 53537 w 329600"/>
                <a:gd name="connsiteY2" fmla="*/ 304879 h 309930"/>
                <a:gd name="connsiteX3" fmla="*/ 83255 w 329600"/>
                <a:gd name="connsiteY3" fmla="*/ 303965 h 309930"/>
                <a:gd name="connsiteX4" fmla="*/ 77312 w 329600"/>
                <a:gd name="connsiteY4" fmla="*/ 278819 h 309930"/>
                <a:gd name="connsiteX5" fmla="*/ 44165 w 329600"/>
                <a:gd name="connsiteY5" fmla="*/ 236071 h 309930"/>
                <a:gd name="connsiteX6" fmla="*/ 43936 w 329600"/>
                <a:gd name="connsiteY6" fmla="*/ 204524 h 309930"/>
                <a:gd name="connsiteX7" fmla="*/ 67482 w 329600"/>
                <a:gd name="connsiteY7" fmla="*/ 188979 h 309930"/>
                <a:gd name="connsiteX8" fmla="*/ 73197 w 329600"/>
                <a:gd name="connsiteY8" fmla="*/ 186236 h 309930"/>
                <a:gd name="connsiteX9" fmla="*/ 191612 w 329600"/>
                <a:gd name="connsiteY9" fmla="*/ 186465 h 309930"/>
                <a:gd name="connsiteX10" fmla="*/ 203956 w 329600"/>
                <a:gd name="connsiteY10" fmla="*/ 180521 h 309930"/>
                <a:gd name="connsiteX11" fmla="*/ 205099 w 329600"/>
                <a:gd name="connsiteY11" fmla="*/ 159033 h 309930"/>
                <a:gd name="connsiteX12" fmla="*/ 203727 w 329600"/>
                <a:gd name="connsiteY12" fmla="*/ 63706 h 309930"/>
                <a:gd name="connsiteX13" fmla="*/ 210357 w 329600"/>
                <a:gd name="connsiteY13" fmla="*/ 43818 h 309930"/>
                <a:gd name="connsiteX14" fmla="*/ 262706 w 329600"/>
                <a:gd name="connsiteY14" fmla="*/ 45876 h 309930"/>
                <a:gd name="connsiteX15" fmla="*/ 275965 w 329600"/>
                <a:gd name="connsiteY15" fmla="*/ 83595 h 309930"/>
                <a:gd name="connsiteX16" fmla="*/ 279394 w 329600"/>
                <a:gd name="connsiteY16" fmla="*/ 139830 h 309930"/>
                <a:gd name="connsiteX17" fmla="*/ 294710 w 329600"/>
                <a:gd name="connsiteY17" fmla="*/ 161090 h 309930"/>
                <a:gd name="connsiteX18" fmla="*/ 316656 w 329600"/>
                <a:gd name="connsiteY18" fmla="*/ 149660 h 309930"/>
                <a:gd name="connsiteX19" fmla="*/ 323057 w 329600"/>
                <a:gd name="connsiteY19" fmla="*/ 138459 h 309930"/>
                <a:gd name="connsiteX20" fmla="*/ 317799 w 329600"/>
                <a:gd name="connsiteY20" fmla="*/ 52276 h 309930"/>
                <a:gd name="connsiteX21" fmla="*/ 304997 w 329600"/>
                <a:gd name="connsiteY21" fmla="*/ 37875 h 309930"/>
                <a:gd name="connsiteX22" fmla="*/ 204185 w 329600"/>
                <a:gd name="connsiteY22" fmla="*/ 384 h 309930"/>
                <a:gd name="connsiteX23" fmla="*/ 190697 w 329600"/>
                <a:gd name="connsiteY23" fmla="*/ 7471 h 309930"/>
                <a:gd name="connsiteX24" fmla="*/ 187726 w 329600"/>
                <a:gd name="connsiteY24" fmla="*/ 13186 h 309930"/>
                <a:gd name="connsiteX25" fmla="*/ 88285 w 329600"/>
                <a:gd name="connsiteY25" fmla="*/ 76737 h 309930"/>
                <a:gd name="connsiteX26" fmla="*/ 76169 w 329600"/>
                <a:gd name="connsiteY26" fmla="*/ 86795 h 309930"/>
                <a:gd name="connsiteX27" fmla="*/ 20162 w 329600"/>
                <a:gd name="connsiteY27" fmla="*/ 179378 h 309930"/>
                <a:gd name="connsiteX28" fmla="*/ 5303 w 329600"/>
                <a:gd name="connsiteY28" fmla="*/ 205667 h 30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9600" h="309930">
                  <a:moveTo>
                    <a:pt x="5303" y="205667"/>
                  </a:moveTo>
                  <a:cubicBezTo>
                    <a:pt x="-2241" y="225555"/>
                    <a:pt x="-2470" y="245672"/>
                    <a:pt x="9418" y="263731"/>
                  </a:cubicBezTo>
                  <a:cubicBezTo>
                    <a:pt x="20619" y="280876"/>
                    <a:pt x="36164" y="294135"/>
                    <a:pt x="53537" y="304879"/>
                  </a:cubicBezTo>
                  <a:cubicBezTo>
                    <a:pt x="65425" y="312195"/>
                    <a:pt x="78226" y="311280"/>
                    <a:pt x="83255" y="303965"/>
                  </a:cubicBezTo>
                  <a:cubicBezTo>
                    <a:pt x="90342" y="293678"/>
                    <a:pt x="82570" y="286134"/>
                    <a:pt x="77312" y="278819"/>
                  </a:cubicBezTo>
                  <a:cubicBezTo>
                    <a:pt x="66568" y="264417"/>
                    <a:pt x="54909" y="250473"/>
                    <a:pt x="44165" y="236071"/>
                  </a:cubicBezTo>
                  <a:cubicBezTo>
                    <a:pt x="32963" y="220755"/>
                    <a:pt x="33421" y="220755"/>
                    <a:pt x="43936" y="204524"/>
                  </a:cubicBezTo>
                  <a:cubicBezTo>
                    <a:pt x="49651" y="195837"/>
                    <a:pt x="52623" y="183721"/>
                    <a:pt x="67482" y="188979"/>
                  </a:cubicBezTo>
                  <a:cubicBezTo>
                    <a:pt x="68854" y="189436"/>
                    <a:pt x="71597" y="187608"/>
                    <a:pt x="73197" y="186236"/>
                  </a:cubicBezTo>
                  <a:cubicBezTo>
                    <a:pt x="131261" y="145088"/>
                    <a:pt x="181553" y="180750"/>
                    <a:pt x="191612" y="186465"/>
                  </a:cubicBezTo>
                  <a:cubicBezTo>
                    <a:pt x="199156" y="190808"/>
                    <a:pt x="202813" y="187379"/>
                    <a:pt x="203956" y="180521"/>
                  </a:cubicBezTo>
                  <a:cubicBezTo>
                    <a:pt x="205099" y="173434"/>
                    <a:pt x="204870" y="166119"/>
                    <a:pt x="205099" y="159033"/>
                  </a:cubicBezTo>
                  <a:cubicBezTo>
                    <a:pt x="205328" y="145317"/>
                    <a:pt x="203956" y="81766"/>
                    <a:pt x="203727" y="63706"/>
                  </a:cubicBezTo>
                  <a:cubicBezTo>
                    <a:pt x="203727" y="56391"/>
                    <a:pt x="204413" y="49305"/>
                    <a:pt x="210357" y="43818"/>
                  </a:cubicBezTo>
                  <a:cubicBezTo>
                    <a:pt x="220415" y="34217"/>
                    <a:pt x="252648" y="35589"/>
                    <a:pt x="262706" y="45876"/>
                  </a:cubicBezTo>
                  <a:cubicBezTo>
                    <a:pt x="272993" y="56391"/>
                    <a:pt x="276194" y="69650"/>
                    <a:pt x="275965" y="83595"/>
                  </a:cubicBezTo>
                  <a:cubicBezTo>
                    <a:pt x="275508" y="102340"/>
                    <a:pt x="276194" y="121085"/>
                    <a:pt x="279394" y="139830"/>
                  </a:cubicBezTo>
                  <a:cubicBezTo>
                    <a:pt x="280994" y="149203"/>
                    <a:pt x="283737" y="159033"/>
                    <a:pt x="294710" y="161090"/>
                  </a:cubicBezTo>
                  <a:cubicBezTo>
                    <a:pt x="304311" y="162919"/>
                    <a:pt x="310941" y="156289"/>
                    <a:pt x="316656" y="149660"/>
                  </a:cubicBezTo>
                  <a:cubicBezTo>
                    <a:pt x="319399" y="146460"/>
                    <a:pt x="321456" y="142573"/>
                    <a:pt x="323057" y="138459"/>
                  </a:cubicBezTo>
                  <a:cubicBezTo>
                    <a:pt x="334258" y="108969"/>
                    <a:pt x="330143" y="80394"/>
                    <a:pt x="317799" y="52276"/>
                  </a:cubicBezTo>
                  <a:cubicBezTo>
                    <a:pt x="315056" y="46104"/>
                    <a:pt x="310712" y="41304"/>
                    <a:pt x="304997" y="37875"/>
                  </a:cubicBezTo>
                  <a:cubicBezTo>
                    <a:pt x="273450" y="19815"/>
                    <a:pt x="239846" y="7471"/>
                    <a:pt x="204185" y="384"/>
                  </a:cubicBezTo>
                  <a:cubicBezTo>
                    <a:pt x="197098" y="-987"/>
                    <a:pt x="193212" y="1299"/>
                    <a:pt x="190697" y="7471"/>
                  </a:cubicBezTo>
                  <a:cubicBezTo>
                    <a:pt x="189783" y="9528"/>
                    <a:pt x="188869" y="11357"/>
                    <a:pt x="187726" y="13186"/>
                  </a:cubicBezTo>
                  <a:cubicBezTo>
                    <a:pt x="166237" y="52505"/>
                    <a:pt x="136976" y="79708"/>
                    <a:pt x="88285" y="76737"/>
                  </a:cubicBezTo>
                  <a:cubicBezTo>
                    <a:pt x="80512" y="76279"/>
                    <a:pt x="78683" y="81766"/>
                    <a:pt x="76169" y="86795"/>
                  </a:cubicBezTo>
                  <a:cubicBezTo>
                    <a:pt x="60624" y="119485"/>
                    <a:pt x="41193" y="149889"/>
                    <a:pt x="20162" y="179378"/>
                  </a:cubicBezTo>
                  <a:cubicBezTo>
                    <a:pt x="14675" y="187836"/>
                    <a:pt x="8960" y="196066"/>
                    <a:pt x="5303" y="205667"/>
                  </a:cubicBezTo>
                  <a:close/>
                </a:path>
              </a:pathLst>
            </a:custGeom>
            <a:solidFill>
              <a:srgbClr val="FFFFFF"/>
            </a:solidFill>
            <a:ln w="2286" cap="flat">
              <a:noFill/>
              <a:prstDash val="solid"/>
              <a:miter/>
            </a:ln>
          </p:spPr>
          <p:txBody>
            <a:bodyPr rtlCol="0" anchor="ctr"/>
            <a:lstStyle/>
            <a:p>
              <a:endParaRPr lang="en-US"/>
            </a:p>
          </p:txBody>
        </p:sp>
        <p:sp>
          <p:nvSpPr>
            <p:cNvPr id="147" name="Freeform 1977">
              <a:extLst>
                <a:ext uri="{FF2B5EF4-FFF2-40B4-BE49-F238E27FC236}">
                  <a16:creationId xmlns:a16="http://schemas.microsoft.com/office/drawing/2014/main" id="{FFDEE4FF-5DFE-DD82-935A-870BA2BF8D84}"/>
                </a:ext>
              </a:extLst>
            </p:cNvPr>
            <p:cNvSpPr/>
            <p:nvPr/>
          </p:nvSpPr>
          <p:spPr>
            <a:xfrm>
              <a:off x="2964079" y="5783580"/>
              <a:ext cx="50440" cy="168021"/>
            </a:xfrm>
            <a:custGeom>
              <a:avLst/>
              <a:gdLst>
                <a:gd name="connsiteX0" fmla="*/ 30175 w 50440"/>
                <a:gd name="connsiteY0" fmla="*/ 168021 h 168021"/>
                <a:gd name="connsiteX1" fmla="*/ 30175 w 50440"/>
                <a:gd name="connsiteY1" fmla="*/ 168021 h 168021"/>
                <a:gd name="connsiteX2" fmla="*/ 30175 w 50440"/>
                <a:gd name="connsiteY2" fmla="*/ 165506 h 168021"/>
                <a:gd name="connsiteX3" fmla="*/ 30175 w 50440"/>
                <a:gd name="connsiteY3" fmla="*/ 165506 h 168021"/>
                <a:gd name="connsiteX4" fmla="*/ 30404 w 50440"/>
                <a:gd name="connsiteY4" fmla="*/ 162992 h 168021"/>
                <a:gd name="connsiteX5" fmla="*/ 30404 w 50440"/>
                <a:gd name="connsiteY5" fmla="*/ 162763 h 168021"/>
                <a:gd name="connsiteX6" fmla="*/ 30861 w 50440"/>
                <a:gd name="connsiteY6" fmla="*/ 160249 h 168021"/>
                <a:gd name="connsiteX7" fmla="*/ 30861 w 50440"/>
                <a:gd name="connsiteY7" fmla="*/ 159791 h 168021"/>
                <a:gd name="connsiteX8" fmla="*/ 31547 w 50440"/>
                <a:gd name="connsiteY8" fmla="*/ 157048 h 168021"/>
                <a:gd name="connsiteX9" fmla="*/ 31547 w 50440"/>
                <a:gd name="connsiteY9" fmla="*/ 157048 h 168021"/>
                <a:gd name="connsiteX10" fmla="*/ 36805 w 50440"/>
                <a:gd name="connsiteY10" fmla="*/ 139446 h 168021"/>
                <a:gd name="connsiteX11" fmla="*/ 42520 w 50440"/>
                <a:gd name="connsiteY11" fmla="*/ 121844 h 168021"/>
                <a:gd name="connsiteX12" fmla="*/ 49835 w 50440"/>
                <a:gd name="connsiteY12" fmla="*/ 72923 h 168021"/>
                <a:gd name="connsiteX13" fmla="*/ 49378 w 50440"/>
                <a:gd name="connsiteY13" fmla="*/ 69266 h 168021"/>
                <a:gd name="connsiteX14" fmla="*/ 49149 w 50440"/>
                <a:gd name="connsiteY14" fmla="*/ 68123 h 168021"/>
                <a:gd name="connsiteX15" fmla="*/ 48692 w 50440"/>
                <a:gd name="connsiteY15" fmla="*/ 65837 h 168021"/>
                <a:gd name="connsiteX16" fmla="*/ 48463 w 50440"/>
                <a:gd name="connsiteY16" fmla="*/ 64465 h 168021"/>
                <a:gd name="connsiteX17" fmla="*/ 48006 w 50440"/>
                <a:gd name="connsiteY17" fmla="*/ 62408 h 168021"/>
                <a:gd name="connsiteX18" fmla="*/ 47777 w 50440"/>
                <a:gd name="connsiteY18" fmla="*/ 60808 h 168021"/>
                <a:gd name="connsiteX19" fmla="*/ 47320 w 50440"/>
                <a:gd name="connsiteY19" fmla="*/ 58979 h 168021"/>
                <a:gd name="connsiteX20" fmla="*/ 46863 w 50440"/>
                <a:gd name="connsiteY20" fmla="*/ 57379 h 168021"/>
                <a:gd name="connsiteX21" fmla="*/ 46406 w 50440"/>
                <a:gd name="connsiteY21" fmla="*/ 55550 h 168021"/>
                <a:gd name="connsiteX22" fmla="*/ 45949 w 50440"/>
                <a:gd name="connsiteY22" fmla="*/ 53950 h 168021"/>
                <a:gd name="connsiteX23" fmla="*/ 45491 w 50440"/>
                <a:gd name="connsiteY23" fmla="*/ 52349 h 168021"/>
                <a:gd name="connsiteX24" fmla="*/ 45034 w 50440"/>
                <a:gd name="connsiteY24" fmla="*/ 50749 h 168021"/>
                <a:gd name="connsiteX25" fmla="*/ 44577 w 50440"/>
                <a:gd name="connsiteY25" fmla="*/ 49378 h 168021"/>
                <a:gd name="connsiteX26" fmla="*/ 44120 w 50440"/>
                <a:gd name="connsiteY26" fmla="*/ 47777 h 168021"/>
                <a:gd name="connsiteX27" fmla="*/ 43663 w 50440"/>
                <a:gd name="connsiteY27" fmla="*/ 46406 h 168021"/>
                <a:gd name="connsiteX28" fmla="*/ 43205 w 50440"/>
                <a:gd name="connsiteY28" fmla="*/ 44806 h 168021"/>
                <a:gd name="connsiteX29" fmla="*/ 42748 w 50440"/>
                <a:gd name="connsiteY29" fmla="*/ 43663 h 168021"/>
                <a:gd name="connsiteX30" fmla="*/ 42062 w 50440"/>
                <a:gd name="connsiteY30" fmla="*/ 41834 h 168021"/>
                <a:gd name="connsiteX31" fmla="*/ 41834 w 50440"/>
                <a:gd name="connsiteY31" fmla="*/ 40919 h 168021"/>
                <a:gd name="connsiteX32" fmla="*/ 37719 w 50440"/>
                <a:gd name="connsiteY32" fmla="*/ 31547 h 168021"/>
                <a:gd name="connsiteX33" fmla="*/ 37490 w 50440"/>
                <a:gd name="connsiteY33" fmla="*/ 31090 h 168021"/>
                <a:gd name="connsiteX34" fmla="*/ 36347 w 50440"/>
                <a:gd name="connsiteY34" fmla="*/ 29261 h 168021"/>
                <a:gd name="connsiteX35" fmla="*/ 36119 w 50440"/>
                <a:gd name="connsiteY35" fmla="*/ 28804 h 168021"/>
                <a:gd name="connsiteX36" fmla="*/ 34976 w 50440"/>
                <a:gd name="connsiteY36" fmla="*/ 26975 h 168021"/>
                <a:gd name="connsiteX37" fmla="*/ 34519 w 50440"/>
                <a:gd name="connsiteY37" fmla="*/ 26289 h 168021"/>
                <a:gd name="connsiteX38" fmla="*/ 33376 w 50440"/>
                <a:gd name="connsiteY38" fmla="*/ 24460 h 168021"/>
                <a:gd name="connsiteX39" fmla="*/ 32918 w 50440"/>
                <a:gd name="connsiteY39" fmla="*/ 24003 h 168021"/>
                <a:gd name="connsiteX40" fmla="*/ 31775 w 50440"/>
                <a:gd name="connsiteY40" fmla="*/ 22403 h 168021"/>
                <a:gd name="connsiteX41" fmla="*/ 31318 w 50440"/>
                <a:gd name="connsiteY41" fmla="*/ 21946 h 168021"/>
                <a:gd name="connsiteX42" fmla="*/ 29947 w 50440"/>
                <a:gd name="connsiteY42" fmla="*/ 20345 h 168021"/>
                <a:gd name="connsiteX43" fmla="*/ 29489 w 50440"/>
                <a:gd name="connsiteY43" fmla="*/ 19888 h 168021"/>
                <a:gd name="connsiteX44" fmla="*/ 28118 w 50440"/>
                <a:gd name="connsiteY44" fmla="*/ 18288 h 168021"/>
                <a:gd name="connsiteX45" fmla="*/ 27889 w 50440"/>
                <a:gd name="connsiteY45" fmla="*/ 18059 h 168021"/>
                <a:gd name="connsiteX46" fmla="*/ 26289 w 50440"/>
                <a:gd name="connsiteY46" fmla="*/ 16231 h 168021"/>
                <a:gd name="connsiteX47" fmla="*/ 26289 w 50440"/>
                <a:gd name="connsiteY47" fmla="*/ 16231 h 168021"/>
                <a:gd name="connsiteX48" fmla="*/ 10973 w 50440"/>
                <a:gd name="connsiteY48" fmla="*/ 4801 h 168021"/>
                <a:gd name="connsiteX49" fmla="*/ 10973 w 50440"/>
                <a:gd name="connsiteY49" fmla="*/ 4801 h 168021"/>
                <a:gd name="connsiteX50" fmla="*/ 8458 w 50440"/>
                <a:gd name="connsiteY50" fmla="*/ 3429 h 168021"/>
                <a:gd name="connsiteX51" fmla="*/ 8230 w 50440"/>
                <a:gd name="connsiteY51" fmla="*/ 3429 h 168021"/>
                <a:gd name="connsiteX52" fmla="*/ 5715 w 50440"/>
                <a:gd name="connsiteY52" fmla="*/ 2286 h 168021"/>
                <a:gd name="connsiteX53" fmla="*/ 5486 w 50440"/>
                <a:gd name="connsiteY53" fmla="*/ 2286 h 168021"/>
                <a:gd name="connsiteX54" fmla="*/ 2972 w 50440"/>
                <a:gd name="connsiteY54" fmla="*/ 1143 h 168021"/>
                <a:gd name="connsiteX55" fmla="*/ 2743 w 50440"/>
                <a:gd name="connsiteY55" fmla="*/ 1143 h 168021"/>
                <a:gd name="connsiteX56" fmla="*/ 0 w 50440"/>
                <a:gd name="connsiteY56" fmla="*/ 0 h 168021"/>
                <a:gd name="connsiteX57" fmla="*/ 0 w 50440"/>
                <a:gd name="connsiteY57" fmla="*/ 0 h 168021"/>
                <a:gd name="connsiteX58" fmla="*/ 12116 w 50440"/>
                <a:gd name="connsiteY58" fmla="*/ 44120 h 168021"/>
                <a:gd name="connsiteX59" fmla="*/ 30175 w 50440"/>
                <a:gd name="connsiteY59" fmla="*/ 168021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440" h="168021">
                  <a:moveTo>
                    <a:pt x="30175" y="168021"/>
                  </a:moveTo>
                  <a:cubicBezTo>
                    <a:pt x="30175" y="167792"/>
                    <a:pt x="30175" y="167792"/>
                    <a:pt x="30175" y="168021"/>
                  </a:cubicBezTo>
                  <a:cubicBezTo>
                    <a:pt x="30175" y="167107"/>
                    <a:pt x="30175" y="166192"/>
                    <a:pt x="30175" y="165506"/>
                  </a:cubicBezTo>
                  <a:cubicBezTo>
                    <a:pt x="30175" y="165506"/>
                    <a:pt x="30175" y="165506"/>
                    <a:pt x="30175" y="165506"/>
                  </a:cubicBezTo>
                  <a:cubicBezTo>
                    <a:pt x="30175" y="164592"/>
                    <a:pt x="30404" y="163906"/>
                    <a:pt x="30404" y="162992"/>
                  </a:cubicBezTo>
                  <a:cubicBezTo>
                    <a:pt x="30404" y="162992"/>
                    <a:pt x="30404" y="162763"/>
                    <a:pt x="30404" y="162763"/>
                  </a:cubicBezTo>
                  <a:cubicBezTo>
                    <a:pt x="30404" y="162077"/>
                    <a:pt x="30632" y="161163"/>
                    <a:pt x="30861" y="160249"/>
                  </a:cubicBezTo>
                  <a:cubicBezTo>
                    <a:pt x="30861" y="160020"/>
                    <a:pt x="30861" y="160020"/>
                    <a:pt x="30861" y="159791"/>
                  </a:cubicBezTo>
                  <a:cubicBezTo>
                    <a:pt x="31090" y="158877"/>
                    <a:pt x="31318" y="157963"/>
                    <a:pt x="31547" y="157048"/>
                  </a:cubicBezTo>
                  <a:cubicBezTo>
                    <a:pt x="31547" y="157048"/>
                    <a:pt x="31547" y="157048"/>
                    <a:pt x="31547" y="157048"/>
                  </a:cubicBezTo>
                  <a:cubicBezTo>
                    <a:pt x="33147" y="151105"/>
                    <a:pt x="34976" y="145390"/>
                    <a:pt x="36805" y="139446"/>
                  </a:cubicBezTo>
                  <a:cubicBezTo>
                    <a:pt x="38633" y="133502"/>
                    <a:pt x="40691" y="127787"/>
                    <a:pt x="42520" y="121844"/>
                  </a:cubicBezTo>
                  <a:cubicBezTo>
                    <a:pt x="47549" y="105842"/>
                    <a:pt x="52121" y="89611"/>
                    <a:pt x="49835" y="72923"/>
                  </a:cubicBezTo>
                  <a:cubicBezTo>
                    <a:pt x="49606" y="71780"/>
                    <a:pt x="49606" y="70409"/>
                    <a:pt x="49378" y="69266"/>
                  </a:cubicBezTo>
                  <a:cubicBezTo>
                    <a:pt x="49378" y="68809"/>
                    <a:pt x="49149" y="68351"/>
                    <a:pt x="49149" y="68123"/>
                  </a:cubicBezTo>
                  <a:cubicBezTo>
                    <a:pt x="48920" y="67437"/>
                    <a:pt x="48920" y="66523"/>
                    <a:pt x="48692" y="65837"/>
                  </a:cubicBezTo>
                  <a:cubicBezTo>
                    <a:pt x="48692" y="65380"/>
                    <a:pt x="48463" y="64922"/>
                    <a:pt x="48463" y="64465"/>
                  </a:cubicBezTo>
                  <a:cubicBezTo>
                    <a:pt x="48235" y="63779"/>
                    <a:pt x="48235" y="63094"/>
                    <a:pt x="48006" y="62408"/>
                  </a:cubicBezTo>
                  <a:cubicBezTo>
                    <a:pt x="48006" y="61951"/>
                    <a:pt x="47777" y="61265"/>
                    <a:pt x="47777" y="60808"/>
                  </a:cubicBezTo>
                  <a:cubicBezTo>
                    <a:pt x="47549" y="60122"/>
                    <a:pt x="47549" y="59665"/>
                    <a:pt x="47320" y="58979"/>
                  </a:cubicBezTo>
                  <a:cubicBezTo>
                    <a:pt x="47320" y="58522"/>
                    <a:pt x="47092" y="57836"/>
                    <a:pt x="46863" y="57379"/>
                  </a:cubicBezTo>
                  <a:cubicBezTo>
                    <a:pt x="46634" y="56693"/>
                    <a:pt x="46634" y="56236"/>
                    <a:pt x="46406" y="55550"/>
                  </a:cubicBezTo>
                  <a:cubicBezTo>
                    <a:pt x="46177" y="55093"/>
                    <a:pt x="46177" y="54407"/>
                    <a:pt x="45949" y="53950"/>
                  </a:cubicBezTo>
                  <a:cubicBezTo>
                    <a:pt x="45720" y="53492"/>
                    <a:pt x="45720" y="52807"/>
                    <a:pt x="45491" y="52349"/>
                  </a:cubicBezTo>
                  <a:cubicBezTo>
                    <a:pt x="45263" y="51892"/>
                    <a:pt x="45263" y="51206"/>
                    <a:pt x="45034" y="50749"/>
                  </a:cubicBezTo>
                  <a:cubicBezTo>
                    <a:pt x="44806" y="50292"/>
                    <a:pt x="44806" y="49835"/>
                    <a:pt x="44577" y="49378"/>
                  </a:cubicBezTo>
                  <a:cubicBezTo>
                    <a:pt x="44348" y="48920"/>
                    <a:pt x="44348" y="48235"/>
                    <a:pt x="44120" y="47777"/>
                  </a:cubicBezTo>
                  <a:cubicBezTo>
                    <a:pt x="43891" y="47320"/>
                    <a:pt x="43891" y="46863"/>
                    <a:pt x="43663" y="46406"/>
                  </a:cubicBezTo>
                  <a:cubicBezTo>
                    <a:pt x="43434" y="45949"/>
                    <a:pt x="43205" y="45263"/>
                    <a:pt x="43205" y="44806"/>
                  </a:cubicBezTo>
                  <a:cubicBezTo>
                    <a:pt x="42977" y="44348"/>
                    <a:pt x="42977" y="44120"/>
                    <a:pt x="42748" y="43663"/>
                  </a:cubicBezTo>
                  <a:cubicBezTo>
                    <a:pt x="42520" y="42977"/>
                    <a:pt x="42291" y="42520"/>
                    <a:pt x="42062" y="41834"/>
                  </a:cubicBezTo>
                  <a:cubicBezTo>
                    <a:pt x="42062" y="41605"/>
                    <a:pt x="41834" y="41148"/>
                    <a:pt x="41834" y="40919"/>
                  </a:cubicBezTo>
                  <a:cubicBezTo>
                    <a:pt x="40691" y="37719"/>
                    <a:pt x="39319" y="34519"/>
                    <a:pt x="37719" y="31547"/>
                  </a:cubicBezTo>
                  <a:cubicBezTo>
                    <a:pt x="37719" y="31318"/>
                    <a:pt x="37490" y="31318"/>
                    <a:pt x="37490" y="31090"/>
                  </a:cubicBezTo>
                  <a:cubicBezTo>
                    <a:pt x="37033" y="30404"/>
                    <a:pt x="36805" y="29718"/>
                    <a:pt x="36347" y="29261"/>
                  </a:cubicBezTo>
                  <a:cubicBezTo>
                    <a:pt x="36347" y="29032"/>
                    <a:pt x="36119" y="28804"/>
                    <a:pt x="36119" y="28804"/>
                  </a:cubicBezTo>
                  <a:cubicBezTo>
                    <a:pt x="35662" y="28118"/>
                    <a:pt x="35433" y="27661"/>
                    <a:pt x="34976" y="26975"/>
                  </a:cubicBezTo>
                  <a:cubicBezTo>
                    <a:pt x="34747" y="26746"/>
                    <a:pt x="34747" y="26518"/>
                    <a:pt x="34519" y="26289"/>
                  </a:cubicBezTo>
                  <a:cubicBezTo>
                    <a:pt x="34061" y="25603"/>
                    <a:pt x="33833" y="25146"/>
                    <a:pt x="33376" y="24460"/>
                  </a:cubicBezTo>
                  <a:cubicBezTo>
                    <a:pt x="33147" y="24232"/>
                    <a:pt x="33147" y="24003"/>
                    <a:pt x="32918" y="24003"/>
                  </a:cubicBezTo>
                  <a:cubicBezTo>
                    <a:pt x="32461" y="23546"/>
                    <a:pt x="32004" y="22860"/>
                    <a:pt x="31775" y="22403"/>
                  </a:cubicBezTo>
                  <a:cubicBezTo>
                    <a:pt x="31547" y="22174"/>
                    <a:pt x="31547" y="22174"/>
                    <a:pt x="31318" y="21946"/>
                  </a:cubicBezTo>
                  <a:cubicBezTo>
                    <a:pt x="30861" y="21488"/>
                    <a:pt x="30404" y="20803"/>
                    <a:pt x="29947" y="20345"/>
                  </a:cubicBezTo>
                  <a:cubicBezTo>
                    <a:pt x="29718" y="20117"/>
                    <a:pt x="29718" y="20117"/>
                    <a:pt x="29489" y="19888"/>
                  </a:cubicBezTo>
                  <a:cubicBezTo>
                    <a:pt x="29032" y="19431"/>
                    <a:pt x="28575" y="18745"/>
                    <a:pt x="28118" y="18288"/>
                  </a:cubicBezTo>
                  <a:cubicBezTo>
                    <a:pt x="28118" y="18288"/>
                    <a:pt x="27889" y="18059"/>
                    <a:pt x="27889" y="18059"/>
                  </a:cubicBezTo>
                  <a:cubicBezTo>
                    <a:pt x="27432" y="17374"/>
                    <a:pt x="26746" y="16916"/>
                    <a:pt x="26289" y="16231"/>
                  </a:cubicBezTo>
                  <a:cubicBezTo>
                    <a:pt x="26289" y="16231"/>
                    <a:pt x="26289" y="16231"/>
                    <a:pt x="26289" y="16231"/>
                  </a:cubicBezTo>
                  <a:cubicBezTo>
                    <a:pt x="21946" y="11887"/>
                    <a:pt x="16916" y="8001"/>
                    <a:pt x="10973" y="4801"/>
                  </a:cubicBezTo>
                  <a:cubicBezTo>
                    <a:pt x="10973" y="4801"/>
                    <a:pt x="10973" y="4801"/>
                    <a:pt x="10973" y="4801"/>
                  </a:cubicBezTo>
                  <a:cubicBezTo>
                    <a:pt x="10058" y="4343"/>
                    <a:pt x="9373" y="3886"/>
                    <a:pt x="8458" y="3429"/>
                  </a:cubicBezTo>
                  <a:cubicBezTo>
                    <a:pt x="8458" y="3429"/>
                    <a:pt x="8230" y="3429"/>
                    <a:pt x="8230" y="3429"/>
                  </a:cubicBezTo>
                  <a:cubicBezTo>
                    <a:pt x="7315" y="2972"/>
                    <a:pt x="6629" y="2515"/>
                    <a:pt x="5715" y="2286"/>
                  </a:cubicBezTo>
                  <a:cubicBezTo>
                    <a:pt x="5715" y="2286"/>
                    <a:pt x="5486" y="2286"/>
                    <a:pt x="5486" y="2286"/>
                  </a:cubicBezTo>
                  <a:cubicBezTo>
                    <a:pt x="4572" y="1829"/>
                    <a:pt x="3658" y="1600"/>
                    <a:pt x="2972" y="1143"/>
                  </a:cubicBezTo>
                  <a:cubicBezTo>
                    <a:pt x="2972" y="1143"/>
                    <a:pt x="2972" y="1143"/>
                    <a:pt x="2743" y="1143"/>
                  </a:cubicBezTo>
                  <a:cubicBezTo>
                    <a:pt x="1829" y="686"/>
                    <a:pt x="914" y="457"/>
                    <a:pt x="0" y="0"/>
                  </a:cubicBezTo>
                  <a:lnTo>
                    <a:pt x="0" y="0"/>
                  </a:lnTo>
                  <a:cubicBezTo>
                    <a:pt x="6172" y="13945"/>
                    <a:pt x="10058" y="29261"/>
                    <a:pt x="12116" y="44120"/>
                  </a:cubicBezTo>
                  <a:cubicBezTo>
                    <a:pt x="16688" y="72466"/>
                    <a:pt x="-2515" y="152248"/>
                    <a:pt x="30175" y="168021"/>
                  </a:cubicBezTo>
                  <a:close/>
                </a:path>
              </a:pathLst>
            </a:custGeom>
            <a:solidFill>
              <a:srgbClr val="FFFFFF"/>
            </a:solidFill>
            <a:ln w="2286" cap="flat">
              <a:noFill/>
              <a:prstDash val="solid"/>
              <a:miter/>
            </a:ln>
          </p:spPr>
          <p:txBody>
            <a:bodyPr rtlCol="0" anchor="ctr"/>
            <a:lstStyle/>
            <a:p>
              <a:endParaRPr lang="en-US"/>
            </a:p>
          </p:txBody>
        </p:sp>
        <p:sp>
          <p:nvSpPr>
            <p:cNvPr id="148" name="Freeform 1978">
              <a:extLst>
                <a:ext uri="{FF2B5EF4-FFF2-40B4-BE49-F238E27FC236}">
                  <a16:creationId xmlns:a16="http://schemas.microsoft.com/office/drawing/2014/main" id="{E5FB4B84-8942-D68A-F44B-4B868BFE0183}"/>
                </a:ext>
              </a:extLst>
            </p:cNvPr>
            <p:cNvSpPr/>
            <p:nvPr/>
          </p:nvSpPr>
          <p:spPr>
            <a:xfrm>
              <a:off x="2485162" y="5982690"/>
              <a:ext cx="923315" cy="507263"/>
            </a:xfrm>
            <a:custGeom>
              <a:avLst/>
              <a:gdLst>
                <a:gd name="connsiteX0" fmla="*/ 672541 w 923315"/>
                <a:gd name="connsiteY0" fmla="*/ 46634 h 507263"/>
                <a:gd name="connsiteX1" fmla="*/ 675513 w 923315"/>
                <a:gd name="connsiteY1" fmla="*/ 128244 h 507263"/>
                <a:gd name="connsiteX2" fmla="*/ 666140 w 923315"/>
                <a:gd name="connsiteY2" fmla="*/ 324383 h 507263"/>
                <a:gd name="connsiteX3" fmla="*/ 668426 w 923315"/>
                <a:gd name="connsiteY3" fmla="*/ 307695 h 507263"/>
                <a:gd name="connsiteX4" fmla="*/ 658825 w 923315"/>
                <a:gd name="connsiteY4" fmla="*/ 376275 h 507263"/>
                <a:gd name="connsiteX5" fmla="*/ 586816 w 923315"/>
                <a:gd name="connsiteY5" fmla="*/ 451713 h 507263"/>
                <a:gd name="connsiteX6" fmla="*/ 476402 w 923315"/>
                <a:gd name="connsiteY6" fmla="*/ 453085 h 507263"/>
                <a:gd name="connsiteX7" fmla="*/ 404393 w 923315"/>
                <a:gd name="connsiteY7" fmla="*/ 450342 h 507263"/>
                <a:gd name="connsiteX8" fmla="*/ 324155 w 923315"/>
                <a:gd name="connsiteY8" fmla="*/ 440740 h 507263"/>
                <a:gd name="connsiteX9" fmla="*/ 261976 w 923315"/>
                <a:gd name="connsiteY9" fmla="*/ 408965 h 507263"/>
                <a:gd name="connsiteX10" fmla="*/ 229743 w 923315"/>
                <a:gd name="connsiteY10" fmla="*/ 357073 h 507263"/>
                <a:gd name="connsiteX11" fmla="*/ 139675 w 923315"/>
                <a:gd name="connsiteY11" fmla="*/ 287121 h 507263"/>
                <a:gd name="connsiteX12" fmla="*/ 28575 w 923315"/>
                <a:gd name="connsiteY12" fmla="*/ 285978 h 507263"/>
                <a:gd name="connsiteX13" fmla="*/ 13259 w 923315"/>
                <a:gd name="connsiteY13" fmla="*/ 280720 h 507263"/>
                <a:gd name="connsiteX14" fmla="*/ 0 w 923315"/>
                <a:gd name="connsiteY14" fmla="*/ 279349 h 507263"/>
                <a:gd name="connsiteX15" fmla="*/ 914 w 923315"/>
                <a:gd name="connsiteY15" fmla="*/ 285292 h 507263"/>
                <a:gd name="connsiteX16" fmla="*/ 4572 w 923315"/>
                <a:gd name="connsiteY16" fmla="*/ 295579 h 507263"/>
                <a:gd name="connsiteX17" fmla="*/ 13945 w 923315"/>
                <a:gd name="connsiteY17" fmla="*/ 307695 h 507263"/>
                <a:gd name="connsiteX18" fmla="*/ 22174 w 923315"/>
                <a:gd name="connsiteY18" fmla="*/ 313867 h 507263"/>
                <a:gd name="connsiteX19" fmla="*/ 75209 w 923315"/>
                <a:gd name="connsiteY19" fmla="*/ 331012 h 507263"/>
                <a:gd name="connsiteX20" fmla="*/ 122301 w 923315"/>
                <a:gd name="connsiteY20" fmla="*/ 325755 h 507263"/>
                <a:gd name="connsiteX21" fmla="*/ 136017 w 923315"/>
                <a:gd name="connsiteY21" fmla="*/ 323697 h 507263"/>
                <a:gd name="connsiteX22" fmla="*/ 136017 w 923315"/>
                <a:gd name="connsiteY22" fmla="*/ 323697 h 507263"/>
                <a:gd name="connsiteX23" fmla="*/ 143789 w 923315"/>
                <a:gd name="connsiteY23" fmla="*/ 324383 h 507263"/>
                <a:gd name="connsiteX24" fmla="*/ 147676 w 923315"/>
                <a:gd name="connsiteY24" fmla="*/ 325526 h 507263"/>
                <a:gd name="connsiteX25" fmla="*/ 151105 w 923315"/>
                <a:gd name="connsiteY25" fmla="*/ 326898 h 507263"/>
                <a:gd name="connsiteX26" fmla="*/ 152705 w 923315"/>
                <a:gd name="connsiteY26" fmla="*/ 327812 h 507263"/>
                <a:gd name="connsiteX27" fmla="*/ 154991 w 923315"/>
                <a:gd name="connsiteY27" fmla="*/ 329184 h 507263"/>
                <a:gd name="connsiteX28" fmla="*/ 157277 w 923315"/>
                <a:gd name="connsiteY28" fmla="*/ 331012 h 507263"/>
                <a:gd name="connsiteX29" fmla="*/ 158648 w 923315"/>
                <a:gd name="connsiteY29" fmla="*/ 332155 h 507263"/>
                <a:gd name="connsiteX30" fmla="*/ 161392 w 923315"/>
                <a:gd name="connsiteY30" fmla="*/ 334899 h 507263"/>
                <a:gd name="connsiteX31" fmla="*/ 162535 w 923315"/>
                <a:gd name="connsiteY31" fmla="*/ 336499 h 507263"/>
                <a:gd name="connsiteX32" fmla="*/ 164821 w 923315"/>
                <a:gd name="connsiteY32" fmla="*/ 339699 h 507263"/>
                <a:gd name="connsiteX33" fmla="*/ 166878 w 923315"/>
                <a:gd name="connsiteY33" fmla="*/ 343357 h 507263"/>
                <a:gd name="connsiteX34" fmla="*/ 171221 w 923315"/>
                <a:gd name="connsiteY34" fmla="*/ 356158 h 507263"/>
                <a:gd name="connsiteX35" fmla="*/ 173279 w 923315"/>
                <a:gd name="connsiteY35" fmla="*/ 368960 h 507263"/>
                <a:gd name="connsiteX36" fmla="*/ 174422 w 923315"/>
                <a:gd name="connsiteY36" fmla="*/ 386334 h 507263"/>
                <a:gd name="connsiteX37" fmla="*/ 174650 w 923315"/>
                <a:gd name="connsiteY37" fmla="*/ 395020 h 507263"/>
                <a:gd name="connsiteX38" fmla="*/ 174650 w 923315"/>
                <a:gd name="connsiteY38" fmla="*/ 399364 h 507263"/>
                <a:gd name="connsiteX39" fmla="*/ 174650 w 923315"/>
                <a:gd name="connsiteY39" fmla="*/ 408051 h 507263"/>
                <a:gd name="connsiteX40" fmla="*/ 174879 w 923315"/>
                <a:gd name="connsiteY40" fmla="*/ 416737 h 507263"/>
                <a:gd name="connsiteX41" fmla="*/ 175336 w 923315"/>
                <a:gd name="connsiteY41" fmla="*/ 425424 h 507263"/>
                <a:gd name="connsiteX42" fmla="*/ 175793 w 923315"/>
                <a:gd name="connsiteY42" fmla="*/ 432511 h 507263"/>
                <a:gd name="connsiteX43" fmla="*/ 186080 w 923315"/>
                <a:gd name="connsiteY43" fmla="*/ 480288 h 507263"/>
                <a:gd name="connsiteX44" fmla="*/ 187909 w 923315"/>
                <a:gd name="connsiteY44" fmla="*/ 483717 h 507263"/>
                <a:gd name="connsiteX45" fmla="*/ 188366 w 923315"/>
                <a:gd name="connsiteY45" fmla="*/ 484632 h 507263"/>
                <a:gd name="connsiteX46" fmla="*/ 192024 w 923315"/>
                <a:gd name="connsiteY46" fmla="*/ 490575 h 507263"/>
                <a:gd name="connsiteX47" fmla="*/ 192938 w 923315"/>
                <a:gd name="connsiteY47" fmla="*/ 491947 h 507263"/>
                <a:gd name="connsiteX48" fmla="*/ 194996 w 923315"/>
                <a:gd name="connsiteY48" fmla="*/ 494690 h 507263"/>
                <a:gd name="connsiteX49" fmla="*/ 195910 w 923315"/>
                <a:gd name="connsiteY49" fmla="*/ 495833 h 507263"/>
                <a:gd name="connsiteX50" fmla="*/ 196596 w 923315"/>
                <a:gd name="connsiteY50" fmla="*/ 496747 h 507263"/>
                <a:gd name="connsiteX51" fmla="*/ 197510 w 923315"/>
                <a:gd name="connsiteY51" fmla="*/ 497890 h 507263"/>
                <a:gd name="connsiteX52" fmla="*/ 200939 w 923315"/>
                <a:gd name="connsiteY52" fmla="*/ 500862 h 507263"/>
                <a:gd name="connsiteX53" fmla="*/ 202311 w 923315"/>
                <a:gd name="connsiteY53" fmla="*/ 501548 h 507263"/>
                <a:gd name="connsiteX54" fmla="*/ 202997 w 923315"/>
                <a:gd name="connsiteY54" fmla="*/ 501777 h 507263"/>
                <a:gd name="connsiteX55" fmla="*/ 204368 w 923315"/>
                <a:gd name="connsiteY55" fmla="*/ 502005 h 507263"/>
                <a:gd name="connsiteX56" fmla="*/ 205054 w 923315"/>
                <a:gd name="connsiteY56" fmla="*/ 502005 h 507263"/>
                <a:gd name="connsiteX57" fmla="*/ 205054 w 923315"/>
                <a:gd name="connsiteY57" fmla="*/ 502005 h 507263"/>
                <a:gd name="connsiteX58" fmla="*/ 205054 w 923315"/>
                <a:gd name="connsiteY58" fmla="*/ 502005 h 507263"/>
                <a:gd name="connsiteX59" fmla="*/ 206883 w 923315"/>
                <a:gd name="connsiteY59" fmla="*/ 502462 h 507263"/>
                <a:gd name="connsiteX60" fmla="*/ 208940 w 923315"/>
                <a:gd name="connsiteY60" fmla="*/ 502920 h 507263"/>
                <a:gd name="connsiteX61" fmla="*/ 210769 w 923315"/>
                <a:gd name="connsiteY61" fmla="*/ 503148 h 507263"/>
                <a:gd name="connsiteX62" fmla="*/ 213512 w 923315"/>
                <a:gd name="connsiteY62" fmla="*/ 503377 h 507263"/>
                <a:gd name="connsiteX63" fmla="*/ 217170 w 923315"/>
                <a:gd name="connsiteY63" fmla="*/ 503834 h 507263"/>
                <a:gd name="connsiteX64" fmla="*/ 220828 w 923315"/>
                <a:gd name="connsiteY64" fmla="*/ 504063 h 507263"/>
                <a:gd name="connsiteX65" fmla="*/ 223342 w 923315"/>
                <a:gd name="connsiteY65" fmla="*/ 504291 h 507263"/>
                <a:gd name="connsiteX66" fmla="*/ 227457 w 923315"/>
                <a:gd name="connsiteY66" fmla="*/ 504520 h 507263"/>
                <a:gd name="connsiteX67" fmla="*/ 229972 w 923315"/>
                <a:gd name="connsiteY67" fmla="*/ 504748 h 507263"/>
                <a:gd name="connsiteX68" fmla="*/ 232486 w 923315"/>
                <a:gd name="connsiteY68" fmla="*/ 504977 h 507263"/>
                <a:gd name="connsiteX69" fmla="*/ 237744 w 923315"/>
                <a:gd name="connsiteY69" fmla="*/ 505206 h 507263"/>
                <a:gd name="connsiteX70" fmla="*/ 240716 w 923315"/>
                <a:gd name="connsiteY70" fmla="*/ 505434 h 507263"/>
                <a:gd name="connsiteX71" fmla="*/ 246431 w 923315"/>
                <a:gd name="connsiteY71" fmla="*/ 505663 h 507263"/>
                <a:gd name="connsiteX72" fmla="*/ 252603 w 923315"/>
                <a:gd name="connsiteY72" fmla="*/ 505891 h 507263"/>
                <a:gd name="connsiteX73" fmla="*/ 259004 w 923315"/>
                <a:gd name="connsiteY73" fmla="*/ 506120 h 507263"/>
                <a:gd name="connsiteX74" fmla="*/ 265633 w 923315"/>
                <a:gd name="connsiteY74" fmla="*/ 506349 h 507263"/>
                <a:gd name="connsiteX75" fmla="*/ 269291 w 923315"/>
                <a:gd name="connsiteY75" fmla="*/ 506349 h 507263"/>
                <a:gd name="connsiteX76" fmla="*/ 272948 w 923315"/>
                <a:gd name="connsiteY76" fmla="*/ 506349 h 507263"/>
                <a:gd name="connsiteX77" fmla="*/ 288036 w 923315"/>
                <a:gd name="connsiteY77" fmla="*/ 506577 h 507263"/>
                <a:gd name="connsiteX78" fmla="*/ 291922 w 923315"/>
                <a:gd name="connsiteY78" fmla="*/ 506577 h 507263"/>
                <a:gd name="connsiteX79" fmla="*/ 312496 w 923315"/>
                <a:gd name="connsiteY79" fmla="*/ 506806 h 507263"/>
                <a:gd name="connsiteX80" fmla="*/ 329870 w 923315"/>
                <a:gd name="connsiteY80" fmla="*/ 507034 h 507263"/>
                <a:gd name="connsiteX81" fmla="*/ 395249 w 923315"/>
                <a:gd name="connsiteY81" fmla="*/ 507263 h 507263"/>
                <a:gd name="connsiteX82" fmla="*/ 395249 w 923315"/>
                <a:gd name="connsiteY82" fmla="*/ 507263 h 507263"/>
                <a:gd name="connsiteX83" fmla="*/ 424739 w 923315"/>
                <a:gd name="connsiteY83" fmla="*/ 507263 h 507263"/>
                <a:gd name="connsiteX84" fmla="*/ 429768 w 923315"/>
                <a:gd name="connsiteY84" fmla="*/ 507263 h 507263"/>
                <a:gd name="connsiteX85" fmla="*/ 439598 w 923315"/>
                <a:gd name="connsiteY85" fmla="*/ 507263 h 507263"/>
                <a:gd name="connsiteX86" fmla="*/ 444627 w 923315"/>
                <a:gd name="connsiteY86" fmla="*/ 507263 h 507263"/>
                <a:gd name="connsiteX87" fmla="*/ 563499 w 923315"/>
                <a:gd name="connsiteY87" fmla="*/ 506349 h 507263"/>
                <a:gd name="connsiteX88" fmla="*/ 572186 w 923315"/>
                <a:gd name="connsiteY88" fmla="*/ 506349 h 507263"/>
                <a:gd name="connsiteX89" fmla="*/ 600761 w 923315"/>
                <a:gd name="connsiteY89" fmla="*/ 505891 h 507263"/>
                <a:gd name="connsiteX90" fmla="*/ 615620 w 923315"/>
                <a:gd name="connsiteY90" fmla="*/ 505663 h 507263"/>
                <a:gd name="connsiteX91" fmla="*/ 626135 w 923315"/>
                <a:gd name="connsiteY91" fmla="*/ 505434 h 507263"/>
                <a:gd name="connsiteX92" fmla="*/ 629564 w 923315"/>
                <a:gd name="connsiteY92" fmla="*/ 505434 h 507263"/>
                <a:gd name="connsiteX93" fmla="*/ 635965 w 923315"/>
                <a:gd name="connsiteY93" fmla="*/ 505434 h 507263"/>
                <a:gd name="connsiteX94" fmla="*/ 645109 w 923315"/>
                <a:gd name="connsiteY94" fmla="*/ 505206 h 507263"/>
                <a:gd name="connsiteX95" fmla="*/ 650824 w 923315"/>
                <a:gd name="connsiteY95" fmla="*/ 505206 h 507263"/>
                <a:gd name="connsiteX96" fmla="*/ 653567 w 923315"/>
                <a:gd name="connsiteY96" fmla="*/ 505206 h 507263"/>
                <a:gd name="connsiteX97" fmla="*/ 658597 w 923315"/>
                <a:gd name="connsiteY97" fmla="*/ 505206 h 507263"/>
                <a:gd name="connsiteX98" fmla="*/ 660883 w 923315"/>
                <a:gd name="connsiteY98" fmla="*/ 505206 h 507263"/>
                <a:gd name="connsiteX99" fmla="*/ 665455 w 923315"/>
                <a:gd name="connsiteY99" fmla="*/ 505206 h 507263"/>
                <a:gd name="connsiteX100" fmla="*/ 676427 w 923315"/>
                <a:gd name="connsiteY100" fmla="*/ 504977 h 507263"/>
                <a:gd name="connsiteX101" fmla="*/ 697687 w 923315"/>
                <a:gd name="connsiteY101" fmla="*/ 495833 h 507263"/>
                <a:gd name="connsiteX102" fmla="*/ 702716 w 923315"/>
                <a:gd name="connsiteY102" fmla="*/ 489432 h 507263"/>
                <a:gd name="connsiteX103" fmla="*/ 705460 w 923315"/>
                <a:gd name="connsiteY103" fmla="*/ 484632 h 507263"/>
                <a:gd name="connsiteX104" fmla="*/ 707517 w 923315"/>
                <a:gd name="connsiteY104" fmla="*/ 479602 h 507263"/>
                <a:gd name="connsiteX105" fmla="*/ 708889 w 923315"/>
                <a:gd name="connsiteY105" fmla="*/ 474345 h 507263"/>
                <a:gd name="connsiteX106" fmla="*/ 710032 w 923315"/>
                <a:gd name="connsiteY106" fmla="*/ 469087 h 507263"/>
                <a:gd name="connsiteX107" fmla="*/ 712089 w 923315"/>
                <a:gd name="connsiteY107" fmla="*/ 457885 h 507263"/>
                <a:gd name="connsiteX108" fmla="*/ 714375 w 923315"/>
                <a:gd name="connsiteY108" fmla="*/ 446684 h 507263"/>
                <a:gd name="connsiteX109" fmla="*/ 717347 w 923315"/>
                <a:gd name="connsiteY109" fmla="*/ 429996 h 507263"/>
                <a:gd name="connsiteX110" fmla="*/ 719861 w 923315"/>
                <a:gd name="connsiteY110" fmla="*/ 413080 h 507263"/>
                <a:gd name="connsiteX111" fmla="*/ 721462 w 923315"/>
                <a:gd name="connsiteY111" fmla="*/ 396163 h 507263"/>
                <a:gd name="connsiteX112" fmla="*/ 721690 w 923315"/>
                <a:gd name="connsiteY112" fmla="*/ 379018 h 507263"/>
                <a:gd name="connsiteX113" fmla="*/ 721690 w 923315"/>
                <a:gd name="connsiteY113" fmla="*/ 373532 h 507263"/>
                <a:gd name="connsiteX114" fmla="*/ 722147 w 923315"/>
                <a:gd name="connsiteY114" fmla="*/ 362788 h 507263"/>
                <a:gd name="connsiteX115" fmla="*/ 723290 w 923315"/>
                <a:gd name="connsiteY115" fmla="*/ 352044 h 507263"/>
                <a:gd name="connsiteX116" fmla="*/ 724662 w 923315"/>
                <a:gd name="connsiteY116" fmla="*/ 341299 h 507263"/>
                <a:gd name="connsiteX117" fmla="*/ 725348 w 923315"/>
                <a:gd name="connsiteY117" fmla="*/ 336042 h 507263"/>
                <a:gd name="connsiteX118" fmla="*/ 729920 w 923315"/>
                <a:gd name="connsiteY118" fmla="*/ 322554 h 507263"/>
                <a:gd name="connsiteX119" fmla="*/ 732434 w 923315"/>
                <a:gd name="connsiteY119" fmla="*/ 319582 h 507263"/>
                <a:gd name="connsiteX120" fmla="*/ 749122 w 923315"/>
                <a:gd name="connsiteY120" fmla="*/ 312724 h 507263"/>
                <a:gd name="connsiteX121" fmla="*/ 754837 w 923315"/>
                <a:gd name="connsiteY121" fmla="*/ 312039 h 507263"/>
                <a:gd name="connsiteX122" fmla="*/ 771754 w 923315"/>
                <a:gd name="connsiteY122" fmla="*/ 312039 h 507263"/>
                <a:gd name="connsiteX123" fmla="*/ 777240 w 923315"/>
                <a:gd name="connsiteY123" fmla="*/ 312953 h 507263"/>
                <a:gd name="connsiteX124" fmla="*/ 782726 w 923315"/>
                <a:gd name="connsiteY124" fmla="*/ 314325 h 507263"/>
                <a:gd name="connsiteX125" fmla="*/ 793242 w 923315"/>
                <a:gd name="connsiteY125" fmla="*/ 318668 h 507263"/>
                <a:gd name="connsiteX126" fmla="*/ 849706 w 923315"/>
                <a:gd name="connsiteY126" fmla="*/ 327812 h 507263"/>
                <a:gd name="connsiteX127" fmla="*/ 922172 w 923315"/>
                <a:gd name="connsiteY127" fmla="*/ 253746 h 507263"/>
                <a:gd name="connsiteX128" fmla="*/ 922401 w 923315"/>
                <a:gd name="connsiteY128" fmla="*/ 251231 h 507263"/>
                <a:gd name="connsiteX129" fmla="*/ 923315 w 923315"/>
                <a:gd name="connsiteY129" fmla="*/ 241173 h 507263"/>
                <a:gd name="connsiteX130" fmla="*/ 923315 w 923315"/>
                <a:gd name="connsiteY130" fmla="*/ 238658 h 507263"/>
                <a:gd name="connsiteX131" fmla="*/ 923315 w 923315"/>
                <a:gd name="connsiteY131" fmla="*/ 233857 h 507263"/>
                <a:gd name="connsiteX132" fmla="*/ 922858 w 923315"/>
                <a:gd name="connsiteY132" fmla="*/ 223113 h 507263"/>
                <a:gd name="connsiteX133" fmla="*/ 922172 w 923315"/>
                <a:gd name="connsiteY133" fmla="*/ 215798 h 507263"/>
                <a:gd name="connsiteX134" fmla="*/ 919429 w 923315"/>
                <a:gd name="connsiteY134" fmla="*/ 202539 h 507263"/>
                <a:gd name="connsiteX135" fmla="*/ 918515 w 923315"/>
                <a:gd name="connsiteY135" fmla="*/ 199339 h 507263"/>
                <a:gd name="connsiteX136" fmla="*/ 916457 w 923315"/>
                <a:gd name="connsiteY136" fmla="*/ 193395 h 507263"/>
                <a:gd name="connsiteX137" fmla="*/ 913943 w 923315"/>
                <a:gd name="connsiteY137" fmla="*/ 187909 h 507263"/>
                <a:gd name="connsiteX138" fmla="*/ 912571 w 923315"/>
                <a:gd name="connsiteY138" fmla="*/ 185394 h 507263"/>
                <a:gd name="connsiteX139" fmla="*/ 907999 w 923315"/>
                <a:gd name="connsiteY139" fmla="*/ 178079 h 507263"/>
                <a:gd name="connsiteX140" fmla="*/ 900913 w 923315"/>
                <a:gd name="connsiteY140" fmla="*/ 169621 h 507263"/>
                <a:gd name="connsiteX141" fmla="*/ 894969 w 923315"/>
                <a:gd name="connsiteY141" fmla="*/ 164363 h 507263"/>
                <a:gd name="connsiteX142" fmla="*/ 871652 w 923315"/>
                <a:gd name="connsiteY142" fmla="*/ 152704 h 507263"/>
                <a:gd name="connsiteX143" fmla="*/ 860679 w 923315"/>
                <a:gd name="connsiteY143" fmla="*/ 150190 h 507263"/>
                <a:gd name="connsiteX144" fmla="*/ 844448 w 923315"/>
                <a:gd name="connsiteY144" fmla="*/ 148590 h 507263"/>
                <a:gd name="connsiteX145" fmla="*/ 833933 w 923315"/>
                <a:gd name="connsiteY145" fmla="*/ 149047 h 507263"/>
                <a:gd name="connsiteX146" fmla="*/ 818388 w 923315"/>
                <a:gd name="connsiteY146" fmla="*/ 151790 h 507263"/>
                <a:gd name="connsiteX147" fmla="*/ 798271 w 923315"/>
                <a:gd name="connsiteY147" fmla="*/ 159791 h 507263"/>
                <a:gd name="connsiteX148" fmla="*/ 788670 w 923315"/>
                <a:gd name="connsiteY148" fmla="*/ 165735 h 507263"/>
                <a:gd name="connsiteX149" fmla="*/ 769696 w 923315"/>
                <a:gd name="connsiteY149" fmla="*/ 176022 h 507263"/>
                <a:gd name="connsiteX150" fmla="*/ 757809 w 923315"/>
                <a:gd name="connsiteY150" fmla="*/ 181051 h 507263"/>
                <a:gd name="connsiteX151" fmla="*/ 732663 w 923315"/>
                <a:gd name="connsiteY151" fmla="*/ 180365 h 507263"/>
                <a:gd name="connsiteX152" fmla="*/ 729920 w 923315"/>
                <a:gd name="connsiteY152" fmla="*/ 178536 h 507263"/>
                <a:gd name="connsiteX153" fmla="*/ 721233 w 923315"/>
                <a:gd name="connsiteY153" fmla="*/ 161620 h 507263"/>
                <a:gd name="connsiteX154" fmla="*/ 721233 w 923315"/>
                <a:gd name="connsiteY154" fmla="*/ 151104 h 507263"/>
                <a:gd name="connsiteX155" fmla="*/ 721919 w 923315"/>
                <a:gd name="connsiteY155" fmla="*/ 144932 h 507263"/>
                <a:gd name="connsiteX156" fmla="*/ 723519 w 923315"/>
                <a:gd name="connsiteY156" fmla="*/ 126415 h 507263"/>
                <a:gd name="connsiteX157" fmla="*/ 724433 w 923315"/>
                <a:gd name="connsiteY157" fmla="*/ 107670 h 507263"/>
                <a:gd name="connsiteX158" fmla="*/ 724662 w 923315"/>
                <a:gd name="connsiteY158" fmla="*/ 95326 h 507263"/>
                <a:gd name="connsiteX159" fmla="*/ 724433 w 923315"/>
                <a:gd name="connsiteY159" fmla="*/ 76581 h 507263"/>
                <a:gd name="connsiteX160" fmla="*/ 723976 w 923315"/>
                <a:gd name="connsiteY160" fmla="*/ 64236 h 507263"/>
                <a:gd name="connsiteX161" fmla="*/ 723290 w 923315"/>
                <a:gd name="connsiteY161" fmla="*/ 51892 h 507263"/>
                <a:gd name="connsiteX162" fmla="*/ 721919 w 923315"/>
                <a:gd name="connsiteY162" fmla="*/ 41833 h 507263"/>
                <a:gd name="connsiteX163" fmla="*/ 720776 w 923315"/>
                <a:gd name="connsiteY163" fmla="*/ 37261 h 507263"/>
                <a:gd name="connsiteX164" fmla="*/ 717575 w 923315"/>
                <a:gd name="connsiteY164" fmla="*/ 29260 h 507263"/>
                <a:gd name="connsiteX165" fmla="*/ 704545 w 923315"/>
                <a:gd name="connsiteY165" fmla="*/ 14173 h 507263"/>
                <a:gd name="connsiteX166" fmla="*/ 692887 w 923315"/>
                <a:gd name="connsiteY166" fmla="*/ 8458 h 507263"/>
                <a:gd name="connsiteX167" fmla="*/ 678256 w 923315"/>
                <a:gd name="connsiteY167" fmla="*/ 4800 h 507263"/>
                <a:gd name="connsiteX168" fmla="*/ 669798 w 923315"/>
                <a:gd name="connsiteY168" fmla="*/ 3429 h 507263"/>
                <a:gd name="connsiteX169" fmla="*/ 667283 w 923315"/>
                <a:gd name="connsiteY169" fmla="*/ 2971 h 507263"/>
                <a:gd name="connsiteX170" fmla="*/ 661111 w 923315"/>
                <a:gd name="connsiteY170" fmla="*/ 2057 h 507263"/>
                <a:gd name="connsiteX171" fmla="*/ 658368 w 923315"/>
                <a:gd name="connsiteY171" fmla="*/ 1828 h 507263"/>
                <a:gd name="connsiteX172" fmla="*/ 651739 w 923315"/>
                <a:gd name="connsiteY172" fmla="*/ 1143 h 507263"/>
                <a:gd name="connsiteX173" fmla="*/ 649681 w 923315"/>
                <a:gd name="connsiteY173" fmla="*/ 914 h 507263"/>
                <a:gd name="connsiteX174" fmla="*/ 640766 w 923315"/>
                <a:gd name="connsiteY174" fmla="*/ 0 h 507263"/>
                <a:gd name="connsiteX175" fmla="*/ 672541 w 923315"/>
                <a:gd name="connsiteY175" fmla="*/ 46634 h 50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23315" h="507263">
                  <a:moveTo>
                    <a:pt x="672541" y="46634"/>
                  </a:moveTo>
                  <a:cubicBezTo>
                    <a:pt x="677342" y="73380"/>
                    <a:pt x="675513" y="101269"/>
                    <a:pt x="675513" y="128244"/>
                  </a:cubicBezTo>
                  <a:cubicBezTo>
                    <a:pt x="675513" y="193395"/>
                    <a:pt x="674827" y="259689"/>
                    <a:pt x="666140" y="324383"/>
                  </a:cubicBezTo>
                  <a:lnTo>
                    <a:pt x="668426" y="307695"/>
                  </a:lnTo>
                  <a:cubicBezTo>
                    <a:pt x="665683" y="330555"/>
                    <a:pt x="665683" y="354330"/>
                    <a:pt x="658825" y="376275"/>
                  </a:cubicBezTo>
                  <a:cubicBezTo>
                    <a:pt x="647395" y="412623"/>
                    <a:pt x="622478" y="438683"/>
                    <a:pt x="586816" y="451713"/>
                  </a:cubicBezTo>
                  <a:cubicBezTo>
                    <a:pt x="550012" y="465201"/>
                    <a:pt x="513664" y="454228"/>
                    <a:pt x="476402" y="453085"/>
                  </a:cubicBezTo>
                  <a:cubicBezTo>
                    <a:pt x="452399" y="452399"/>
                    <a:pt x="428396" y="451713"/>
                    <a:pt x="404393" y="450342"/>
                  </a:cubicBezTo>
                  <a:cubicBezTo>
                    <a:pt x="377876" y="448741"/>
                    <a:pt x="350215" y="446684"/>
                    <a:pt x="324155" y="440740"/>
                  </a:cubicBezTo>
                  <a:cubicBezTo>
                    <a:pt x="301066" y="435254"/>
                    <a:pt x="279806" y="424738"/>
                    <a:pt x="261976" y="408965"/>
                  </a:cubicBezTo>
                  <a:cubicBezTo>
                    <a:pt x="246202" y="395020"/>
                    <a:pt x="238201" y="376047"/>
                    <a:pt x="229743" y="357073"/>
                  </a:cubicBezTo>
                  <a:cubicBezTo>
                    <a:pt x="196825" y="283235"/>
                    <a:pt x="147904" y="285978"/>
                    <a:pt x="139675" y="287121"/>
                  </a:cubicBezTo>
                  <a:cubicBezTo>
                    <a:pt x="102641" y="292608"/>
                    <a:pt x="65380" y="295808"/>
                    <a:pt x="28575" y="285978"/>
                  </a:cubicBezTo>
                  <a:cubicBezTo>
                    <a:pt x="23317" y="284607"/>
                    <a:pt x="18288" y="282778"/>
                    <a:pt x="13259" y="280720"/>
                  </a:cubicBezTo>
                  <a:cubicBezTo>
                    <a:pt x="8915" y="280263"/>
                    <a:pt x="4572" y="279806"/>
                    <a:pt x="0" y="279349"/>
                  </a:cubicBezTo>
                  <a:cubicBezTo>
                    <a:pt x="229" y="281406"/>
                    <a:pt x="457" y="283464"/>
                    <a:pt x="914" y="285292"/>
                  </a:cubicBezTo>
                  <a:cubicBezTo>
                    <a:pt x="1829" y="288950"/>
                    <a:pt x="2972" y="292379"/>
                    <a:pt x="4572" y="295579"/>
                  </a:cubicBezTo>
                  <a:cubicBezTo>
                    <a:pt x="6858" y="300151"/>
                    <a:pt x="10058" y="304266"/>
                    <a:pt x="13945" y="307695"/>
                  </a:cubicBezTo>
                  <a:cubicBezTo>
                    <a:pt x="16459" y="309981"/>
                    <a:pt x="19202" y="312039"/>
                    <a:pt x="22174" y="313867"/>
                  </a:cubicBezTo>
                  <a:cubicBezTo>
                    <a:pt x="38405" y="323926"/>
                    <a:pt x="56236" y="329641"/>
                    <a:pt x="75209" y="331012"/>
                  </a:cubicBezTo>
                  <a:cubicBezTo>
                    <a:pt x="91211" y="332155"/>
                    <a:pt x="106756" y="329869"/>
                    <a:pt x="122301" y="325755"/>
                  </a:cubicBezTo>
                  <a:cubicBezTo>
                    <a:pt x="127102" y="324383"/>
                    <a:pt x="131674" y="323697"/>
                    <a:pt x="136017" y="323697"/>
                  </a:cubicBezTo>
                  <a:cubicBezTo>
                    <a:pt x="136017" y="323697"/>
                    <a:pt x="136017" y="323697"/>
                    <a:pt x="136017" y="323697"/>
                  </a:cubicBezTo>
                  <a:cubicBezTo>
                    <a:pt x="138760" y="323697"/>
                    <a:pt x="141275" y="323926"/>
                    <a:pt x="143789" y="324383"/>
                  </a:cubicBezTo>
                  <a:cubicBezTo>
                    <a:pt x="145161" y="324612"/>
                    <a:pt x="146533" y="325069"/>
                    <a:pt x="147676" y="325526"/>
                  </a:cubicBezTo>
                  <a:cubicBezTo>
                    <a:pt x="148819" y="325983"/>
                    <a:pt x="149962" y="326440"/>
                    <a:pt x="151105" y="326898"/>
                  </a:cubicBezTo>
                  <a:cubicBezTo>
                    <a:pt x="151562" y="327126"/>
                    <a:pt x="152248" y="327355"/>
                    <a:pt x="152705" y="327812"/>
                  </a:cubicBezTo>
                  <a:cubicBezTo>
                    <a:pt x="153391" y="328269"/>
                    <a:pt x="154305" y="328726"/>
                    <a:pt x="154991" y="329184"/>
                  </a:cubicBezTo>
                  <a:cubicBezTo>
                    <a:pt x="155905" y="329641"/>
                    <a:pt x="156591" y="330327"/>
                    <a:pt x="157277" y="331012"/>
                  </a:cubicBezTo>
                  <a:cubicBezTo>
                    <a:pt x="157734" y="331470"/>
                    <a:pt x="158191" y="331698"/>
                    <a:pt x="158648" y="332155"/>
                  </a:cubicBezTo>
                  <a:cubicBezTo>
                    <a:pt x="159563" y="333070"/>
                    <a:pt x="160477" y="333984"/>
                    <a:pt x="161392" y="334899"/>
                  </a:cubicBezTo>
                  <a:cubicBezTo>
                    <a:pt x="161849" y="335356"/>
                    <a:pt x="162306" y="335813"/>
                    <a:pt x="162535" y="336499"/>
                  </a:cubicBezTo>
                  <a:cubicBezTo>
                    <a:pt x="163449" y="337413"/>
                    <a:pt x="164135" y="338556"/>
                    <a:pt x="164821" y="339699"/>
                  </a:cubicBezTo>
                  <a:cubicBezTo>
                    <a:pt x="165506" y="340842"/>
                    <a:pt x="166192" y="341985"/>
                    <a:pt x="166878" y="343357"/>
                  </a:cubicBezTo>
                  <a:cubicBezTo>
                    <a:pt x="168707" y="347243"/>
                    <a:pt x="170307" y="351358"/>
                    <a:pt x="171221" y="356158"/>
                  </a:cubicBezTo>
                  <a:cubicBezTo>
                    <a:pt x="172136" y="360502"/>
                    <a:pt x="172822" y="364845"/>
                    <a:pt x="173279" y="368960"/>
                  </a:cubicBezTo>
                  <a:cubicBezTo>
                    <a:pt x="173965" y="374675"/>
                    <a:pt x="174193" y="380390"/>
                    <a:pt x="174422" y="386334"/>
                  </a:cubicBezTo>
                  <a:cubicBezTo>
                    <a:pt x="174422" y="389305"/>
                    <a:pt x="174422" y="392049"/>
                    <a:pt x="174650" y="395020"/>
                  </a:cubicBezTo>
                  <a:cubicBezTo>
                    <a:pt x="174650" y="396392"/>
                    <a:pt x="174650" y="397992"/>
                    <a:pt x="174650" y="399364"/>
                  </a:cubicBezTo>
                  <a:cubicBezTo>
                    <a:pt x="174650" y="402336"/>
                    <a:pt x="174650" y="405079"/>
                    <a:pt x="174650" y="408051"/>
                  </a:cubicBezTo>
                  <a:cubicBezTo>
                    <a:pt x="174650" y="411022"/>
                    <a:pt x="174650" y="413766"/>
                    <a:pt x="174879" y="416737"/>
                  </a:cubicBezTo>
                  <a:cubicBezTo>
                    <a:pt x="174879" y="419709"/>
                    <a:pt x="175108" y="422452"/>
                    <a:pt x="175336" y="425424"/>
                  </a:cubicBezTo>
                  <a:cubicBezTo>
                    <a:pt x="175565" y="427710"/>
                    <a:pt x="175793" y="429996"/>
                    <a:pt x="175793" y="432511"/>
                  </a:cubicBezTo>
                  <a:cubicBezTo>
                    <a:pt x="176936" y="448970"/>
                    <a:pt x="177622" y="465201"/>
                    <a:pt x="186080" y="480288"/>
                  </a:cubicBezTo>
                  <a:cubicBezTo>
                    <a:pt x="186538" y="481203"/>
                    <a:pt x="187223" y="482346"/>
                    <a:pt x="187909" y="483717"/>
                  </a:cubicBezTo>
                  <a:cubicBezTo>
                    <a:pt x="188138" y="483946"/>
                    <a:pt x="188138" y="484174"/>
                    <a:pt x="188366" y="484632"/>
                  </a:cubicBezTo>
                  <a:cubicBezTo>
                    <a:pt x="189509" y="486460"/>
                    <a:pt x="190652" y="488518"/>
                    <a:pt x="192024" y="490575"/>
                  </a:cubicBezTo>
                  <a:cubicBezTo>
                    <a:pt x="192253" y="491032"/>
                    <a:pt x="192481" y="491490"/>
                    <a:pt x="192938" y="491947"/>
                  </a:cubicBezTo>
                  <a:cubicBezTo>
                    <a:pt x="193624" y="492861"/>
                    <a:pt x="194310" y="493776"/>
                    <a:pt x="194996" y="494690"/>
                  </a:cubicBezTo>
                  <a:cubicBezTo>
                    <a:pt x="195224" y="495147"/>
                    <a:pt x="195682" y="495604"/>
                    <a:pt x="195910" y="495833"/>
                  </a:cubicBezTo>
                  <a:cubicBezTo>
                    <a:pt x="196139" y="496062"/>
                    <a:pt x="196367" y="496519"/>
                    <a:pt x="196596" y="496747"/>
                  </a:cubicBezTo>
                  <a:cubicBezTo>
                    <a:pt x="196825" y="497205"/>
                    <a:pt x="197282" y="497433"/>
                    <a:pt x="197510" y="497890"/>
                  </a:cubicBezTo>
                  <a:cubicBezTo>
                    <a:pt x="198653" y="499033"/>
                    <a:pt x="199796" y="500176"/>
                    <a:pt x="200939" y="500862"/>
                  </a:cubicBezTo>
                  <a:cubicBezTo>
                    <a:pt x="201397" y="501091"/>
                    <a:pt x="201854" y="501319"/>
                    <a:pt x="202311" y="501548"/>
                  </a:cubicBezTo>
                  <a:cubicBezTo>
                    <a:pt x="202540" y="501548"/>
                    <a:pt x="202768" y="501777"/>
                    <a:pt x="202997" y="501777"/>
                  </a:cubicBezTo>
                  <a:cubicBezTo>
                    <a:pt x="203454" y="502005"/>
                    <a:pt x="203911" y="502005"/>
                    <a:pt x="204368" y="502005"/>
                  </a:cubicBezTo>
                  <a:cubicBezTo>
                    <a:pt x="204597" y="502005"/>
                    <a:pt x="204826" y="502005"/>
                    <a:pt x="205054" y="502005"/>
                  </a:cubicBezTo>
                  <a:lnTo>
                    <a:pt x="205054" y="502005"/>
                  </a:lnTo>
                  <a:lnTo>
                    <a:pt x="205054" y="502005"/>
                  </a:lnTo>
                  <a:cubicBezTo>
                    <a:pt x="205511" y="502234"/>
                    <a:pt x="206197" y="502234"/>
                    <a:pt x="206883" y="502462"/>
                  </a:cubicBezTo>
                  <a:cubicBezTo>
                    <a:pt x="207569" y="502691"/>
                    <a:pt x="208255" y="502691"/>
                    <a:pt x="208940" y="502920"/>
                  </a:cubicBezTo>
                  <a:cubicBezTo>
                    <a:pt x="209398" y="502920"/>
                    <a:pt x="210083" y="503148"/>
                    <a:pt x="210769" y="503148"/>
                  </a:cubicBezTo>
                  <a:cubicBezTo>
                    <a:pt x="211684" y="503377"/>
                    <a:pt x="212369" y="503377"/>
                    <a:pt x="213512" y="503377"/>
                  </a:cubicBezTo>
                  <a:cubicBezTo>
                    <a:pt x="214655" y="503605"/>
                    <a:pt x="215798" y="503605"/>
                    <a:pt x="217170" y="503834"/>
                  </a:cubicBezTo>
                  <a:cubicBezTo>
                    <a:pt x="218313" y="503834"/>
                    <a:pt x="219685" y="504063"/>
                    <a:pt x="220828" y="504063"/>
                  </a:cubicBezTo>
                  <a:cubicBezTo>
                    <a:pt x="221513" y="504063"/>
                    <a:pt x="222428" y="504291"/>
                    <a:pt x="223342" y="504291"/>
                  </a:cubicBezTo>
                  <a:cubicBezTo>
                    <a:pt x="224714" y="504291"/>
                    <a:pt x="226085" y="504520"/>
                    <a:pt x="227457" y="504520"/>
                  </a:cubicBezTo>
                  <a:cubicBezTo>
                    <a:pt x="228371" y="504520"/>
                    <a:pt x="229057" y="504520"/>
                    <a:pt x="229972" y="504748"/>
                  </a:cubicBezTo>
                  <a:cubicBezTo>
                    <a:pt x="230886" y="504748"/>
                    <a:pt x="231572" y="504748"/>
                    <a:pt x="232486" y="504977"/>
                  </a:cubicBezTo>
                  <a:cubicBezTo>
                    <a:pt x="234086" y="504977"/>
                    <a:pt x="235915" y="505206"/>
                    <a:pt x="237744" y="505206"/>
                  </a:cubicBezTo>
                  <a:cubicBezTo>
                    <a:pt x="238658" y="505206"/>
                    <a:pt x="239573" y="505206"/>
                    <a:pt x="240716" y="505434"/>
                  </a:cubicBezTo>
                  <a:cubicBezTo>
                    <a:pt x="242545" y="505434"/>
                    <a:pt x="244373" y="505663"/>
                    <a:pt x="246431" y="505663"/>
                  </a:cubicBezTo>
                  <a:cubicBezTo>
                    <a:pt x="248488" y="505663"/>
                    <a:pt x="250546" y="505891"/>
                    <a:pt x="252603" y="505891"/>
                  </a:cubicBezTo>
                  <a:cubicBezTo>
                    <a:pt x="254660" y="505891"/>
                    <a:pt x="256946" y="506120"/>
                    <a:pt x="259004" y="506120"/>
                  </a:cubicBezTo>
                  <a:cubicBezTo>
                    <a:pt x="261290" y="506120"/>
                    <a:pt x="263347" y="506349"/>
                    <a:pt x="265633" y="506349"/>
                  </a:cubicBezTo>
                  <a:cubicBezTo>
                    <a:pt x="266776" y="506349"/>
                    <a:pt x="267919" y="506349"/>
                    <a:pt x="269291" y="506349"/>
                  </a:cubicBezTo>
                  <a:cubicBezTo>
                    <a:pt x="270434" y="506349"/>
                    <a:pt x="271577" y="506349"/>
                    <a:pt x="272948" y="506349"/>
                  </a:cubicBezTo>
                  <a:cubicBezTo>
                    <a:pt x="277749" y="506577"/>
                    <a:pt x="282778" y="506577"/>
                    <a:pt x="288036" y="506577"/>
                  </a:cubicBezTo>
                  <a:cubicBezTo>
                    <a:pt x="289408" y="506577"/>
                    <a:pt x="290551" y="506577"/>
                    <a:pt x="291922" y="506577"/>
                  </a:cubicBezTo>
                  <a:cubicBezTo>
                    <a:pt x="298552" y="506577"/>
                    <a:pt x="305410" y="506806"/>
                    <a:pt x="312496" y="506806"/>
                  </a:cubicBezTo>
                  <a:cubicBezTo>
                    <a:pt x="318211" y="506806"/>
                    <a:pt x="323926" y="507034"/>
                    <a:pt x="329870" y="507034"/>
                  </a:cubicBezTo>
                  <a:cubicBezTo>
                    <a:pt x="350444" y="507263"/>
                    <a:pt x="372618" y="507263"/>
                    <a:pt x="395249" y="507263"/>
                  </a:cubicBezTo>
                  <a:cubicBezTo>
                    <a:pt x="395249" y="507263"/>
                    <a:pt x="395249" y="507263"/>
                    <a:pt x="395249" y="507263"/>
                  </a:cubicBezTo>
                  <a:cubicBezTo>
                    <a:pt x="404851" y="507263"/>
                    <a:pt x="414680" y="507263"/>
                    <a:pt x="424739" y="507263"/>
                  </a:cubicBezTo>
                  <a:cubicBezTo>
                    <a:pt x="426339" y="507263"/>
                    <a:pt x="427939" y="507263"/>
                    <a:pt x="429768" y="507263"/>
                  </a:cubicBezTo>
                  <a:cubicBezTo>
                    <a:pt x="432968" y="507263"/>
                    <a:pt x="436397" y="507263"/>
                    <a:pt x="439598" y="507263"/>
                  </a:cubicBezTo>
                  <a:cubicBezTo>
                    <a:pt x="441198" y="507263"/>
                    <a:pt x="442798" y="507263"/>
                    <a:pt x="444627" y="507263"/>
                  </a:cubicBezTo>
                  <a:cubicBezTo>
                    <a:pt x="485775" y="507034"/>
                    <a:pt x="527152" y="506806"/>
                    <a:pt x="563499" y="506349"/>
                  </a:cubicBezTo>
                  <a:cubicBezTo>
                    <a:pt x="566471" y="506349"/>
                    <a:pt x="569214" y="506349"/>
                    <a:pt x="572186" y="506349"/>
                  </a:cubicBezTo>
                  <a:cubicBezTo>
                    <a:pt x="582244" y="506120"/>
                    <a:pt x="591617" y="506120"/>
                    <a:pt x="600761" y="505891"/>
                  </a:cubicBezTo>
                  <a:cubicBezTo>
                    <a:pt x="606019" y="505891"/>
                    <a:pt x="610819" y="505663"/>
                    <a:pt x="615620" y="505663"/>
                  </a:cubicBezTo>
                  <a:cubicBezTo>
                    <a:pt x="619277" y="505663"/>
                    <a:pt x="622706" y="505663"/>
                    <a:pt x="626135" y="505434"/>
                  </a:cubicBezTo>
                  <a:cubicBezTo>
                    <a:pt x="627278" y="505434"/>
                    <a:pt x="628421" y="505434"/>
                    <a:pt x="629564" y="505434"/>
                  </a:cubicBezTo>
                  <a:cubicBezTo>
                    <a:pt x="631850" y="505434"/>
                    <a:pt x="633908" y="505434"/>
                    <a:pt x="635965" y="505434"/>
                  </a:cubicBezTo>
                  <a:cubicBezTo>
                    <a:pt x="639166" y="505434"/>
                    <a:pt x="642137" y="505434"/>
                    <a:pt x="645109" y="505206"/>
                  </a:cubicBezTo>
                  <a:cubicBezTo>
                    <a:pt x="646938" y="505206"/>
                    <a:pt x="648995" y="505206"/>
                    <a:pt x="650824" y="505206"/>
                  </a:cubicBezTo>
                  <a:cubicBezTo>
                    <a:pt x="651739" y="505206"/>
                    <a:pt x="652653" y="505206"/>
                    <a:pt x="653567" y="505206"/>
                  </a:cubicBezTo>
                  <a:cubicBezTo>
                    <a:pt x="655396" y="505206"/>
                    <a:pt x="656996" y="505206"/>
                    <a:pt x="658597" y="505206"/>
                  </a:cubicBezTo>
                  <a:cubicBezTo>
                    <a:pt x="659511" y="505206"/>
                    <a:pt x="660197" y="505206"/>
                    <a:pt x="660883" y="505206"/>
                  </a:cubicBezTo>
                  <a:cubicBezTo>
                    <a:pt x="662483" y="505206"/>
                    <a:pt x="663854" y="505206"/>
                    <a:pt x="665455" y="505206"/>
                  </a:cubicBezTo>
                  <a:cubicBezTo>
                    <a:pt x="669798" y="505206"/>
                    <a:pt x="673456" y="504977"/>
                    <a:pt x="676427" y="504977"/>
                  </a:cubicBezTo>
                  <a:cubicBezTo>
                    <a:pt x="686029" y="504748"/>
                    <a:pt x="692429" y="501548"/>
                    <a:pt x="697687" y="495833"/>
                  </a:cubicBezTo>
                  <a:cubicBezTo>
                    <a:pt x="699516" y="494004"/>
                    <a:pt x="701116" y="491718"/>
                    <a:pt x="702716" y="489432"/>
                  </a:cubicBezTo>
                  <a:cubicBezTo>
                    <a:pt x="703859" y="487832"/>
                    <a:pt x="704545" y="486232"/>
                    <a:pt x="705460" y="484632"/>
                  </a:cubicBezTo>
                  <a:cubicBezTo>
                    <a:pt x="706145" y="483031"/>
                    <a:pt x="706831" y="481203"/>
                    <a:pt x="707517" y="479602"/>
                  </a:cubicBezTo>
                  <a:cubicBezTo>
                    <a:pt x="707974" y="478002"/>
                    <a:pt x="708660" y="476173"/>
                    <a:pt x="708889" y="474345"/>
                  </a:cubicBezTo>
                  <a:cubicBezTo>
                    <a:pt x="709346" y="472516"/>
                    <a:pt x="709574" y="470916"/>
                    <a:pt x="710032" y="469087"/>
                  </a:cubicBezTo>
                  <a:cubicBezTo>
                    <a:pt x="710717" y="465429"/>
                    <a:pt x="711403" y="461543"/>
                    <a:pt x="712089" y="457885"/>
                  </a:cubicBezTo>
                  <a:cubicBezTo>
                    <a:pt x="712775" y="454228"/>
                    <a:pt x="713461" y="450342"/>
                    <a:pt x="714375" y="446684"/>
                  </a:cubicBezTo>
                  <a:cubicBezTo>
                    <a:pt x="715518" y="441198"/>
                    <a:pt x="716432" y="435483"/>
                    <a:pt x="717347" y="429996"/>
                  </a:cubicBezTo>
                  <a:cubicBezTo>
                    <a:pt x="718261" y="424510"/>
                    <a:pt x="719176" y="418795"/>
                    <a:pt x="719861" y="413080"/>
                  </a:cubicBezTo>
                  <a:cubicBezTo>
                    <a:pt x="720547" y="407365"/>
                    <a:pt x="721233" y="401878"/>
                    <a:pt x="721462" y="396163"/>
                  </a:cubicBezTo>
                  <a:cubicBezTo>
                    <a:pt x="721690" y="390448"/>
                    <a:pt x="721919" y="384733"/>
                    <a:pt x="721690" y="379018"/>
                  </a:cubicBezTo>
                  <a:cubicBezTo>
                    <a:pt x="721690" y="377190"/>
                    <a:pt x="721690" y="375361"/>
                    <a:pt x="721690" y="373532"/>
                  </a:cubicBezTo>
                  <a:cubicBezTo>
                    <a:pt x="721690" y="369874"/>
                    <a:pt x="721919" y="366445"/>
                    <a:pt x="722147" y="362788"/>
                  </a:cubicBezTo>
                  <a:cubicBezTo>
                    <a:pt x="722376" y="359130"/>
                    <a:pt x="722833" y="355701"/>
                    <a:pt x="723290" y="352044"/>
                  </a:cubicBezTo>
                  <a:cubicBezTo>
                    <a:pt x="723748" y="348386"/>
                    <a:pt x="724205" y="344957"/>
                    <a:pt x="724662" y="341299"/>
                  </a:cubicBezTo>
                  <a:cubicBezTo>
                    <a:pt x="724891" y="339471"/>
                    <a:pt x="725119" y="337642"/>
                    <a:pt x="725348" y="336042"/>
                  </a:cubicBezTo>
                  <a:cubicBezTo>
                    <a:pt x="726262" y="330327"/>
                    <a:pt x="727634" y="325983"/>
                    <a:pt x="729920" y="322554"/>
                  </a:cubicBezTo>
                  <a:cubicBezTo>
                    <a:pt x="730606" y="321411"/>
                    <a:pt x="731520" y="320497"/>
                    <a:pt x="732434" y="319582"/>
                  </a:cubicBezTo>
                  <a:cubicBezTo>
                    <a:pt x="736321" y="315925"/>
                    <a:pt x="741578" y="313867"/>
                    <a:pt x="749122" y="312724"/>
                  </a:cubicBezTo>
                  <a:cubicBezTo>
                    <a:pt x="750951" y="312496"/>
                    <a:pt x="753008" y="312267"/>
                    <a:pt x="754837" y="312039"/>
                  </a:cubicBezTo>
                  <a:cubicBezTo>
                    <a:pt x="760552" y="311581"/>
                    <a:pt x="766267" y="311353"/>
                    <a:pt x="771754" y="312039"/>
                  </a:cubicBezTo>
                  <a:cubicBezTo>
                    <a:pt x="773582" y="312267"/>
                    <a:pt x="775411" y="312496"/>
                    <a:pt x="777240" y="312953"/>
                  </a:cubicBezTo>
                  <a:cubicBezTo>
                    <a:pt x="779069" y="313410"/>
                    <a:pt x="780898" y="313867"/>
                    <a:pt x="782726" y="314325"/>
                  </a:cubicBezTo>
                  <a:cubicBezTo>
                    <a:pt x="786384" y="315468"/>
                    <a:pt x="789813" y="316839"/>
                    <a:pt x="793242" y="318668"/>
                  </a:cubicBezTo>
                  <a:cubicBezTo>
                    <a:pt x="815645" y="325755"/>
                    <a:pt x="834161" y="328498"/>
                    <a:pt x="849706" y="327812"/>
                  </a:cubicBezTo>
                  <a:cubicBezTo>
                    <a:pt x="900227" y="325526"/>
                    <a:pt x="917829" y="287350"/>
                    <a:pt x="922172" y="253746"/>
                  </a:cubicBezTo>
                  <a:cubicBezTo>
                    <a:pt x="922401" y="252831"/>
                    <a:pt x="922401" y="251917"/>
                    <a:pt x="922401" y="251231"/>
                  </a:cubicBezTo>
                  <a:cubicBezTo>
                    <a:pt x="922858" y="247802"/>
                    <a:pt x="923087" y="244373"/>
                    <a:pt x="923315" y="241173"/>
                  </a:cubicBezTo>
                  <a:cubicBezTo>
                    <a:pt x="923315" y="240258"/>
                    <a:pt x="923315" y="239572"/>
                    <a:pt x="923315" y="238658"/>
                  </a:cubicBezTo>
                  <a:cubicBezTo>
                    <a:pt x="923315" y="237058"/>
                    <a:pt x="923315" y="235458"/>
                    <a:pt x="923315" y="233857"/>
                  </a:cubicBezTo>
                  <a:cubicBezTo>
                    <a:pt x="923315" y="229971"/>
                    <a:pt x="923087" y="226314"/>
                    <a:pt x="922858" y="223113"/>
                  </a:cubicBezTo>
                  <a:cubicBezTo>
                    <a:pt x="922630" y="220599"/>
                    <a:pt x="922401" y="218313"/>
                    <a:pt x="922172" y="215798"/>
                  </a:cubicBezTo>
                  <a:cubicBezTo>
                    <a:pt x="921487" y="210997"/>
                    <a:pt x="920572" y="206654"/>
                    <a:pt x="919429" y="202539"/>
                  </a:cubicBezTo>
                  <a:cubicBezTo>
                    <a:pt x="919201" y="201396"/>
                    <a:pt x="918743" y="200482"/>
                    <a:pt x="918515" y="199339"/>
                  </a:cubicBezTo>
                  <a:cubicBezTo>
                    <a:pt x="917829" y="197281"/>
                    <a:pt x="917143" y="195224"/>
                    <a:pt x="916457" y="193395"/>
                  </a:cubicBezTo>
                  <a:cubicBezTo>
                    <a:pt x="915772" y="191566"/>
                    <a:pt x="914857" y="189738"/>
                    <a:pt x="913943" y="187909"/>
                  </a:cubicBezTo>
                  <a:cubicBezTo>
                    <a:pt x="913486" y="186994"/>
                    <a:pt x="913028" y="186080"/>
                    <a:pt x="912571" y="185394"/>
                  </a:cubicBezTo>
                  <a:cubicBezTo>
                    <a:pt x="911200" y="182880"/>
                    <a:pt x="909599" y="180365"/>
                    <a:pt x="907999" y="178079"/>
                  </a:cubicBezTo>
                  <a:cubicBezTo>
                    <a:pt x="905713" y="175107"/>
                    <a:pt x="903427" y="172135"/>
                    <a:pt x="900913" y="169621"/>
                  </a:cubicBezTo>
                  <a:cubicBezTo>
                    <a:pt x="899084" y="167792"/>
                    <a:pt x="897026" y="165963"/>
                    <a:pt x="894969" y="164363"/>
                  </a:cubicBezTo>
                  <a:cubicBezTo>
                    <a:pt x="887882" y="158877"/>
                    <a:pt x="880110" y="154990"/>
                    <a:pt x="871652" y="152704"/>
                  </a:cubicBezTo>
                  <a:cubicBezTo>
                    <a:pt x="867994" y="151790"/>
                    <a:pt x="864337" y="150876"/>
                    <a:pt x="860679" y="150190"/>
                  </a:cubicBezTo>
                  <a:cubicBezTo>
                    <a:pt x="855193" y="149275"/>
                    <a:pt x="849935" y="148818"/>
                    <a:pt x="844448" y="148590"/>
                  </a:cubicBezTo>
                  <a:cubicBezTo>
                    <a:pt x="840791" y="148590"/>
                    <a:pt x="837362" y="148590"/>
                    <a:pt x="833933" y="149047"/>
                  </a:cubicBezTo>
                  <a:cubicBezTo>
                    <a:pt x="828675" y="149504"/>
                    <a:pt x="823417" y="150418"/>
                    <a:pt x="818388" y="151790"/>
                  </a:cubicBezTo>
                  <a:cubicBezTo>
                    <a:pt x="811530" y="153619"/>
                    <a:pt x="804901" y="156362"/>
                    <a:pt x="798271" y="159791"/>
                  </a:cubicBezTo>
                  <a:cubicBezTo>
                    <a:pt x="795071" y="161620"/>
                    <a:pt x="791870" y="163449"/>
                    <a:pt x="788670" y="165735"/>
                  </a:cubicBezTo>
                  <a:cubicBezTo>
                    <a:pt x="782498" y="169849"/>
                    <a:pt x="776097" y="173050"/>
                    <a:pt x="769696" y="176022"/>
                  </a:cubicBezTo>
                  <a:cubicBezTo>
                    <a:pt x="765810" y="177850"/>
                    <a:pt x="761695" y="179451"/>
                    <a:pt x="757809" y="181051"/>
                  </a:cubicBezTo>
                  <a:cubicBezTo>
                    <a:pt x="747979" y="184937"/>
                    <a:pt x="739292" y="184251"/>
                    <a:pt x="732663" y="180365"/>
                  </a:cubicBezTo>
                  <a:cubicBezTo>
                    <a:pt x="731749" y="179679"/>
                    <a:pt x="730834" y="179222"/>
                    <a:pt x="729920" y="178536"/>
                  </a:cubicBezTo>
                  <a:cubicBezTo>
                    <a:pt x="725348" y="174650"/>
                    <a:pt x="722147" y="168706"/>
                    <a:pt x="721233" y="161620"/>
                  </a:cubicBezTo>
                  <a:cubicBezTo>
                    <a:pt x="720776" y="158419"/>
                    <a:pt x="720776" y="154762"/>
                    <a:pt x="721233" y="151104"/>
                  </a:cubicBezTo>
                  <a:cubicBezTo>
                    <a:pt x="721462" y="149047"/>
                    <a:pt x="721690" y="146989"/>
                    <a:pt x="721919" y="144932"/>
                  </a:cubicBezTo>
                  <a:cubicBezTo>
                    <a:pt x="722605" y="138760"/>
                    <a:pt x="723062" y="132588"/>
                    <a:pt x="723519" y="126415"/>
                  </a:cubicBezTo>
                  <a:cubicBezTo>
                    <a:pt x="723976" y="120243"/>
                    <a:pt x="724205" y="114071"/>
                    <a:pt x="724433" y="107670"/>
                  </a:cubicBezTo>
                  <a:cubicBezTo>
                    <a:pt x="724433" y="103555"/>
                    <a:pt x="724662" y="99441"/>
                    <a:pt x="724662" y="95326"/>
                  </a:cubicBezTo>
                  <a:cubicBezTo>
                    <a:pt x="724662" y="89154"/>
                    <a:pt x="724662" y="82981"/>
                    <a:pt x="724433" y="76581"/>
                  </a:cubicBezTo>
                  <a:cubicBezTo>
                    <a:pt x="724205" y="72466"/>
                    <a:pt x="724205" y="68351"/>
                    <a:pt x="723976" y="64236"/>
                  </a:cubicBezTo>
                  <a:cubicBezTo>
                    <a:pt x="723748" y="60121"/>
                    <a:pt x="723519" y="56007"/>
                    <a:pt x="723290" y="51892"/>
                  </a:cubicBezTo>
                  <a:cubicBezTo>
                    <a:pt x="723062" y="48234"/>
                    <a:pt x="722605" y="45034"/>
                    <a:pt x="721919" y="41833"/>
                  </a:cubicBezTo>
                  <a:cubicBezTo>
                    <a:pt x="721690" y="40233"/>
                    <a:pt x="721233" y="38862"/>
                    <a:pt x="720776" y="37261"/>
                  </a:cubicBezTo>
                  <a:cubicBezTo>
                    <a:pt x="719861" y="34290"/>
                    <a:pt x="718947" y="31546"/>
                    <a:pt x="717575" y="29260"/>
                  </a:cubicBezTo>
                  <a:cubicBezTo>
                    <a:pt x="714375" y="23088"/>
                    <a:pt x="710032" y="18059"/>
                    <a:pt x="704545" y="14173"/>
                  </a:cubicBezTo>
                  <a:cubicBezTo>
                    <a:pt x="701116" y="11887"/>
                    <a:pt x="697230" y="10058"/>
                    <a:pt x="692887" y="8458"/>
                  </a:cubicBezTo>
                  <a:cubicBezTo>
                    <a:pt x="688543" y="6858"/>
                    <a:pt x="683743" y="5715"/>
                    <a:pt x="678256" y="4800"/>
                  </a:cubicBezTo>
                  <a:cubicBezTo>
                    <a:pt x="675513" y="4343"/>
                    <a:pt x="672541" y="3886"/>
                    <a:pt x="669798" y="3429"/>
                  </a:cubicBezTo>
                  <a:cubicBezTo>
                    <a:pt x="668884" y="3200"/>
                    <a:pt x="668198" y="3200"/>
                    <a:pt x="667283" y="2971"/>
                  </a:cubicBezTo>
                  <a:cubicBezTo>
                    <a:pt x="665226" y="2743"/>
                    <a:pt x="663169" y="2286"/>
                    <a:pt x="661111" y="2057"/>
                  </a:cubicBezTo>
                  <a:cubicBezTo>
                    <a:pt x="660197" y="1828"/>
                    <a:pt x="659282" y="1828"/>
                    <a:pt x="658368" y="1828"/>
                  </a:cubicBezTo>
                  <a:cubicBezTo>
                    <a:pt x="656082" y="1600"/>
                    <a:pt x="654025" y="1371"/>
                    <a:pt x="651739" y="1143"/>
                  </a:cubicBezTo>
                  <a:cubicBezTo>
                    <a:pt x="651053" y="1143"/>
                    <a:pt x="650367" y="914"/>
                    <a:pt x="649681" y="914"/>
                  </a:cubicBezTo>
                  <a:cubicBezTo>
                    <a:pt x="646709" y="685"/>
                    <a:pt x="643738" y="228"/>
                    <a:pt x="640766" y="0"/>
                  </a:cubicBezTo>
                  <a:cubicBezTo>
                    <a:pt x="657225" y="10515"/>
                    <a:pt x="669112" y="26974"/>
                    <a:pt x="672541" y="46634"/>
                  </a:cubicBezTo>
                  <a:close/>
                </a:path>
              </a:pathLst>
            </a:custGeom>
            <a:solidFill>
              <a:srgbClr val="FFFFFF"/>
            </a:solidFill>
            <a:ln w="2286" cap="flat">
              <a:noFill/>
              <a:prstDash val="solid"/>
              <a:miter/>
            </a:ln>
          </p:spPr>
          <p:txBody>
            <a:bodyPr rtlCol="0" anchor="ctr"/>
            <a:lstStyle/>
            <a:p>
              <a:endParaRPr lang="en-US"/>
            </a:p>
          </p:txBody>
        </p:sp>
        <p:sp>
          <p:nvSpPr>
            <p:cNvPr id="149" name="Freeform 1979">
              <a:extLst>
                <a:ext uri="{FF2B5EF4-FFF2-40B4-BE49-F238E27FC236}">
                  <a16:creationId xmlns:a16="http://schemas.microsoft.com/office/drawing/2014/main" id="{0ACF30BD-2E1C-6346-87C6-694BA4466132}"/>
                </a:ext>
              </a:extLst>
            </p:cNvPr>
            <p:cNvSpPr/>
            <p:nvPr/>
          </p:nvSpPr>
          <p:spPr>
            <a:xfrm>
              <a:off x="2424488" y="5755756"/>
              <a:ext cx="1000294" cy="749789"/>
            </a:xfrm>
            <a:custGeom>
              <a:avLst/>
              <a:gdLst>
                <a:gd name="connsiteX0" fmla="*/ 12668 w 1000294"/>
                <a:gd name="connsiteY0" fmla="*/ 374152 h 749789"/>
                <a:gd name="connsiteX1" fmla="*/ 18841 w 1000294"/>
                <a:gd name="connsiteY1" fmla="*/ 464449 h 749789"/>
                <a:gd name="connsiteX2" fmla="*/ 43987 w 1000294"/>
                <a:gd name="connsiteY2" fmla="*/ 511541 h 749789"/>
                <a:gd name="connsiteX3" fmla="*/ 73705 w 1000294"/>
                <a:gd name="connsiteY3" fmla="*/ 552231 h 749789"/>
                <a:gd name="connsiteX4" fmla="*/ 100451 w 1000294"/>
                <a:gd name="connsiteY4" fmla="*/ 603438 h 749789"/>
                <a:gd name="connsiteX5" fmla="*/ 99765 w 1000294"/>
                <a:gd name="connsiteY5" fmla="*/ 618525 h 749789"/>
                <a:gd name="connsiteX6" fmla="*/ 94964 w 1000294"/>
                <a:gd name="connsiteY6" fmla="*/ 705165 h 749789"/>
                <a:gd name="connsiteX7" fmla="*/ 118739 w 1000294"/>
                <a:gd name="connsiteY7" fmla="*/ 736026 h 749789"/>
                <a:gd name="connsiteX8" fmla="*/ 151200 w 1000294"/>
                <a:gd name="connsiteY8" fmla="*/ 737397 h 749789"/>
                <a:gd name="connsiteX9" fmla="*/ 176346 w 1000294"/>
                <a:gd name="connsiteY9" fmla="*/ 720252 h 749789"/>
                <a:gd name="connsiteX10" fmla="*/ 188233 w 1000294"/>
                <a:gd name="connsiteY10" fmla="*/ 676590 h 749789"/>
                <a:gd name="connsiteX11" fmla="*/ 201949 w 1000294"/>
                <a:gd name="connsiteY11" fmla="*/ 582178 h 749789"/>
                <a:gd name="connsiteX12" fmla="*/ 207664 w 1000294"/>
                <a:gd name="connsiteY12" fmla="*/ 572348 h 749789"/>
                <a:gd name="connsiteX13" fmla="*/ 216808 w 1000294"/>
                <a:gd name="connsiteY13" fmla="*/ 580349 h 749789"/>
                <a:gd name="connsiteX14" fmla="*/ 221837 w 1000294"/>
                <a:gd name="connsiteY14" fmla="*/ 610067 h 749789"/>
                <a:gd name="connsiteX15" fmla="*/ 224581 w 1000294"/>
                <a:gd name="connsiteY15" fmla="*/ 688020 h 749789"/>
                <a:gd name="connsiteX16" fmla="*/ 266872 w 1000294"/>
                <a:gd name="connsiteY16" fmla="*/ 744941 h 749789"/>
                <a:gd name="connsiteX17" fmla="*/ 720871 w 1000294"/>
                <a:gd name="connsiteY17" fmla="*/ 749742 h 749789"/>
                <a:gd name="connsiteX18" fmla="*/ 788537 w 1000294"/>
                <a:gd name="connsiteY18" fmla="*/ 695106 h 749789"/>
                <a:gd name="connsiteX19" fmla="*/ 799738 w 1000294"/>
                <a:gd name="connsiteY19" fmla="*/ 583321 h 749789"/>
                <a:gd name="connsiteX20" fmla="*/ 832199 w 1000294"/>
                <a:gd name="connsiteY20" fmla="*/ 555889 h 749789"/>
                <a:gd name="connsiteX21" fmla="*/ 954500 w 1000294"/>
                <a:gd name="connsiteY21" fmla="*/ 556118 h 749789"/>
                <a:gd name="connsiteX22" fmla="*/ 999535 w 1000294"/>
                <a:gd name="connsiteY22" fmla="*/ 442961 h 749789"/>
                <a:gd name="connsiteX23" fmla="*/ 941013 w 1000294"/>
                <a:gd name="connsiteY23" fmla="*/ 363865 h 749789"/>
                <a:gd name="connsiteX24" fmla="*/ 843629 w 1000294"/>
                <a:gd name="connsiteY24" fmla="*/ 378267 h 749789"/>
                <a:gd name="connsiteX25" fmla="*/ 816197 w 1000294"/>
                <a:gd name="connsiteY25" fmla="*/ 391068 h 749789"/>
                <a:gd name="connsiteX26" fmla="*/ 801567 w 1000294"/>
                <a:gd name="connsiteY26" fmla="*/ 383296 h 749789"/>
                <a:gd name="connsiteX27" fmla="*/ 800653 w 1000294"/>
                <a:gd name="connsiteY27" fmla="*/ 368208 h 749789"/>
                <a:gd name="connsiteX28" fmla="*/ 799967 w 1000294"/>
                <a:gd name="connsiteY28" fmla="*/ 281569 h 749789"/>
                <a:gd name="connsiteX29" fmla="*/ 744188 w 1000294"/>
                <a:gd name="connsiteY29" fmla="*/ 215046 h 749789"/>
                <a:gd name="connsiteX30" fmla="*/ 666693 w 1000294"/>
                <a:gd name="connsiteY30" fmla="*/ 209331 h 749789"/>
                <a:gd name="connsiteX31" fmla="*/ 642919 w 1000294"/>
                <a:gd name="connsiteY31" fmla="*/ 209331 h 749789"/>
                <a:gd name="connsiteX32" fmla="*/ 617087 w 1000294"/>
                <a:gd name="connsiteY32" fmla="*/ 211617 h 749789"/>
                <a:gd name="connsiteX33" fmla="*/ 591484 w 1000294"/>
                <a:gd name="connsiteY33" fmla="*/ 185557 h 749789"/>
                <a:gd name="connsiteX34" fmla="*/ 598570 w 1000294"/>
                <a:gd name="connsiteY34" fmla="*/ 151724 h 749789"/>
                <a:gd name="connsiteX35" fmla="*/ 605200 w 1000294"/>
                <a:gd name="connsiteY35" fmla="*/ 93888 h 749789"/>
                <a:gd name="connsiteX36" fmla="*/ 537305 w 1000294"/>
                <a:gd name="connsiteY36" fmla="*/ 9078 h 749789"/>
                <a:gd name="connsiteX37" fmla="*/ 391459 w 1000294"/>
                <a:gd name="connsiteY37" fmla="*/ 45654 h 749789"/>
                <a:gd name="connsiteX38" fmla="*/ 379114 w 1000294"/>
                <a:gd name="connsiteY38" fmla="*/ 142123 h 749789"/>
                <a:gd name="connsiteX39" fmla="*/ 396259 w 1000294"/>
                <a:gd name="connsiteY39" fmla="*/ 191272 h 749789"/>
                <a:gd name="connsiteX40" fmla="*/ 383915 w 1000294"/>
                <a:gd name="connsiteY40" fmla="*/ 208188 h 749789"/>
                <a:gd name="connsiteX41" fmla="*/ 309620 w 1000294"/>
                <a:gd name="connsiteY41" fmla="*/ 195844 h 749789"/>
                <a:gd name="connsiteX42" fmla="*/ 303448 w 1000294"/>
                <a:gd name="connsiteY42" fmla="*/ 193787 h 749789"/>
                <a:gd name="connsiteX43" fmla="*/ 232810 w 1000294"/>
                <a:gd name="connsiteY43" fmla="*/ 173213 h 749789"/>
                <a:gd name="connsiteX44" fmla="*/ 211779 w 1000294"/>
                <a:gd name="connsiteY44" fmla="*/ 153096 h 749789"/>
                <a:gd name="connsiteX45" fmla="*/ 186404 w 1000294"/>
                <a:gd name="connsiteY45" fmla="*/ 98460 h 749789"/>
                <a:gd name="connsiteX46" fmla="*/ 41243 w 1000294"/>
                <a:gd name="connsiteY46" fmla="*/ 83144 h 749789"/>
                <a:gd name="connsiteX47" fmla="*/ 57703 w 1000294"/>
                <a:gd name="connsiteY47" fmla="*/ 245907 h 749789"/>
                <a:gd name="connsiteX48" fmla="*/ 69133 w 1000294"/>
                <a:gd name="connsiteY48" fmla="*/ 252080 h 749789"/>
                <a:gd name="connsiteX49" fmla="*/ 75305 w 1000294"/>
                <a:gd name="connsiteY49" fmla="*/ 276083 h 749789"/>
                <a:gd name="connsiteX50" fmla="*/ 12668 w 1000294"/>
                <a:gd name="connsiteY50" fmla="*/ 374152 h 749789"/>
                <a:gd name="connsiteX51" fmla="*/ 186404 w 1000294"/>
                <a:gd name="connsiteY51" fmla="*/ 578520 h 749789"/>
                <a:gd name="connsiteX52" fmla="*/ 181375 w 1000294"/>
                <a:gd name="connsiteY52" fmla="*/ 627898 h 749789"/>
                <a:gd name="connsiteX53" fmla="*/ 165145 w 1000294"/>
                <a:gd name="connsiteY53" fmla="*/ 706079 h 749789"/>
                <a:gd name="connsiteX54" fmla="*/ 131312 w 1000294"/>
                <a:gd name="connsiteY54" fmla="*/ 722310 h 749789"/>
                <a:gd name="connsiteX55" fmla="*/ 110738 w 1000294"/>
                <a:gd name="connsiteY55" fmla="*/ 699678 h 749789"/>
                <a:gd name="connsiteX56" fmla="*/ 110738 w 1000294"/>
                <a:gd name="connsiteY56" fmla="*/ 680247 h 749789"/>
                <a:gd name="connsiteX57" fmla="*/ 114853 w 1000294"/>
                <a:gd name="connsiteY57" fmla="*/ 591779 h 749789"/>
                <a:gd name="connsiteX58" fmla="*/ 135427 w 1000294"/>
                <a:gd name="connsiteY58" fmla="*/ 572577 h 749789"/>
                <a:gd name="connsiteX59" fmla="*/ 144342 w 1000294"/>
                <a:gd name="connsiteY59" fmla="*/ 573263 h 749789"/>
                <a:gd name="connsiteX60" fmla="*/ 176117 w 1000294"/>
                <a:gd name="connsiteY60" fmla="*/ 570062 h 749789"/>
                <a:gd name="connsiteX61" fmla="*/ 186404 w 1000294"/>
                <a:gd name="connsiteY61" fmla="*/ 578520 h 749789"/>
                <a:gd name="connsiteX62" fmla="*/ 377514 w 1000294"/>
                <a:gd name="connsiteY62" fmla="*/ 223733 h 749789"/>
                <a:gd name="connsiteX63" fmla="*/ 398317 w 1000294"/>
                <a:gd name="connsiteY63" fmla="*/ 219847 h 749789"/>
                <a:gd name="connsiteX64" fmla="*/ 412261 w 1000294"/>
                <a:gd name="connsiteY64" fmla="*/ 182814 h 749789"/>
                <a:gd name="connsiteX65" fmla="*/ 393516 w 1000294"/>
                <a:gd name="connsiteY65" fmla="*/ 130007 h 749789"/>
                <a:gd name="connsiteX66" fmla="*/ 395345 w 1000294"/>
                <a:gd name="connsiteY66" fmla="*/ 82687 h 749789"/>
                <a:gd name="connsiteX67" fmla="*/ 484499 w 1000294"/>
                <a:gd name="connsiteY67" fmla="*/ 17079 h 749789"/>
                <a:gd name="connsiteX68" fmla="*/ 531362 w 1000294"/>
                <a:gd name="connsiteY68" fmla="*/ 23708 h 749789"/>
                <a:gd name="connsiteX69" fmla="*/ 540506 w 1000294"/>
                <a:gd name="connsiteY69" fmla="*/ 26680 h 749789"/>
                <a:gd name="connsiteX70" fmla="*/ 540506 w 1000294"/>
                <a:gd name="connsiteY70" fmla="*/ 26680 h 749789"/>
                <a:gd name="connsiteX71" fmla="*/ 543249 w 1000294"/>
                <a:gd name="connsiteY71" fmla="*/ 27823 h 749789"/>
                <a:gd name="connsiteX72" fmla="*/ 543478 w 1000294"/>
                <a:gd name="connsiteY72" fmla="*/ 27823 h 749789"/>
                <a:gd name="connsiteX73" fmla="*/ 545992 w 1000294"/>
                <a:gd name="connsiteY73" fmla="*/ 28966 h 749789"/>
                <a:gd name="connsiteX74" fmla="*/ 546221 w 1000294"/>
                <a:gd name="connsiteY74" fmla="*/ 28966 h 749789"/>
                <a:gd name="connsiteX75" fmla="*/ 548735 w 1000294"/>
                <a:gd name="connsiteY75" fmla="*/ 30109 h 749789"/>
                <a:gd name="connsiteX76" fmla="*/ 548964 w 1000294"/>
                <a:gd name="connsiteY76" fmla="*/ 30109 h 749789"/>
                <a:gd name="connsiteX77" fmla="*/ 551479 w 1000294"/>
                <a:gd name="connsiteY77" fmla="*/ 31481 h 749789"/>
                <a:gd name="connsiteX78" fmla="*/ 551479 w 1000294"/>
                <a:gd name="connsiteY78" fmla="*/ 31481 h 749789"/>
                <a:gd name="connsiteX79" fmla="*/ 566795 w 1000294"/>
                <a:gd name="connsiteY79" fmla="*/ 42911 h 749789"/>
                <a:gd name="connsiteX80" fmla="*/ 566795 w 1000294"/>
                <a:gd name="connsiteY80" fmla="*/ 42911 h 749789"/>
                <a:gd name="connsiteX81" fmla="*/ 568395 w 1000294"/>
                <a:gd name="connsiteY81" fmla="*/ 44739 h 749789"/>
                <a:gd name="connsiteX82" fmla="*/ 568624 w 1000294"/>
                <a:gd name="connsiteY82" fmla="*/ 44968 h 749789"/>
                <a:gd name="connsiteX83" fmla="*/ 569995 w 1000294"/>
                <a:gd name="connsiteY83" fmla="*/ 46568 h 749789"/>
                <a:gd name="connsiteX84" fmla="*/ 570452 w 1000294"/>
                <a:gd name="connsiteY84" fmla="*/ 47025 h 749789"/>
                <a:gd name="connsiteX85" fmla="*/ 571824 w 1000294"/>
                <a:gd name="connsiteY85" fmla="*/ 48626 h 749789"/>
                <a:gd name="connsiteX86" fmla="*/ 572281 w 1000294"/>
                <a:gd name="connsiteY86" fmla="*/ 49083 h 749789"/>
                <a:gd name="connsiteX87" fmla="*/ 573424 w 1000294"/>
                <a:gd name="connsiteY87" fmla="*/ 50683 h 749789"/>
                <a:gd name="connsiteX88" fmla="*/ 573881 w 1000294"/>
                <a:gd name="connsiteY88" fmla="*/ 51140 h 749789"/>
                <a:gd name="connsiteX89" fmla="*/ 575024 w 1000294"/>
                <a:gd name="connsiteY89" fmla="*/ 52969 h 749789"/>
                <a:gd name="connsiteX90" fmla="*/ 575482 w 1000294"/>
                <a:gd name="connsiteY90" fmla="*/ 53655 h 749789"/>
                <a:gd name="connsiteX91" fmla="*/ 576625 w 1000294"/>
                <a:gd name="connsiteY91" fmla="*/ 55484 h 749789"/>
                <a:gd name="connsiteX92" fmla="*/ 576853 w 1000294"/>
                <a:gd name="connsiteY92" fmla="*/ 55941 h 749789"/>
                <a:gd name="connsiteX93" fmla="*/ 577996 w 1000294"/>
                <a:gd name="connsiteY93" fmla="*/ 57770 h 749789"/>
                <a:gd name="connsiteX94" fmla="*/ 578225 w 1000294"/>
                <a:gd name="connsiteY94" fmla="*/ 58227 h 749789"/>
                <a:gd name="connsiteX95" fmla="*/ 582340 w 1000294"/>
                <a:gd name="connsiteY95" fmla="*/ 67599 h 749789"/>
                <a:gd name="connsiteX96" fmla="*/ 582568 w 1000294"/>
                <a:gd name="connsiteY96" fmla="*/ 68514 h 749789"/>
                <a:gd name="connsiteX97" fmla="*/ 583254 w 1000294"/>
                <a:gd name="connsiteY97" fmla="*/ 70343 h 749789"/>
                <a:gd name="connsiteX98" fmla="*/ 583711 w 1000294"/>
                <a:gd name="connsiteY98" fmla="*/ 71486 h 749789"/>
                <a:gd name="connsiteX99" fmla="*/ 584168 w 1000294"/>
                <a:gd name="connsiteY99" fmla="*/ 73086 h 749789"/>
                <a:gd name="connsiteX100" fmla="*/ 584626 w 1000294"/>
                <a:gd name="connsiteY100" fmla="*/ 74457 h 749789"/>
                <a:gd name="connsiteX101" fmla="*/ 585083 w 1000294"/>
                <a:gd name="connsiteY101" fmla="*/ 76058 h 749789"/>
                <a:gd name="connsiteX102" fmla="*/ 585540 w 1000294"/>
                <a:gd name="connsiteY102" fmla="*/ 77429 h 749789"/>
                <a:gd name="connsiteX103" fmla="*/ 585997 w 1000294"/>
                <a:gd name="connsiteY103" fmla="*/ 79029 h 749789"/>
                <a:gd name="connsiteX104" fmla="*/ 586454 w 1000294"/>
                <a:gd name="connsiteY104" fmla="*/ 80630 h 749789"/>
                <a:gd name="connsiteX105" fmla="*/ 586912 w 1000294"/>
                <a:gd name="connsiteY105" fmla="*/ 82230 h 749789"/>
                <a:gd name="connsiteX106" fmla="*/ 587369 w 1000294"/>
                <a:gd name="connsiteY106" fmla="*/ 84059 h 749789"/>
                <a:gd name="connsiteX107" fmla="*/ 587826 w 1000294"/>
                <a:gd name="connsiteY107" fmla="*/ 85659 h 749789"/>
                <a:gd name="connsiteX108" fmla="*/ 588283 w 1000294"/>
                <a:gd name="connsiteY108" fmla="*/ 87488 h 749789"/>
                <a:gd name="connsiteX109" fmla="*/ 588512 w 1000294"/>
                <a:gd name="connsiteY109" fmla="*/ 89088 h 749789"/>
                <a:gd name="connsiteX110" fmla="*/ 588969 w 1000294"/>
                <a:gd name="connsiteY110" fmla="*/ 91145 h 749789"/>
                <a:gd name="connsiteX111" fmla="*/ 589198 w 1000294"/>
                <a:gd name="connsiteY111" fmla="*/ 92517 h 749789"/>
                <a:gd name="connsiteX112" fmla="*/ 589655 w 1000294"/>
                <a:gd name="connsiteY112" fmla="*/ 94803 h 749789"/>
                <a:gd name="connsiteX113" fmla="*/ 589883 w 1000294"/>
                <a:gd name="connsiteY113" fmla="*/ 95946 h 749789"/>
                <a:gd name="connsiteX114" fmla="*/ 590341 w 1000294"/>
                <a:gd name="connsiteY114" fmla="*/ 99603 h 749789"/>
                <a:gd name="connsiteX115" fmla="*/ 583025 w 1000294"/>
                <a:gd name="connsiteY115" fmla="*/ 148524 h 749789"/>
                <a:gd name="connsiteX116" fmla="*/ 577310 w 1000294"/>
                <a:gd name="connsiteY116" fmla="*/ 166126 h 749789"/>
                <a:gd name="connsiteX117" fmla="*/ 572053 w 1000294"/>
                <a:gd name="connsiteY117" fmla="*/ 183728 h 749789"/>
                <a:gd name="connsiteX118" fmla="*/ 572053 w 1000294"/>
                <a:gd name="connsiteY118" fmla="*/ 183728 h 749789"/>
                <a:gd name="connsiteX119" fmla="*/ 571367 w 1000294"/>
                <a:gd name="connsiteY119" fmla="*/ 186471 h 749789"/>
                <a:gd name="connsiteX120" fmla="*/ 571367 w 1000294"/>
                <a:gd name="connsiteY120" fmla="*/ 186929 h 749789"/>
                <a:gd name="connsiteX121" fmla="*/ 570910 w 1000294"/>
                <a:gd name="connsiteY121" fmla="*/ 189443 h 749789"/>
                <a:gd name="connsiteX122" fmla="*/ 570910 w 1000294"/>
                <a:gd name="connsiteY122" fmla="*/ 189672 h 749789"/>
                <a:gd name="connsiteX123" fmla="*/ 570681 w 1000294"/>
                <a:gd name="connsiteY123" fmla="*/ 192186 h 749789"/>
                <a:gd name="connsiteX124" fmla="*/ 570681 w 1000294"/>
                <a:gd name="connsiteY124" fmla="*/ 192186 h 749789"/>
                <a:gd name="connsiteX125" fmla="*/ 570681 w 1000294"/>
                <a:gd name="connsiteY125" fmla="*/ 194701 h 749789"/>
                <a:gd name="connsiteX126" fmla="*/ 584854 w 1000294"/>
                <a:gd name="connsiteY126" fmla="*/ 216875 h 749789"/>
                <a:gd name="connsiteX127" fmla="*/ 621887 w 1000294"/>
                <a:gd name="connsiteY127" fmla="*/ 226019 h 749789"/>
                <a:gd name="connsiteX128" fmla="*/ 712184 w 1000294"/>
                <a:gd name="connsiteY128" fmla="*/ 226019 h 749789"/>
                <a:gd name="connsiteX129" fmla="*/ 714242 w 1000294"/>
                <a:gd name="connsiteY129" fmla="*/ 226248 h 749789"/>
                <a:gd name="connsiteX130" fmla="*/ 720871 w 1000294"/>
                <a:gd name="connsiteY130" fmla="*/ 226934 h 749789"/>
                <a:gd name="connsiteX131" fmla="*/ 723614 w 1000294"/>
                <a:gd name="connsiteY131" fmla="*/ 227162 h 749789"/>
                <a:gd name="connsiteX132" fmla="*/ 729787 w 1000294"/>
                <a:gd name="connsiteY132" fmla="*/ 228077 h 749789"/>
                <a:gd name="connsiteX133" fmla="*/ 732301 w 1000294"/>
                <a:gd name="connsiteY133" fmla="*/ 228534 h 749789"/>
                <a:gd name="connsiteX134" fmla="*/ 740759 w 1000294"/>
                <a:gd name="connsiteY134" fmla="*/ 229905 h 749789"/>
                <a:gd name="connsiteX135" fmla="*/ 755390 w 1000294"/>
                <a:gd name="connsiteY135" fmla="*/ 233563 h 749789"/>
                <a:gd name="connsiteX136" fmla="*/ 767048 w 1000294"/>
                <a:gd name="connsiteY136" fmla="*/ 239278 h 749789"/>
                <a:gd name="connsiteX137" fmla="*/ 780079 w 1000294"/>
                <a:gd name="connsiteY137" fmla="*/ 254366 h 749789"/>
                <a:gd name="connsiteX138" fmla="*/ 783279 w 1000294"/>
                <a:gd name="connsiteY138" fmla="*/ 262367 h 749789"/>
                <a:gd name="connsiteX139" fmla="*/ 784422 w 1000294"/>
                <a:gd name="connsiteY139" fmla="*/ 266939 h 749789"/>
                <a:gd name="connsiteX140" fmla="*/ 785794 w 1000294"/>
                <a:gd name="connsiteY140" fmla="*/ 276997 h 749789"/>
                <a:gd name="connsiteX141" fmla="*/ 786479 w 1000294"/>
                <a:gd name="connsiteY141" fmla="*/ 289341 h 749789"/>
                <a:gd name="connsiteX142" fmla="*/ 786937 w 1000294"/>
                <a:gd name="connsiteY142" fmla="*/ 301686 h 749789"/>
                <a:gd name="connsiteX143" fmla="*/ 787165 w 1000294"/>
                <a:gd name="connsiteY143" fmla="*/ 320431 h 749789"/>
                <a:gd name="connsiteX144" fmla="*/ 786937 w 1000294"/>
                <a:gd name="connsiteY144" fmla="*/ 332775 h 749789"/>
                <a:gd name="connsiteX145" fmla="*/ 786022 w 1000294"/>
                <a:gd name="connsiteY145" fmla="*/ 351521 h 749789"/>
                <a:gd name="connsiteX146" fmla="*/ 784422 w 1000294"/>
                <a:gd name="connsiteY146" fmla="*/ 370037 h 749789"/>
                <a:gd name="connsiteX147" fmla="*/ 783736 w 1000294"/>
                <a:gd name="connsiteY147" fmla="*/ 376209 h 749789"/>
                <a:gd name="connsiteX148" fmla="*/ 783736 w 1000294"/>
                <a:gd name="connsiteY148" fmla="*/ 386725 h 749789"/>
                <a:gd name="connsiteX149" fmla="*/ 792423 w 1000294"/>
                <a:gd name="connsiteY149" fmla="*/ 403641 h 749789"/>
                <a:gd name="connsiteX150" fmla="*/ 795166 w 1000294"/>
                <a:gd name="connsiteY150" fmla="*/ 405470 h 749789"/>
                <a:gd name="connsiteX151" fmla="*/ 820312 w 1000294"/>
                <a:gd name="connsiteY151" fmla="*/ 406156 h 749789"/>
                <a:gd name="connsiteX152" fmla="*/ 832199 w 1000294"/>
                <a:gd name="connsiteY152" fmla="*/ 401127 h 749789"/>
                <a:gd name="connsiteX153" fmla="*/ 851173 w 1000294"/>
                <a:gd name="connsiteY153" fmla="*/ 390840 h 749789"/>
                <a:gd name="connsiteX154" fmla="*/ 860774 w 1000294"/>
                <a:gd name="connsiteY154" fmla="*/ 384896 h 749789"/>
                <a:gd name="connsiteX155" fmla="*/ 880891 w 1000294"/>
                <a:gd name="connsiteY155" fmla="*/ 376895 h 749789"/>
                <a:gd name="connsiteX156" fmla="*/ 896436 w 1000294"/>
                <a:gd name="connsiteY156" fmla="*/ 374152 h 749789"/>
                <a:gd name="connsiteX157" fmla="*/ 906952 w 1000294"/>
                <a:gd name="connsiteY157" fmla="*/ 373695 h 749789"/>
                <a:gd name="connsiteX158" fmla="*/ 923182 w 1000294"/>
                <a:gd name="connsiteY158" fmla="*/ 375295 h 749789"/>
                <a:gd name="connsiteX159" fmla="*/ 934155 w 1000294"/>
                <a:gd name="connsiteY159" fmla="*/ 377810 h 749789"/>
                <a:gd name="connsiteX160" fmla="*/ 957472 w 1000294"/>
                <a:gd name="connsiteY160" fmla="*/ 389468 h 749789"/>
                <a:gd name="connsiteX161" fmla="*/ 963416 w 1000294"/>
                <a:gd name="connsiteY161" fmla="*/ 394726 h 749789"/>
                <a:gd name="connsiteX162" fmla="*/ 970502 w 1000294"/>
                <a:gd name="connsiteY162" fmla="*/ 403184 h 749789"/>
                <a:gd name="connsiteX163" fmla="*/ 975074 w 1000294"/>
                <a:gd name="connsiteY163" fmla="*/ 410499 h 749789"/>
                <a:gd name="connsiteX164" fmla="*/ 976446 w 1000294"/>
                <a:gd name="connsiteY164" fmla="*/ 413014 h 749789"/>
                <a:gd name="connsiteX165" fmla="*/ 978961 w 1000294"/>
                <a:gd name="connsiteY165" fmla="*/ 418500 h 749789"/>
                <a:gd name="connsiteX166" fmla="*/ 981018 w 1000294"/>
                <a:gd name="connsiteY166" fmla="*/ 424444 h 749789"/>
                <a:gd name="connsiteX167" fmla="*/ 981932 w 1000294"/>
                <a:gd name="connsiteY167" fmla="*/ 427644 h 749789"/>
                <a:gd name="connsiteX168" fmla="*/ 984676 w 1000294"/>
                <a:gd name="connsiteY168" fmla="*/ 440903 h 749789"/>
                <a:gd name="connsiteX169" fmla="*/ 985361 w 1000294"/>
                <a:gd name="connsiteY169" fmla="*/ 448218 h 749789"/>
                <a:gd name="connsiteX170" fmla="*/ 985819 w 1000294"/>
                <a:gd name="connsiteY170" fmla="*/ 458963 h 749789"/>
                <a:gd name="connsiteX171" fmla="*/ 985819 w 1000294"/>
                <a:gd name="connsiteY171" fmla="*/ 463763 h 749789"/>
                <a:gd name="connsiteX172" fmla="*/ 985819 w 1000294"/>
                <a:gd name="connsiteY172" fmla="*/ 466278 h 749789"/>
                <a:gd name="connsiteX173" fmla="*/ 984904 w 1000294"/>
                <a:gd name="connsiteY173" fmla="*/ 476336 h 749789"/>
                <a:gd name="connsiteX174" fmla="*/ 984676 w 1000294"/>
                <a:gd name="connsiteY174" fmla="*/ 478851 h 749789"/>
                <a:gd name="connsiteX175" fmla="*/ 912209 w 1000294"/>
                <a:gd name="connsiteY175" fmla="*/ 552917 h 749789"/>
                <a:gd name="connsiteX176" fmla="*/ 855745 w 1000294"/>
                <a:gd name="connsiteY176" fmla="*/ 543773 h 749789"/>
                <a:gd name="connsiteX177" fmla="*/ 845230 w 1000294"/>
                <a:gd name="connsiteY177" fmla="*/ 539430 h 749789"/>
                <a:gd name="connsiteX178" fmla="*/ 839743 w 1000294"/>
                <a:gd name="connsiteY178" fmla="*/ 538058 h 749789"/>
                <a:gd name="connsiteX179" fmla="*/ 834257 w 1000294"/>
                <a:gd name="connsiteY179" fmla="*/ 537144 h 749789"/>
                <a:gd name="connsiteX180" fmla="*/ 817340 w 1000294"/>
                <a:gd name="connsiteY180" fmla="*/ 537144 h 749789"/>
                <a:gd name="connsiteX181" fmla="*/ 811625 w 1000294"/>
                <a:gd name="connsiteY181" fmla="*/ 537830 h 749789"/>
                <a:gd name="connsiteX182" fmla="*/ 794938 w 1000294"/>
                <a:gd name="connsiteY182" fmla="*/ 544688 h 749789"/>
                <a:gd name="connsiteX183" fmla="*/ 792423 w 1000294"/>
                <a:gd name="connsiteY183" fmla="*/ 547659 h 749789"/>
                <a:gd name="connsiteX184" fmla="*/ 787851 w 1000294"/>
                <a:gd name="connsiteY184" fmla="*/ 561147 h 749789"/>
                <a:gd name="connsiteX185" fmla="*/ 787165 w 1000294"/>
                <a:gd name="connsiteY185" fmla="*/ 566405 h 749789"/>
                <a:gd name="connsiteX186" fmla="*/ 785794 w 1000294"/>
                <a:gd name="connsiteY186" fmla="*/ 577149 h 749789"/>
                <a:gd name="connsiteX187" fmla="*/ 784651 w 1000294"/>
                <a:gd name="connsiteY187" fmla="*/ 587893 h 749789"/>
                <a:gd name="connsiteX188" fmla="*/ 784193 w 1000294"/>
                <a:gd name="connsiteY188" fmla="*/ 598637 h 749789"/>
                <a:gd name="connsiteX189" fmla="*/ 784193 w 1000294"/>
                <a:gd name="connsiteY189" fmla="*/ 604124 h 749789"/>
                <a:gd name="connsiteX190" fmla="*/ 783965 w 1000294"/>
                <a:gd name="connsiteY190" fmla="*/ 621269 h 749789"/>
                <a:gd name="connsiteX191" fmla="*/ 782365 w 1000294"/>
                <a:gd name="connsiteY191" fmla="*/ 638185 h 749789"/>
                <a:gd name="connsiteX192" fmla="*/ 779850 w 1000294"/>
                <a:gd name="connsiteY192" fmla="*/ 655101 h 749789"/>
                <a:gd name="connsiteX193" fmla="*/ 776878 w 1000294"/>
                <a:gd name="connsiteY193" fmla="*/ 671789 h 749789"/>
                <a:gd name="connsiteX194" fmla="*/ 774592 w 1000294"/>
                <a:gd name="connsiteY194" fmla="*/ 682991 h 749789"/>
                <a:gd name="connsiteX195" fmla="*/ 772535 w 1000294"/>
                <a:gd name="connsiteY195" fmla="*/ 694192 h 749789"/>
                <a:gd name="connsiteX196" fmla="*/ 771392 w 1000294"/>
                <a:gd name="connsiteY196" fmla="*/ 699450 h 749789"/>
                <a:gd name="connsiteX197" fmla="*/ 770020 w 1000294"/>
                <a:gd name="connsiteY197" fmla="*/ 704708 h 749789"/>
                <a:gd name="connsiteX198" fmla="*/ 767963 w 1000294"/>
                <a:gd name="connsiteY198" fmla="*/ 709737 h 749789"/>
                <a:gd name="connsiteX199" fmla="*/ 765220 w 1000294"/>
                <a:gd name="connsiteY199" fmla="*/ 714537 h 749789"/>
                <a:gd name="connsiteX200" fmla="*/ 760190 w 1000294"/>
                <a:gd name="connsiteY200" fmla="*/ 720938 h 749789"/>
                <a:gd name="connsiteX201" fmla="*/ 738931 w 1000294"/>
                <a:gd name="connsiteY201" fmla="*/ 730082 h 749789"/>
                <a:gd name="connsiteX202" fmla="*/ 727958 w 1000294"/>
                <a:gd name="connsiteY202" fmla="*/ 730311 h 749789"/>
                <a:gd name="connsiteX203" fmla="*/ 723386 w 1000294"/>
                <a:gd name="connsiteY203" fmla="*/ 730311 h 749789"/>
                <a:gd name="connsiteX204" fmla="*/ 721100 w 1000294"/>
                <a:gd name="connsiteY204" fmla="*/ 730311 h 749789"/>
                <a:gd name="connsiteX205" fmla="*/ 716071 w 1000294"/>
                <a:gd name="connsiteY205" fmla="*/ 730311 h 749789"/>
                <a:gd name="connsiteX206" fmla="*/ 713327 w 1000294"/>
                <a:gd name="connsiteY206" fmla="*/ 730311 h 749789"/>
                <a:gd name="connsiteX207" fmla="*/ 707612 w 1000294"/>
                <a:gd name="connsiteY207" fmla="*/ 730311 h 749789"/>
                <a:gd name="connsiteX208" fmla="*/ 698468 w 1000294"/>
                <a:gd name="connsiteY208" fmla="*/ 730539 h 749789"/>
                <a:gd name="connsiteX209" fmla="*/ 692068 w 1000294"/>
                <a:gd name="connsiteY209" fmla="*/ 730539 h 749789"/>
                <a:gd name="connsiteX210" fmla="*/ 688639 w 1000294"/>
                <a:gd name="connsiteY210" fmla="*/ 730539 h 749789"/>
                <a:gd name="connsiteX211" fmla="*/ 678123 w 1000294"/>
                <a:gd name="connsiteY211" fmla="*/ 730768 h 749789"/>
                <a:gd name="connsiteX212" fmla="*/ 663264 w 1000294"/>
                <a:gd name="connsiteY212" fmla="*/ 730997 h 749789"/>
                <a:gd name="connsiteX213" fmla="*/ 634689 w 1000294"/>
                <a:gd name="connsiteY213" fmla="*/ 731454 h 749789"/>
                <a:gd name="connsiteX214" fmla="*/ 626002 w 1000294"/>
                <a:gd name="connsiteY214" fmla="*/ 731454 h 749789"/>
                <a:gd name="connsiteX215" fmla="*/ 507130 w 1000294"/>
                <a:gd name="connsiteY215" fmla="*/ 732368 h 749789"/>
                <a:gd name="connsiteX216" fmla="*/ 502101 w 1000294"/>
                <a:gd name="connsiteY216" fmla="*/ 732368 h 749789"/>
                <a:gd name="connsiteX217" fmla="*/ 492271 w 1000294"/>
                <a:gd name="connsiteY217" fmla="*/ 732368 h 749789"/>
                <a:gd name="connsiteX218" fmla="*/ 487242 w 1000294"/>
                <a:gd name="connsiteY218" fmla="*/ 732368 h 749789"/>
                <a:gd name="connsiteX219" fmla="*/ 457753 w 1000294"/>
                <a:gd name="connsiteY219" fmla="*/ 732368 h 749789"/>
                <a:gd name="connsiteX220" fmla="*/ 457753 w 1000294"/>
                <a:gd name="connsiteY220" fmla="*/ 732368 h 749789"/>
                <a:gd name="connsiteX221" fmla="*/ 392373 w 1000294"/>
                <a:gd name="connsiteY221" fmla="*/ 732140 h 749789"/>
                <a:gd name="connsiteX222" fmla="*/ 374999 w 1000294"/>
                <a:gd name="connsiteY222" fmla="*/ 731911 h 749789"/>
                <a:gd name="connsiteX223" fmla="*/ 354425 w 1000294"/>
                <a:gd name="connsiteY223" fmla="*/ 731682 h 749789"/>
                <a:gd name="connsiteX224" fmla="*/ 350539 w 1000294"/>
                <a:gd name="connsiteY224" fmla="*/ 731682 h 749789"/>
                <a:gd name="connsiteX225" fmla="*/ 335452 w 1000294"/>
                <a:gd name="connsiteY225" fmla="*/ 731454 h 749789"/>
                <a:gd name="connsiteX226" fmla="*/ 331794 w 1000294"/>
                <a:gd name="connsiteY226" fmla="*/ 731454 h 749789"/>
                <a:gd name="connsiteX227" fmla="*/ 328136 w 1000294"/>
                <a:gd name="connsiteY227" fmla="*/ 731454 h 749789"/>
                <a:gd name="connsiteX228" fmla="*/ 321507 w 1000294"/>
                <a:gd name="connsiteY228" fmla="*/ 731225 h 749789"/>
                <a:gd name="connsiteX229" fmla="*/ 315106 w 1000294"/>
                <a:gd name="connsiteY229" fmla="*/ 730997 h 749789"/>
                <a:gd name="connsiteX230" fmla="*/ 308934 w 1000294"/>
                <a:gd name="connsiteY230" fmla="*/ 730768 h 749789"/>
                <a:gd name="connsiteX231" fmla="*/ 303219 w 1000294"/>
                <a:gd name="connsiteY231" fmla="*/ 730539 h 749789"/>
                <a:gd name="connsiteX232" fmla="*/ 300247 w 1000294"/>
                <a:gd name="connsiteY232" fmla="*/ 730311 h 749789"/>
                <a:gd name="connsiteX233" fmla="*/ 294989 w 1000294"/>
                <a:gd name="connsiteY233" fmla="*/ 730082 h 749789"/>
                <a:gd name="connsiteX234" fmla="*/ 292475 w 1000294"/>
                <a:gd name="connsiteY234" fmla="*/ 729854 h 749789"/>
                <a:gd name="connsiteX235" fmla="*/ 289960 w 1000294"/>
                <a:gd name="connsiteY235" fmla="*/ 729625 h 749789"/>
                <a:gd name="connsiteX236" fmla="*/ 285845 w 1000294"/>
                <a:gd name="connsiteY236" fmla="*/ 729396 h 749789"/>
                <a:gd name="connsiteX237" fmla="*/ 283331 w 1000294"/>
                <a:gd name="connsiteY237" fmla="*/ 729168 h 749789"/>
                <a:gd name="connsiteX238" fmla="*/ 279673 w 1000294"/>
                <a:gd name="connsiteY238" fmla="*/ 728939 h 749789"/>
                <a:gd name="connsiteX239" fmla="*/ 276016 w 1000294"/>
                <a:gd name="connsiteY239" fmla="*/ 728482 h 749789"/>
                <a:gd name="connsiteX240" fmla="*/ 273272 w 1000294"/>
                <a:gd name="connsiteY240" fmla="*/ 728253 h 749789"/>
                <a:gd name="connsiteX241" fmla="*/ 271444 w 1000294"/>
                <a:gd name="connsiteY241" fmla="*/ 728025 h 749789"/>
                <a:gd name="connsiteX242" fmla="*/ 269386 w 1000294"/>
                <a:gd name="connsiteY242" fmla="*/ 727568 h 749789"/>
                <a:gd name="connsiteX243" fmla="*/ 267557 w 1000294"/>
                <a:gd name="connsiteY243" fmla="*/ 727110 h 749789"/>
                <a:gd name="connsiteX244" fmla="*/ 267557 w 1000294"/>
                <a:gd name="connsiteY244" fmla="*/ 727110 h 749789"/>
                <a:gd name="connsiteX245" fmla="*/ 266872 w 1000294"/>
                <a:gd name="connsiteY245" fmla="*/ 727110 h 749789"/>
                <a:gd name="connsiteX246" fmla="*/ 265500 w 1000294"/>
                <a:gd name="connsiteY246" fmla="*/ 726882 h 749789"/>
                <a:gd name="connsiteX247" fmla="*/ 264814 w 1000294"/>
                <a:gd name="connsiteY247" fmla="*/ 726653 h 749789"/>
                <a:gd name="connsiteX248" fmla="*/ 263443 w 1000294"/>
                <a:gd name="connsiteY248" fmla="*/ 725967 h 749789"/>
                <a:gd name="connsiteX249" fmla="*/ 260014 w 1000294"/>
                <a:gd name="connsiteY249" fmla="*/ 722996 h 749789"/>
                <a:gd name="connsiteX250" fmla="*/ 259099 w 1000294"/>
                <a:gd name="connsiteY250" fmla="*/ 721853 h 749789"/>
                <a:gd name="connsiteX251" fmla="*/ 258413 w 1000294"/>
                <a:gd name="connsiteY251" fmla="*/ 720938 h 749789"/>
                <a:gd name="connsiteX252" fmla="*/ 257499 w 1000294"/>
                <a:gd name="connsiteY252" fmla="*/ 719795 h 749789"/>
                <a:gd name="connsiteX253" fmla="*/ 255442 w 1000294"/>
                <a:gd name="connsiteY253" fmla="*/ 717052 h 749789"/>
                <a:gd name="connsiteX254" fmla="*/ 254527 w 1000294"/>
                <a:gd name="connsiteY254" fmla="*/ 715680 h 749789"/>
                <a:gd name="connsiteX255" fmla="*/ 250870 w 1000294"/>
                <a:gd name="connsiteY255" fmla="*/ 709737 h 749789"/>
                <a:gd name="connsiteX256" fmla="*/ 250412 w 1000294"/>
                <a:gd name="connsiteY256" fmla="*/ 708822 h 749789"/>
                <a:gd name="connsiteX257" fmla="*/ 248584 w 1000294"/>
                <a:gd name="connsiteY257" fmla="*/ 705393 h 749789"/>
                <a:gd name="connsiteX258" fmla="*/ 238297 w 1000294"/>
                <a:gd name="connsiteY258" fmla="*/ 657616 h 749789"/>
                <a:gd name="connsiteX259" fmla="*/ 237839 w 1000294"/>
                <a:gd name="connsiteY259" fmla="*/ 650529 h 749789"/>
                <a:gd name="connsiteX260" fmla="*/ 237382 w 1000294"/>
                <a:gd name="connsiteY260" fmla="*/ 641843 h 749789"/>
                <a:gd name="connsiteX261" fmla="*/ 237154 w 1000294"/>
                <a:gd name="connsiteY261" fmla="*/ 633156 h 749789"/>
                <a:gd name="connsiteX262" fmla="*/ 237154 w 1000294"/>
                <a:gd name="connsiteY262" fmla="*/ 624469 h 749789"/>
                <a:gd name="connsiteX263" fmla="*/ 237154 w 1000294"/>
                <a:gd name="connsiteY263" fmla="*/ 620126 h 749789"/>
                <a:gd name="connsiteX264" fmla="*/ 236925 w 1000294"/>
                <a:gd name="connsiteY264" fmla="*/ 611439 h 749789"/>
                <a:gd name="connsiteX265" fmla="*/ 235782 w 1000294"/>
                <a:gd name="connsiteY265" fmla="*/ 594065 h 749789"/>
                <a:gd name="connsiteX266" fmla="*/ 233725 w 1000294"/>
                <a:gd name="connsiteY266" fmla="*/ 581264 h 749789"/>
                <a:gd name="connsiteX267" fmla="*/ 229381 w 1000294"/>
                <a:gd name="connsiteY267" fmla="*/ 568462 h 749789"/>
                <a:gd name="connsiteX268" fmla="*/ 227324 w 1000294"/>
                <a:gd name="connsiteY268" fmla="*/ 564804 h 749789"/>
                <a:gd name="connsiteX269" fmla="*/ 225038 w 1000294"/>
                <a:gd name="connsiteY269" fmla="*/ 561604 h 749789"/>
                <a:gd name="connsiteX270" fmla="*/ 223895 w 1000294"/>
                <a:gd name="connsiteY270" fmla="*/ 560004 h 749789"/>
                <a:gd name="connsiteX271" fmla="*/ 221152 w 1000294"/>
                <a:gd name="connsiteY271" fmla="*/ 557261 h 749789"/>
                <a:gd name="connsiteX272" fmla="*/ 219780 w 1000294"/>
                <a:gd name="connsiteY272" fmla="*/ 556118 h 749789"/>
                <a:gd name="connsiteX273" fmla="*/ 217494 w 1000294"/>
                <a:gd name="connsiteY273" fmla="*/ 554289 h 749789"/>
                <a:gd name="connsiteX274" fmla="*/ 215208 w 1000294"/>
                <a:gd name="connsiteY274" fmla="*/ 552917 h 749789"/>
                <a:gd name="connsiteX275" fmla="*/ 213608 w 1000294"/>
                <a:gd name="connsiteY275" fmla="*/ 552003 h 749789"/>
                <a:gd name="connsiteX276" fmla="*/ 210179 w 1000294"/>
                <a:gd name="connsiteY276" fmla="*/ 550631 h 749789"/>
                <a:gd name="connsiteX277" fmla="*/ 206293 w 1000294"/>
                <a:gd name="connsiteY277" fmla="*/ 549488 h 749789"/>
                <a:gd name="connsiteX278" fmla="*/ 198520 w 1000294"/>
                <a:gd name="connsiteY278" fmla="*/ 548802 h 749789"/>
                <a:gd name="connsiteX279" fmla="*/ 198520 w 1000294"/>
                <a:gd name="connsiteY279" fmla="*/ 548802 h 749789"/>
                <a:gd name="connsiteX280" fmla="*/ 184804 w 1000294"/>
                <a:gd name="connsiteY280" fmla="*/ 550860 h 749789"/>
                <a:gd name="connsiteX281" fmla="*/ 137713 w 1000294"/>
                <a:gd name="connsiteY281" fmla="*/ 556118 h 749789"/>
                <a:gd name="connsiteX282" fmla="*/ 84677 w 1000294"/>
                <a:gd name="connsiteY282" fmla="*/ 538973 h 749789"/>
                <a:gd name="connsiteX283" fmla="*/ 76448 w 1000294"/>
                <a:gd name="connsiteY283" fmla="*/ 532800 h 749789"/>
                <a:gd name="connsiteX284" fmla="*/ 67075 w 1000294"/>
                <a:gd name="connsiteY284" fmla="*/ 520685 h 749789"/>
                <a:gd name="connsiteX285" fmla="*/ 63418 w 1000294"/>
                <a:gd name="connsiteY285" fmla="*/ 510398 h 749789"/>
                <a:gd name="connsiteX286" fmla="*/ 62503 w 1000294"/>
                <a:gd name="connsiteY286" fmla="*/ 504454 h 749789"/>
                <a:gd name="connsiteX287" fmla="*/ 62503 w 1000294"/>
                <a:gd name="connsiteY287" fmla="*/ 504454 h 749789"/>
                <a:gd name="connsiteX288" fmla="*/ 75762 w 1000294"/>
                <a:gd name="connsiteY288" fmla="*/ 505826 h 749789"/>
                <a:gd name="connsiteX289" fmla="*/ 85592 w 1000294"/>
                <a:gd name="connsiteY289" fmla="*/ 506740 h 749789"/>
                <a:gd name="connsiteX290" fmla="*/ 115310 w 1000294"/>
                <a:gd name="connsiteY290" fmla="*/ 493481 h 749789"/>
                <a:gd name="connsiteX291" fmla="*/ 112567 w 1000294"/>
                <a:gd name="connsiteY291" fmla="*/ 458734 h 749789"/>
                <a:gd name="connsiteX292" fmla="*/ 85592 w 1000294"/>
                <a:gd name="connsiteY292" fmla="*/ 424901 h 749789"/>
                <a:gd name="connsiteX293" fmla="*/ 85363 w 1000294"/>
                <a:gd name="connsiteY293" fmla="*/ 396783 h 749789"/>
                <a:gd name="connsiteX294" fmla="*/ 203549 w 1000294"/>
                <a:gd name="connsiteY294" fmla="*/ 381010 h 749789"/>
                <a:gd name="connsiteX295" fmla="*/ 234410 w 1000294"/>
                <a:gd name="connsiteY295" fmla="*/ 375981 h 749789"/>
                <a:gd name="connsiteX296" fmla="*/ 239897 w 1000294"/>
                <a:gd name="connsiteY296" fmla="*/ 351063 h 749789"/>
                <a:gd name="connsiteX297" fmla="*/ 238068 w 1000294"/>
                <a:gd name="connsiteY297" fmla="*/ 260081 h 749789"/>
                <a:gd name="connsiteX298" fmla="*/ 239440 w 1000294"/>
                <a:gd name="connsiteY298" fmla="*/ 247279 h 749789"/>
                <a:gd name="connsiteX299" fmla="*/ 270301 w 1000294"/>
                <a:gd name="connsiteY299" fmla="*/ 240650 h 749789"/>
                <a:gd name="connsiteX300" fmla="*/ 279216 w 1000294"/>
                <a:gd name="connsiteY300" fmla="*/ 268767 h 749789"/>
                <a:gd name="connsiteX301" fmla="*/ 282416 w 1000294"/>
                <a:gd name="connsiteY301" fmla="*/ 329118 h 749789"/>
                <a:gd name="connsiteX302" fmla="*/ 305734 w 1000294"/>
                <a:gd name="connsiteY302" fmla="*/ 357236 h 749789"/>
                <a:gd name="connsiteX303" fmla="*/ 340709 w 1000294"/>
                <a:gd name="connsiteY303" fmla="*/ 346491 h 749789"/>
                <a:gd name="connsiteX304" fmla="*/ 361283 w 1000294"/>
                <a:gd name="connsiteY304" fmla="*/ 267624 h 749789"/>
                <a:gd name="connsiteX305" fmla="*/ 350768 w 1000294"/>
                <a:gd name="connsiteY305" fmla="*/ 226019 h 749789"/>
                <a:gd name="connsiteX306" fmla="*/ 377514 w 1000294"/>
                <a:gd name="connsiteY306" fmla="*/ 223733 h 749789"/>
                <a:gd name="connsiteX307" fmla="*/ 24784 w 1000294"/>
                <a:gd name="connsiteY307" fmla="*/ 159268 h 749789"/>
                <a:gd name="connsiteX308" fmla="*/ 107080 w 1000294"/>
                <a:gd name="connsiteY308" fmla="*/ 72857 h 749789"/>
                <a:gd name="connsiteX309" fmla="*/ 197149 w 1000294"/>
                <a:gd name="connsiteY309" fmla="*/ 163611 h 749789"/>
                <a:gd name="connsiteX310" fmla="*/ 112795 w 1000294"/>
                <a:gd name="connsiteY310" fmla="*/ 246593 h 749789"/>
                <a:gd name="connsiteX311" fmla="*/ 24784 w 1000294"/>
                <a:gd name="connsiteY311" fmla="*/ 159268 h 749789"/>
                <a:gd name="connsiteX312" fmla="*/ 93364 w 1000294"/>
                <a:gd name="connsiteY312" fmla="*/ 271053 h 749789"/>
                <a:gd name="connsiteX313" fmla="*/ 105480 w 1000294"/>
                <a:gd name="connsiteY313" fmla="*/ 260995 h 749789"/>
                <a:gd name="connsiteX314" fmla="*/ 204921 w 1000294"/>
                <a:gd name="connsiteY314" fmla="*/ 197444 h 749789"/>
                <a:gd name="connsiteX315" fmla="*/ 207893 w 1000294"/>
                <a:gd name="connsiteY315" fmla="*/ 191729 h 749789"/>
                <a:gd name="connsiteX316" fmla="*/ 221380 w 1000294"/>
                <a:gd name="connsiteY316" fmla="*/ 184643 h 749789"/>
                <a:gd name="connsiteX317" fmla="*/ 322193 w 1000294"/>
                <a:gd name="connsiteY317" fmla="*/ 222133 h 749789"/>
                <a:gd name="connsiteX318" fmla="*/ 334994 w 1000294"/>
                <a:gd name="connsiteY318" fmla="*/ 236535 h 749789"/>
                <a:gd name="connsiteX319" fmla="*/ 340252 w 1000294"/>
                <a:gd name="connsiteY319" fmla="*/ 322717 h 749789"/>
                <a:gd name="connsiteX320" fmla="*/ 333851 w 1000294"/>
                <a:gd name="connsiteY320" fmla="*/ 333918 h 749789"/>
                <a:gd name="connsiteX321" fmla="*/ 311906 w 1000294"/>
                <a:gd name="connsiteY321" fmla="*/ 345348 h 749789"/>
                <a:gd name="connsiteX322" fmla="*/ 296590 w 1000294"/>
                <a:gd name="connsiteY322" fmla="*/ 324089 h 749789"/>
                <a:gd name="connsiteX323" fmla="*/ 293161 w 1000294"/>
                <a:gd name="connsiteY323" fmla="*/ 267853 h 749789"/>
                <a:gd name="connsiteX324" fmla="*/ 279902 w 1000294"/>
                <a:gd name="connsiteY324" fmla="*/ 230134 h 749789"/>
                <a:gd name="connsiteX325" fmla="*/ 227552 w 1000294"/>
                <a:gd name="connsiteY325" fmla="*/ 228077 h 749789"/>
                <a:gd name="connsiteX326" fmla="*/ 220923 w 1000294"/>
                <a:gd name="connsiteY326" fmla="*/ 247965 h 749789"/>
                <a:gd name="connsiteX327" fmla="*/ 222295 w 1000294"/>
                <a:gd name="connsiteY327" fmla="*/ 343291 h 749789"/>
                <a:gd name="connsiteX328" fmla="*/ 221152 w 1000294"/>
                <a:gd name="connsiteY328" fmla="*/ 364779 h 749789"/>
                <a:gd name="connsiteX329" fmla="*/ 208807 w 1000294"/>
                <a:gd name="connsiteY329" fmla="*/ 370723 h 749789"/>
                <a:gd name="connsiteX330" fmla="*/ 90392 w 1000294"/>
                <a:gd name="connsiteY330" fmla="*/ 370494 h 749789"/>
                <a:gd name="connsiteX331" fmla="*/ 84677 w 1000294"/>
                <a:gd name="connsiteY331" fmla="*/ 373238 h 749789"/>
                <a:gd name="connsiteX332" fmla="*/ 61132 w 1000294"/>
                <a:gd name="connsiteY332" fmla="*/ 388782 h 749789"/>
                <a:gd name="connsiteX333" fmla="*/ 61360 w 1000294"/>
                <a:gd name="connsiteY333" fmla="*/ 420329 h 749789"/>
                <a:gd name="connsiteX334" fmla="*/ 94507 w 1000294"/>
                <a:gd name="connsiteY334" fmla="*/ 463077 h 749789"/>
                <a:gd name="connsiteX335" fmla="*/ 100451 w 1000294"/>
                <a:gd name="connsiteY335" fmla="*/ 488223 h 749789"/>
                <a:gd name="connsiteX336" fmla="*/ 70733 w 1000294"/>
                <a:gd name="connsiteY336" fmla="*/ 489138 h 749789"/>
                <a:gd name="connsiteX337" fmla="*/ 26613 w 1000294"/>
                <a:gd name="connsiteY337" fmla="*/ 447990 h 749789"/>
                <a:gd name="connsiteX338" fmla="*/ 22498 w 1000294"/>
                <a:gd name="connsiteY338" fmla="*/ 389925 h 749789"/>
                <a:gd name="connsiteX339" fmla="*/ 37586 w 1000294"/>
                <a:gd name="connsiteY339" fmla="*/ 363636 h 749789"/>
                <a:gd name="connsiteX340" fmla="*/ 93364 w 1000294"/>
                <a:gd name="connsiteY340" fmla="*/ 271053 h 74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000294" h="749789">
                  <a:moveTo>
                    <a:pt x="12668" y="374152"/>
                  </a:moveTo>
                  <a:cubicBezTo>
                    <a:pt x="-6077" y="404327"/>
                    <a:pt x="-4019" y="437474"/>
                    <a:pt x="18841" y="464449"/>
                  </a:cubicBezTo>
                  <a:cubicBezTo>
                    <a:pt x="30956" y="478622"/>
                    <a:pt x="38729" y="493938"/>
                    <a:pt x="43987" y="511541"/>
                  </a:cubicBezTo>
                  <a:cubicBezTo>
                    <a:pt x="49016" y="528457"/>
                    <a:pt x="54731" y="536687"/>
                    <a:pt x="73705" y="552231"/>
                  </a:cubicBezTo>
                  <a:cubicBezTo>
                    <a:pt x="101822" y="569148"/>
                    <a:pt x="103423" y="580121"/>
                    <a:pt x="100451" y="603438"/>
                  </a:cubicBezTo>
                  <a:cubicBezTo>
                    <a:pt x="99765" y="608467"/>
                    <a:pt x="100222" y="613496"/>
                    <a:pt x="99765" y="618525"/>
                  </a:cubicBezTo>
                  <a:cubicBezTo>
                    <a:pt x="98165" y="647329"/>
                    <a:pt x="95879" y="676133"/>
                    <a:pt x="94964" y="705165"/>
                  </a:cubicBezTo>
                  <a:cubicBezTo>
                    <a:pt x="94279" y="723224"/>
                    <a:pt x="101365" y="731225"/>
                    <a:pt x="118739" y="736026"/>
                  </a:cubicBezTo>
                  <a:cubicBezTo>
                    <a:pt x="129483" y="738769"/>
                    <a:pt x="140227" y="737626"/>
                    <a:pt x="151200" y="737397"/>
                  </a:cubicBezTo>
                  <a:cubicBezTo>
                    <a:pt x="163544" y="737397"/>
                    <a:pt x="171317" y="731225"/>
                    <a:pt x="176346" y="720252"/>
                  </a:cubicBezTo>
                  <a:cubicBezTo>
                    <a:pt x="182747" y="706308"/>
                    <a:pt x="185947" y="691449"/>
                    <a:pt x="188233" y="676590"/>
                  </a:cubicBezTo>
                  <a:cubicBezTo>
                    <a:pt x="193262" y="645272"/>
                    <a:pt x="197377" y="613725"/>
                    <a:pt x="201949" y="582178"/>
                  </a:cubicBezTo>
                  <a:cubicBezTo>
                    <a:pt x="202635" y="578063"/>
                    <a:pt x="201721" y="572348"/>
                    <a:pt x="207664" y="572348"/>
                  </a:cubicBezTo>
                  <a:cubicBezTo>
                    <a:pt x="212236" y="572348"/>
                    <a:pt x="216122" y="575777"/>
                    <a:pt x="216808" y="580349"/>
                  </a:cubicBezTo>
                  <a:cubicBezTo>
                    <a:pt x="218180" y="590408"/>
                    <a:pt x="221837" y="599780"/>
                    <a:pt x="221837" y="610067"/>
                  </a:cubicBezTo>
                  <a:cubicBezTo>
                    <a:pt x="222066" y="636128"/>
                    <a:pt x="222066" y="662188"/>
                    <a:pt x="224581" y="688020"/>
                  </a:cubicBezTo>
                  <a:cubicBezTo>
                    <a:pt x="228010" y="724596"/>
                    <a:pt x="244012" y="743570"/>
                    <a:pt x="266872" y="744941"/>
                  </a:cubicBezTo>
                  <a:cubicBezTo>
                    <a:pt x="308020" y="747227"/>
                    <a:pt x="693439" y="750199"/>
                    <a:pt x="720871" y="749742"/>
                  </a:cubicBezTo>
                  <a:cubicBezTo>
                    <a:pt x="764305" y="749056"/>
                    <a:pt x="780764" y="733283"/>
                    <a:pt x="788537" y="695106"/>
                  </a:cubicBezTo>
                  <a:cubicBezTo>
                    <a:pt x="796309" y="657845"/>
                    <a:pt x="796309" y="620583"/>
                    <a:pt x="799738" y="583321"/>
                  </a:cubicBezTo>
                  <a:cubicBezTo>
                    <a:pt x="802024" y="557946"/>
                    <a:pt x="806825" y="553374"/>
                    <a:pt x="832199" y="555889"/>
                  </a:cubicBezTo>
                  <a:cubicBezTo>
                    <a:pt x="837229" y="556346"/>
                    <a:pt x="902151" y="588122"/>
                    <a:pt x="954500" y="556118"/>
                  </a:cubicBezTo>
                  <a:cubicBezTo>
                    <a:pt x="994505" y="531657"/>
                    <a:pt x="1003192" y="489595"/>
                    <a:pt x="999535" y="442961"/>
                  </a:cubicBezTo>
                  <a:cubicBezTo>
                    <a:pt x="996563" y="405927"/>
                    <a:pt x="970731" y="372323"/>
                    <a:pt x="941013" y="363865"/>
                  </a:cubicBezTo>
                  <a:cubicBezTo>
                    <a:pt x="906494" y="354035"/>
                    <a:pt x="873576" y="358379"/>
                    <a:pt x="843629" y="378267"/>
                  </a:cubicBezTo>
                  <a:cubicBezTo>
                    <a:pt x="834943" y="383982"/>
                    <a:pt x="825341" y="386954"/>
                    <a:pt x="816197" y="391068"/>
                  </a:cubicBezTo>
                  <a:cubicBezTo>
                    <a:pt x="807968" y="394497"/>
                    <a:pt x="803396" y="390383"/>
                    <a:pt x="801567" y="383296"/>
                  </a:cubicBezTo>
                  <a:cubicBezTo>
                    <a:pt x="800195" y="378495"/>
                    <a:pt x="800881" y="373238"/>
                    <a:pt x="800653" y="368208"/>
                  </a:cubicBezTo>
                  <a:cubicBezTo>
                    <a:pt x="800424" y="339405"/>
                    <a:pt x="799738" y="310373"/>
                    <a:pt x="799967" y="281569"/>
                  </a:cubicBezTo>
                  <a:cubicBezTo>
                    <a:pt x="800195" y="244536"/>
                    <a:pt x="783050" y="226248"/>
                    <a:pt x="744188" y="215046"/>
                  </a:cubicBezTo>
                  <a:cubicBezTo>
                    <a:pt x="718814" y="207731"/>
                    <a:pt x="692525" y="210474"/>
                    <a:pt x="666693" y="209331"/>
                  </a:cubicBezTo>
                  <a:cubicBezTo>
                    <a:pt x="658692" y="209331"/>
                    <a:pt x="650691" y="209103"/>
                    <a:pt x="642919" y="209331"/>
                  </a:cubicBezTo>
                  <a:cubicBezTo>
                    <a:pt x="634232" y="209789"/>
                    <a:pt x="625545" y="211389"/>
                    <a:pt x="617087" y="211617"/>
                  </a:cubicBezTo>
                  <a:cubicBezTo>
                    <a:pt x="598113" y="212075"/>
                    <a:pt x="590798" y="204302"/>
                    <a:pt x="591484" y="185557"/>
                  </a:cubicBezTo>
                  <a:cubicBezTo>
                    <a:pt x="591941" y="173898"/>
                    <a:pt x="595598" y="162926"/>
                    <a:pt x="598570" y="151724"/>
                  </a:cubicBezTo>
                  <a:cubicBezTo>
                    <a:pt x="603599" y="132750"/>
                    <a:pt x="606343" y="113548"/>
                    <a:pt x="605200" y="93888"/>
                  </a:cubicBezTo>
                  <a:cubicBezTo>
                    <a:pt x="602685" y="49997"/>
                    <a:pt x="579139" y="20965"/>
                    <a:pt x="537305" y="9078"/>
                  </a:cubicBezTo>
                  <a:cubicBezTo>
                    <a:pt x="503930" y="-523"/>
                    <a:pt x="435121" y="-16068"/>
                    <a:pt x="391459" y="45654"/>
                  </a:cubicBezTo>
                  <a:cubicBezTo>
                    <a:pt x="376142" y="76058"/>
                    <a:pt x="369284" y="107833"/>
                    <a:pt x="379114" y="142123"/>
                  </a:cubicBezTo>
                  <a:cubicBezTo>
                    <a:pt x="383915" y="158811"/>
                    <a:pt x="391687" y="174356"/>
                    <a:pt x="396259" y="191272"/>
                  </a:cubicBezTo>
                  <a:cubicBezTo>
                    <a:pt x="399460" y="202702"/>
                    <a:pt x="395345" y="208417"/>
                    <a:pt x="383915" y="208188"/>
                  </a:cubicBezTo>
                  <a:cubicBezTo>
                    <a:pt x="358540" y="207274"/>
                    <a:pt x="332023" y="214589"/>
                    <a:pt x="309620" y="195844"/>
                  </a:cubicBezTo>
                  <a:cubicBezTo>
                    <a:pt x="308020" y="194472"/>
                    <a:pt x="305505" y="194472"/>
                    <a:pt x="303448" y="193787"/>
                  </a:cubicBezTo>
                  <a:cubicBezTo>
                    <a:pt x="279902" y="186700"/>
                    <a:pt x="256585" y="179156"/>
                    <a:pt x="232810" y="173213"/>
                  </a:cubicBezTo>
                  <a:cubicBezTo>
                    <a:pt x="221380" y="170241"/>
                    <a:pt x="213836" y="166812"/>
                    <a:pt x="211779" y="153096"/>
                  </a:cubicBezTo>
                  <a:cubicBezTo>
                    <a:pt x="209036" y="132750"/>
                    <a:pt x="198749" y="114691"/>
                    <a:pt x="186404" y="98460"/>
                  </a:cubicBezTo>
                  <a:cubicBezTo>
                    <a:pt x="147542" y="47483"/>
                    <a:pt x="83306" y="44739"/>
                    <a:pt x="41243" y="83144"/>
                  </a:cubicBezTo>
                  <a:cubicBezTo>
                    <a:pt x="-11335" y="131150"/>
                    <a:pt x="1010" y="218704"/>
                    <a:pt x="57703" y="245907"/>
                  </a:cubicBezTo>
                  <a:cubicBezTo>
                    <a:pt x="61589" y="247736"/>
                    <a:pt x="65246" y="250022"/>
                    <a:pt x="69133" y="252080"/>
                  </a:cubicBezTo>
                  <a:cubicBezTo>
                    <a:pt x="84220" y="260538"/>
                    <a:pt x="83992" y="260309"/>
                    <a:pt x="75305" y="276083"/>
                  </a:cubicBezTo>
                  <a:cubicBezTo>
                    <a:pt x="56788" y="309915"/>
                    <a:pt x="33014" y="341005"/>
                    <a:pt x="12668" y="374152"/>
                  </a:cubicBezTo>
                  <a:close/>
                  <a:moveTo>
                    <a:pt x="186404" y="578520"/>
                  </a:moveTo>
                  <a:cubicBezTo>
                    <a:pt x="185033" y="594980"/>
                    <a:pt x="184118" y="611667"/>
                    <a:pt x="181375" y="627898"/>
                  </a:cubicBezTo>
                  <a:cubicBezTo>
                    <a:pt x="177260" y="654187"/>
                    <a:pt x="174060" y="680705"/>
                    <a:pt x="165145" y="706079"/>
                  </a:cubicBezTo>
                  <a:cubicBezTo>
                    <a:pt x="159201" y="722996"/>
                    <a:pt x="154858" y="725053"/>
                    <a:pt x="131312" y="722310"/>
                  </a:cubicBezTo>
                  <a:cubicBezTo>
                    <a:pt x="117139" y="720710"/>
                    <a:pt x="112338" y="715909"/>
                    <a:pt x="110738" y="699678"/>
                  </a:cubicBezTo>
                  <a:cubicBezTo>
                    <a:pt x="110052" y="693278"/>
                    <a:pt x="109823" y="686648"/>
                    <a:pt x="110738" y="680247"/>
                  </a:cubicBezTo>
                  <a:cubicBezTo>
                    <a:pt x="115081" y="650758"/>
                    <a:pt x="113710" y="621269"/>
                    <a:pt x="114853" y="591779"/>
                  </a:cubicBezTo>
                  <a:cubicBezTo>
                    <a:pt x="115538" y="571434"/>
                    <a:pt x="115081" y="571434"/>
                    <a:pt x="135427" y="572577"/>
                  </a:cubicBezTo>
                  <a:cubicBezTo>
                    <a:pt x="138398" y="572805"/>
                    <a:pt x="141142" y="573034"/>
                    <a:pt x="144342" y="573263"/>
                  </a:cubicBezTo>
                  <a:cubicBezTo>
                    <a:pt x="154858" y="572348"/>
                    <a:pt x="165602" y="574406"/>
                    <a:pt x="176117" y="570062"/>
                  </a:cubicBezTo>
                  <a:cubicBezTo>
                    <a:pt x="183433" y="566862"/>
                    <a:pt x="187090" y="571205"/>
                    <a:pt x="186404" y="578520"/>
                  </a:cubicBezTo>
                  <a:close/>
                  <a:moveTo>
                    <a:pt x="377514" y="223733"/>
                  </a:moveTo>
                  <a:cubicBezTo>
                    <a:pt x="385058" y="224876"/>
                    <a:pt x="391687" y="223276"/>
                    <a:pt x="398317" y="219847"/>
                  </a:cubicBezTo>
                  <a:cubicBezTo>
                    <a:pt x="415919" y="210932"/>
                    <a:pt x="420034" y="200873"/>
                    <a:pt x="412261" y="182814"/>
                  </a:cubicBezTo>
                  <a:cubicBezTo>
                    <a:pt x="404717" y="165669"/>
                    <a:pt x="396031" y="148981"/>
                    <a:pt x="393516" y="130007"/>
                  </a:cubicBezTo>
                  <a:cubicBezTo>
                    <a:pt x="391230" y="114005"/>
                    <a:pt x="391230" y="98460"/>
                    <a:pt x="395345" y="82687"/>
                  </a:cubicBezTo>
                  <a:cubicBezTo>
                    <a:pt x="406546" y="39024"/>
                    <a:pt x="439007" y="15707"/>
                    <a:pt x="484499" y="17079"/>
                  </a:cubicBezTo>
                  <a:cubicBezTo>
                    <a:pt x="500501" y="17536"/>
                    <a:pt x="516046" y="19136"/>
                    <a:pt x="531362" y="23708"/>
                  </a:cubicBezTo>
                  <a:cubicBezTo>
                    <a:pt x="534562" y="24623"/>
                    <a:pt x="537534" y="25766"/>
                    <a:pt x="540506" y="26680"/>
                  </a:cubicBezTo>
                  <a:lnTo>
                    <a:pt x="540506" y="26680"/>
                  </a:lnTo>
                  <a:cubicBezTo>
                    <a:pt x="541420" y="27137"/>
                    <a:pt x="542335" y="27366"/>
                    <a:pt x="543249" y="27823"/>
                  </a:cubicBezTo>
                  <a:cubicBezTo>
                    <a:pt x="543249" y="27823"/>
                    <a:pt x="543249" y="27823"/>
                    <a:pt x="543478" y="27823"/>
                  </a:cubicBezTo>
                  <a:cubicBezTo>
                    <a:pt x="544392" y="28280"/>
                    <a:pt x="545306" y="28509"/>
                    <a:pt x="545992" y="28966"/>
                  </a:cubicBezTo>
                  <a:cubicBezTo>
                    <a:pt x="545992" y="28966"/>
                    <a:pt x="546221" y="28966"/>
                    <a:pt x="546221" y="28966"/>
                  </a:cubicBezTo>
                  <a:cubicBezTo>
                    <a:pt x="547135" y="29423"/>
                    <a:pt x="547821" y="29880"/>
                    <a:pt x="548735" y="30109"/>
                  </a:cubicBezTo>
                  <a:cubicBezTo>
                    <a:pt x="548735" y="30109"/>
                    <a:pt x="548964" y="30109"/>
                    <a:pt x="548964" y="30109"/>
                  </a:cubicBezTo>
                  <a:cubicBezTo>
                    <a:pt x="549878" y="30566"/>
                    <a:pt x="550564" y="31023"/>
                    <a:pt x="551479" y="31481"/>
                  </a:cubicBezTo>
                  <a:cubicBezTo>
                    <a:pt x="551479" y="31481"/>
                    <a:pt x="551479" y="31481"/>
                    <a:pt x="551479" y="31481"/>
                  </a:cubicBezTo>
                  <a:cubicBezTo>
                    <a:pt x="557422" y="34681"/>
                    <a:pt x="562451" y="38567"/>
                    <a:pt x="566795" y="42911"/>
                  </a:cubicBezTo>
                  <a:cubicBezTo>
                    <a:pt x="566795" y="42911"/>
                    <a:pt x="566795" y="42911"/>
                    <a:pt x="566795" y="42911"/>
                  </a:cubicBezTo>
                  <a:cubicBezTo>
                    <a:pt x="567252" y="43368"/>
                    <a:pt x="567938" y="44054"/>
                    <a:pt x="568395" y="44739"/>
                  </a:cubicBezTo>
                  <a:cubicBezTo>
                    <a:pt x="568395" y="44739"/>
                    <a:pt x="568624" y="44968"/>
                    <a:pt x="568624" y="44968"/>
                  </a:cubicBezTo>
                  <a:cubicBezTo>
                    <a:pt x="569081" y="45425"/>
                    <a:pt x="569538" y="46111"/>
                    <a:pt x="569995" y="46568"/>
                  </a:cubicBezTo>
                  <a:cubicBezTo>
                    <a:pt x="570224" y="46797"/>
                    <a:pt x="570224" y="46797"/>
                    <a:pt x="570452" y="47025"/>
                  </a:cubicBezTo>
                  <a:cubicBezTo>
                    <a:pt x="570910" y="47483"/>
                    <a:pt x="571367" y="48168"/>
                    <a:pt x="571824" y="48626"/>
                  </a:cubicBezTo>
                  <a:cubicBezTo>
                    <a:pt x="572053" y="48854"/>
                    <a:pt x="572053" y="48854"/>
                    <a:pt x="572281" y="49083"/>
                  </a:cubicBezTo>
                  <a:cubicBezTo>
                    <a:pt x="572738" y="49540"/>
                    <a:pt x="573196" y="50226"/>
                    <a:pt x="573424" y="50683"/>
                  </a:cubicBezTo>
                  <a:cubicBezTo>
                    <a:pt x="573653" y="50912"/>
                    <a:pt x="573653" y="51140"/>
                    <a:pt x="573881" y="51140"/>
                  </a:cubicBezTo>
                  <a:cubicBezTo>
                    <a:pt x="574339" y="51597"/>
                    <a:pt x="574567" y="52283"/>
                    <a:pt x="575024" y="52969"/>
                  </a:cubicBezTo>
                  <a:cubicBezTo>
                    <a:pt x="575253" y="53198"/>
                    <a:pt x="575253" y="53426"/>
                    <a:pt x="575482" y="53655"/>
                  </a:cubicBezTo>
                  <a:cubicBezTo>
                    <a:pt x="575939" y="54341"/>
                    <a:pt x="576167" y="54798"/>
                    <a:pt x="576625" y="55484"/>
                  </a:cubicBezTo>
                  <a:cubicBezTo>
                    <a:pt x="576625" y="55712"/>
                    <a:pt x="576853" y="55941"/>
                    <a:pt x="576853" y="55941"/>
                  </a:cubicBezTo>
                  <a:cubicBezTo>
                    <a:pt x="577310" y="56627"/>
                    <a:pt x="577539" y="57312"/>
                    <a:pt x="577996" y="57770"/>
                  </a:cubicBezTo>
                  <a:cubicBezTo>
                    <a:pt x="577996" y="57998"/>
                    <a:pt x="578225" y="57998"/>
                    <a:pt x="578225" y="58227"/>
                  </a:cubicBezTo>
                  <a:cubicBezTo>
                    <a:pt x="579825" y="61199"/>
                    <a:pt x="581197" y="64170"/>
                    <a:pt x="582340" y="67599"/>
                  </a:cubicBezTo>
                  <a:cubicBezTo>
                    <a:pt x="582340" y="67828"/>
                    <a:pt x="582568" y="68285"/>
                    <a:pt x="582568" y="68514"/>
                  </a:cubicBezTo>
                  <a:cubicBezTo>
                    <a:pt x="582797" y="69200"/>
                    <a:pt x="583025" y="69657"/>
                    <a:pt x="583254" y="70343"/>
                  </a:cubicBezTo>
                  <a:cubicBezTo>
                    <a:pt x="583483" y="70800"/>
                    <a:pt x="583483" y="71028"/>
                    <a:pt x="583711" y="71486"/>
                  </a:cubicBezTo>
                  <a:cubicBezTo>
                    <a:pt x="583940" y="71943"/>
                    <a:pt x="584168" y="72629"/>
                    <a:pt x="584168" y="73086"/>
                  </a:cubicBezTo>
                  <a:cubicBezTo>
                    <a:pt x="584397" y="73543"/>
                    <a:pt x="584397" y="74000"/>
                    <a:pt x="584626" y="74457"/>
                  </a:cubicBezTo>
                  <a:cubicBezTo>
                    <a:pt x="584854" y="74915"/>
                    <a:pt x="584854" y="75600"/>
                    <a:pt x="585083" y="76058"/>
                  </a:cubicBezTo>
                  <a:cubicBezTo>
                    <a:pt x="585311" y="76515"/>
                    <a:pt x="585311" y="76972"/>
                    <a:pt x="585540" y="77429"/>
                  </a:cubicBezTo>
                  <a:cubicBezTo>
                    <a:pt x="585769" y="77886"/>
                    <a:pt x="585769" y="78572"/>
                    <a:pt x="585997" y="79029"/>
                  </a:cubicBezTo>
                  <a:cubicBezTo>
                    <a:pt x="586226" y="79487"/>
                    <a:pt x="586226" y="80172"/>
                    <a:pt x="586454" y="80630"/>
                  </a:cubicBezTo>
                  <a:cubicBezTo>
                    <a:pt x="586683" y="81087"/>
                    <a:pt x="586683" y="81773"/>
                    <a:pt x="586912" y="82230"/>
                  </a:cubicBezTo>
                  <a:cubicBezTo>
                    <a:pt x="587140" y="82687"/>
                    <a:pt x="587140" y="83373"/>
                    <a:pt x="587369" y="84059"/>
                  </a:cubicBezTo>
                  <a:cubicBezTo>
                    <a:pt x="587597" y="84516"/>
                    <a:pt x="587597" y="85202"/>
                    <a:pt x="587826" y="85659"/>
                  </a:cubicBezTo>
                  <a:cubicBezTo>
                    <a:pt x="588055" y="86345"/>
                    <a:pt x="588055" y="86802"/>
                    <a:pt x="588283" y="87488"/>
                  </a:cubicBezTo>
                  <a:cubicBezTo>
                    <a:pt x="588283" y="87945"/>
                    <a:pt x="588512" y="88631"/>
                    <a:pt x="588512" y="89088"/>
                  </a:cubicBezTo>
                  <a:cubicBezTo>
                    <a:pt x="588740" y="89774"/>
                    <a:pt x="588740" y="90459"/>
                    <a:pt x="588969" y="91145"/>
                  </a:cubicBezTo>
                  <a:cubicBezTo>
                    <a:pt x="588969" y="91602"/>
                    <a:pt x="589198" y="92060"/>
                    <a:pt x="589198" y="92517"/>
                  </a:cubicBezTo>
                  <a:cubicBezTo>
                    <a:pt x="589426" y="93203"/>
                    <a:pt x="589426" y="94117"/>
                    <a:pt x="589655" y="94803"/>
                  </a:cubicBezTo>
                  <a:cubicBezTo>
                    <a:pt x="589655" y="95260"/>
                    <a:pt x="589883" y="95717"/>
                    <a:pt x="589883" y="95946"/>
                  </a:cubicBezTo>
                  <a:cubicBezTo>
                    <a:pt x="590112" y="97089"/>
                    <a:pt x="590341" y="98460"/>
                    <a:pt x="590341" y="99603"/>
                  </a:cubicBezTo>
                  <a:cubicBezTo>
                    <a:pt x="592398" y="116291"/>
                    <a:pt x="588055" y="132522"/>
                    <a:pt x="583025" y="148524"/>
                  </a:cubicBezTo>
                  <a:cubicBezTo>
                    <a:pt x="581197" y="154467"/>
                    <a:pt x="579139" y="160182"/>
                    <a:pt x="577310" y="166126"/>
                  </a:cubicBezTo>
                  <a:cubicBezTo>
                    <a:pt x="575482" y="172070"/>
                    <a:pt x="573653" y="177785"/>
                    <a:pt x="572053" y="183728"/>
                  </a:cubicBezTo>
                  <a:cubicBezTo>
                    <a:pt x="572053" y="183728"/>
                    <a:pt x="572053" y="183728"/>
                    <a:pt x="572053" y="183728"/>
                  </a:cubicBezTo>
                  <a:cubicBezTo>
                    <a:pt x="571824" y="184643"/>
                    <a:pt x="571595" y="185557"/>
                    <a:pt x="571367" y="186471"/>
                  </a:cubicBezTo>
                  <a:cubicBezTo>
                    <a:pt x="571367" y="186700"/>
                    <a:pt x="571367" y="186700"/>
                    <a:pt x="571367" y="186929"/>
                  </a:cubicBezTo>
                  <a:cubicBezTo>
                    <a:pt x="571138" y="187843"/>
                    <a:pt x="571138" y="188529"/>
                    <a:pt x="570910" y="189443"/>
                  </a:cubicBezTo>
                  <a:cubicBezTo>
                    <a:pt x="570910" y="189443"/>
                    <a:pt x="570910" y="189672"/>
                    <a:pt x="570910" y="189672"/>
                  </a:cubicBezTo>
                  <a:cubicBezTo>
                    <a:pt x="570910" y="190586"/>
                    <a:pt x="570681" y="191501"/>
                    <a:pt x="570681" y="192186"/>
                  </a:cubicBezTo>
                  <a:cubicBezTo>
                    <a:pt x="570681" y="192186"/>
                    <a:pt x="570681" y="192186"/>
                    <a:pt x="570681" y="192186"/>
                  </a:cubicBezTo>
                  <a:cubicBezTo>
                    <a:pt x="570681" y="193101"/>
                    <a:pt x="570681" y="194015"/>
                    <a:pt x="570681" y="194701"/>
                  </a:cubicBezTo>
                  <a:cubicBezTo>
                    <a:pt x="570910" y="203845"/>
                    <a:pt x="575710" y="211160"/>
                    <a:pt x="584854" y="216875"/>
                  </a:cubicBezTo>
                  <a:cubicBezTo>
                    <a:pt x="596056" y="223733"/>
                    <a:pt x="607943" y="227619"/>
                    <a:pt x="621887" y="226019"/>
                  </a:cubicBezTo>
                  <a:cubicBezTo>
                    <a:pt x="652063" y="222133"/>
                    <a:pt x="682238" y="222590"/>
                    <a:pt x="712184" y="226019"/>
                  </a:cubicBezTo>
                  <a:cubicBezTo>
                    <a:pt x="712870" y="226019"/>
                    <a:pt x="713556" y="226248"/>
                    <a:pt x="714242" y="226248"/>
                  </a:cubicBezTo>
                  <a:cubicBezTo>
                    <a:pt x="716528" y="226476"/>
                    <a:pt x="718585" y="226705"/>
                    <a:pt x="720871" y="226934"/>
                  </a:cubicBezTo>
                  <a:cubicBezTo>
                    <a:pt x="721786" y="226934"/>
                    <a:pt x="722700" y="227162"/>
                    <a:pt x="723614" y="227162"/>
                  </a:cubicBezTo>
                  <a:cubicBezTo>
                    <a:pt x="725672" y="227391"/>
                    <a:pt x="727729" y="227619"/>
                    <a:pt x="729787" y="228077"/>
                  </a:cubicBezTo>
                  <a:cubicBezTo>
                    <a:pt x="730701" y="228305"/>
                    <a:pt x="731387" y="228305"/>
                    <a:pt x="732301" y="228534"/>
                  </a:cubicBezTo>
                  <a:cubicBezTo>
                    <a:pt x="735044" y="228991"/>
                    <a:pt x="738016" y="229448"/>
                    <a:pt x="740759" y="229905"/>
                  </a:cubicBezTo>
                  <a:cubicBezTo>
                    <a:pt x="746017" y="230820"/>
                    <a:pt x="751046" y="231963"/>
                    <a:pt x="755390" y="233563"/>
                  </a:cubicBezTo>
                  <a:cubicBezTo>
                    <a:pt x="759733" y="235163"/>
                    <a:pt x="763619" y="236992"/>
                    <a:pt x="767048" y="239278"/>
                  </a:cubicBezTo>
                  <a:cubicBezTo>
                    <a:pt x="772763" y="243164"/>
                    <a:pt x="777107" y="248193"/>
                    <a:pt x="780079" y="254366"/>
                  </a:cubicBezTo>
                  <a:cubicBezTo>
                    <a:pt x="781222" y="256880"/>
                    <a:pt x="782365" y="259623"/>
                    <a:pt x="783279" y="262367"/>
                  </a:cubicBezTo>
                  <a:cubicBezTo>
                    <a:pt x="783736" y="263738"/>
                    <a:pt x="783965" y="265338"/>
                    <a:pt x="784422" y="266939"/>
                  </a:cubicBezTo>
                  <a:cubicBezTo>
                    <a:pt x="785108" y="270139"/>
                    <a:pt x="785565" y="273339"/>
                    <a:pt x="785794" y="276997"/>
                  </a:cubicBezTo>
                  <a:cubicBezTo>
                    <a:pt x="786022" y="281112"/>
                    <a:pt x="786251" y="285227"/>
                    <a:pt x="786479" y="289341"/>
                  </a:cubicBezTo>
                  <a:cubicBezTo>
                    <a:pt x="786708" y="293456"/>
                    <a:pt x="786937" y="297571"/>
                    <a:pt x="786937" y="301686"/>
                  </a:cubicBezTo>
                  <a:cubicBezTo>
                    <a:pt x="787165" y="307858"/>
                    <a:pt x="787165" y="314030"/>
                    <a:pt x="787165" y="320431"/>
                  </a:cubicBezTo>
                  <a:cubicBezTo>
                    <a:pt x="787165" y="324546"/>
                    <a:pt x="787165" y="328661"/>
                    <a:pt x="786937" y="332775"/>
                  </a:cubicBezTo>
                  <a:cubicBezTo>
                    <a:pt x="786708" y="338948"/>
                    <a:pt x="786479" y="345120"/>
                    <a:pt x="786022" y="351521"/>
                  </a:cubicBezTo>
                  <a:cubicBezTo>
                    <a:pt x="785565" y="357693"/>
                    <a:pt x="785108" y="363865"/>
                    <a:pt x="784422" y="370037"/>
                  </a:cubicBezTo>
                  <a:cubicBezTo>
                    <a:pt x="784193" y="372095"/>
                    <a:pt x="783965" y="374152"/>
                    <a:pt x="783736" y="376209"/>
                  </a:cubicBezTo>
                  <a:cubicBezTo>
                    <a:pt x="783279" y="379867"/>
                    <a:pt x="783279" y="383525"/>
                    <a:pt x="783736" y="386725"/>
                  </a:cubicBezTo>
                  <a:cubicBezTo>
                    <a:pt x="784651" y="393812"/>
                    <a:pt x="787851" y="399755"/>
                    <a:pt x="792423" y="403641"/>
                  </a:cubicBezTo>
                  <a:cubicBezTo>
                    <a:pt x="793337" y="404327"/>
                    <a:pt x="794252" y="405013"/>
                    <a:pt x="795166" y="405470"/>
                  </a:cubicBezTo>
                  <a:cubicBezTo>
                    <a:pt x="801796" y="409585"/>
                    <a:pt x="810482" y="410271"/>
                    <a:pt x="820312" y="406156"/>
                  </a:cubicBezTo>
                  <a:cubicBezTo>
                    <a:pt x="824198" y="404556"/>
                    <a:pt x="828313" y="402956"/>
                    <a:pt x="832199" y="401127"/>
                  </a:cubicBezTo>
                  <a:cubicBezTo>
                    <a:pt x="838829" y="398155"/>
                    <a:pt x="845230" y="394955"/>
                    <a:pt x="851173" y="390840"/>
                  </a:cubicBezTo>
                  <a:cubicBezTo>
                    <a:pt x="854374" y="388782"/>
                    <a:pt x="857574" y="386725"/>
                    <a:pt x="860774" y="384896"/>
                  </a:cubicBezTo>
                  <a:cubicBezTo>
                    <a:pt x="867404" y="381467"/>
                    <a:pt x="874033" y="378724"/>
                    <a:pt x="880891" y="376895"/>
                  </a:cubicBezTo>
                  <a:cubicBezTo>
                    <a:pt x="885920" y="375524"/>
                    <a:pt x="891178" y="374609"/>
                    <a:pt x="896436" y="374152"/>
                  </a:cubicBezTo>
                  <a:cubicBezTo>
                    <a:pt x="899865" y="373923"/>
                    <a:pt x="903523" y="373695"/>
                    <a:pt x="906952" y="373695"/>
                  </a:cubicBezTo>
                  <a:cubicBezTo>
                    <a:pt x="912209" y="373695"/>
                    <a:pt x="917696" y="374381"/>
                    <a:pt x="923182" y="375295"/>
                  </a:cubicBezTo>
                  <a:cubicBezTo>
                    <a:pt x="926840" y="375981"/>
                    <a:pt x="930497" y="376667"/>
                    <a:pt x="934155" y="377810"/>
                  </a:cubicBezTo>
                  <a:cubicBezTo>
                    <a:pt x="942613" y="380096"/>
                    <a:pt x="950386" y="383982"/>
                    <a:pt x="957472" y="389468"/>
                  </a:cubicBezTo>
                  <a:cubicBezTo>
                    <a:pt x="959530" y="391068"/>
                    <a:pt x="961587" y="392897"/>
                    <a:pt x="963416" y="394726"/>
                  </a:cubicBezTo>
                  <a:cubicBezTo>
                    <a:pt x="965930" y="397241"/>
                    <a:pt x="968445" y="399984"/>
                    <a:pt x="970502" y="403184"/>
                  </a:cubicBezTo>
                  <a:cubicBezTo>
                    <a:pt x="972103" y="405470"/>
                    <a:pt x="973703" y="407985"/>
                    <a:pt x="975074" y="410499"/>
                  </a:cubicBezTo>
                  <a:cubicBezTo>
                    <a:pt x="975532" y="411414"/>
                    <a:pt x="975989" y="412328"/>
                    <a:pt x="976446" y="413014"/>
                  </a:cubicBezTo>
                  <a:cubicBezTo>
                    <a:pt x="977360" y="414843"/>
                    <a:pt x="978275" y="416672"/>
                    <a:pt x="978961" y="418500"/>
                  </a:cubicBezTo>
                  <a:cubicBezTo>
                    <a:pt x="979646" y="420329"/>
                    <a:pt x="980561" y="422387"/>
                    <a:pt x="981018" y="424444"/>
                  </a:cubicBezTo>
                  <a:cubicBezTo>
                    <a:pt x="981247" y="425358"/>
                    <a:pt x="981704" y="426501"/>
                    <a:pt x="981932" y="427644"/>
                  </a:cubicBezTo>
                  <a:cubicBezTo>
                    <a:pt x="983075" y="431759"/>
                    <a:pt x="983990" y="436331"/>
                    <a:pt x="984676" y="440903"/>
                  </a:cubicBezTo>
                  <a:cubicBezTo>
                    <a:pt x="984904" y="443189"/>
                    <a:pt x="985361" y="445704"/>
                    <a:pt x="985361" y="448218"/>
                  </a:cubicBezTo>
                  <a:cubicBezTo>
                    <a:pt x="985590" y="451647"/>
                    <a:pt x="985819" y="455305"/>
                    <a:pt x="985819" y="458963"/>
                  </a:cubicBezTo>
                  <a:cubicBezTo>
                    <a:pt x="985819" y="460563"/>
                    <a:pt x="985819" y="462163"/>
                    <a:pt x="985819" y="463763"/>
                  </a:cubicBezTo>
                  <a:cubicBezTo>
                    <a:pt x="985819" y="464678"/>
                    <a:pt x="985819" y="465363"/>
                    <a:pt x="985819" y="466278"/>
                  </a:cubicBezTo>
                  <a:cubicBezTo>
                    <a:pt x="985590" y="469478"/>
                    <a:pt x="985361" y="472907"/>
                    <a:pt x="984904" y="476336"/>
                  </a:cubicBezTo>
                  <a:cubicBezTo>
                    <a:pt x="984904" y="477251"/>
                    <a:pt x="984676" y="477936"/>
                    <a:pt x="984676" y="478851"/>
                  </a:cubicBezTo>
                  <a:cubicBezTo>
                    <a:pt x="980104" y="512455"/>
                    <a:pt x="962730" y="550631"/>
                    <a:pt x="912209" y="552917"/>
                  </a:cubicBezTo>
                  <a:cubicBezTo>
                    <a:pt x="896665" y="553603"/>
                    <a:pt x="878148" y="551088"/>
                    <a:pt x="855745" y="543773"/>
                  </a:cubicBezTo>
                  <a:cubicBezTo>
                    <a:pt x="852316" y="541944"/>
                    <a:pt x="848659" y="540573"/>
                    <a:pt x="845230" y="539430"/>
                  </a:cubicBezTo>
                  <a:cubicBezTo>
                    <a:pt x="843401" y="538973"/>
                    <a:pt x="841572" y="538515"/>
                    <a:pt x="839743" y="538058"/>
                  </a:cubicBezTo>
                  <a:cubicBezTo>
                    <a:pt x="837914" y="537601"/>
                    <a:pt x="836086" y="537372"/>
                    <a:pt x="834257" y="537144"/>
                  </a:cubicBezTo>
                  <a:cubicBezTo>
                    <a:pt x="828770" y="536458"/>
                    <a:pt x="823055" y="536458"/>
                    <a:pt x="817340" y="537144"/>
                  </a:cubicBezTo>
                  <a:cubicBezTo>
                    <a:pt x="815512" y="537372"/>
                    <a:pt x="813454" y="537601"/>
                    <a:pt x="811625" y="537830"/>
                  </a:cubicBezTo>
                  <a:cubicBezTo>
                    <a:pt x="804082" y="538973"/>
                    <a:pt x="798595" y="541030"/>
                    <a:pt x="794938" y="544688"/>
                  </a:cubicBezTo>
                  <a:cubicBezTo>
                    <a:pt x="794023" y="545602"/>
                    <a:pt x="793109" y="546516"/>
                    <a:pt x="792423" y="547659"/>
                  </a:cubicBezTo>
                  <a:cubicBezTo>
                    <a:pt x="790137" y="551088"/>
                    <a:pt x="788765" y="555432"/>
                    <a:pt x="787851" y="561147"/>
                  </a:cubicBezTo>
                  <a:cubicBezTo>
                    <a:pt x="787622" y="562976"/>
                    <a:pt x="787394" y="564804"/>
                    <a:pt x="787165" y="566405"/>
                  </a:cubicBezTo>
                  <a:cubicBezTo>
                    <a:pt x="786708" y="570062"/>
                    <a:pt x="786251" y="573491"/>
                    <a:pt x="785794" y="577149"/>
                  </a:cubicBezTo>
                  <a:cubicBezTo>
                    <a:pt x="785336" y="580806"/>
                    <a:pt x="785108" y="584235"/>
                    <a:pt x="784651" y="587893"/>
                  </a:cubicBezTo>
                  <a:cubicBezTo>
                    <a:pt x="784422" y="591551"/>
                    <a:pt x="784193" y="594980"/>
                    <a:pt x="784193" y="598637"/>
                  </a:cubicBezTo>
                  <a:cubicBezTo>
                    <a:pt x="784193" y="600466"/>
                    <a:pt x="784193" y="602295"/>
                    <a:pt x="784193" y="604124"/>
                  </a:cubicBezTo>
                  <a:cubicBezTo>
                    <a:pt x="784422" y="609839"/>
                    <a:pt x="784193" y="615554"/>
                    <a:pt x="783965" y="621269"/>
                  </a:cubicBezTo>
                  <a:cubicBezTo>
                    <a:pt x="783736" y="626984"/>
                    <a:pt x="783050" y="632699"/>
                    <a:pt x="782365" y="638185"/>
                  </a:cubicBezTo>
                  <a:cubicBezTo>
                    <a:pt x="781679" y="643900"/>
                    <a:pt x="780764" y="649386"/>
                    <a:pt x="779850" y="655101"/>
                  </a:cubicBezTo>
                  <a:cubicBezTo>
                    <a:pt x="778936" y="660588"/>
                    <a:pt x="777793" y="666303"/>
                    <a:pt x="776878" y="671789"/>
                  </a:cubicBezTo>
                  <a:cubicBezTo>
                    <a:pt x="776192" y="675447"/>
                    <a:pt x="775507" y="679333"/>
                    <a:pt x="774592" y="682991"/>
                  </a:cubicBezTo>
                  <a:cubicBezTo>
                    <a:pt x="773906" y="686648"/>
                    <a:pt x="773221" y="690534"/>
                    <a:pt x="772535" y="694192"/>
                  </a:cubicBezTo>
                  <a:cubicBezTo>
                    <a:pt x="772306" y="696021"/>
                    <a:pt x="771849" y="697621"/>
                    <a:pt x="771392" y="699450"/>
                  </a:cubicBezTo>
                  <a:cubicBezTo>
                    <a:pt x="770935" y="701279"/>
                    <a:pt x="770477" y="702879"/>
                    <a:pt x="770020" y="704708"/>
                  </a:cubicBezTo>
                  <a:cubicBezTo>
                    <a:pt x="769563" y="706308"/>
                    <a:pt x="768877" y="708137"/>
                    <a:pt x="767963" y="709737"/>
                  </a:cubicBezTo>
                  <a:cubicBezTo>
                    <a:pt x="767277" y="711337"/>
                    <a:pt x="766363" y="712937"/>
                    <a:pt x="765220" y="714537"/>
                  </a:cubicBezTo>
                  <a:cubicBezTo>
                    <a:pt x="763619" y="716823"/>
                    <a:pt x="762019" y="719109"/>
                    <a:pt x="760190" y="720938"/>
                  </a:cubicBezTo>
                  <a:cubicBezTo>
                    <a:pt x="754933" y="726653"/>
                    <a:pt x="748532" y="729854"/>
                    <a:pt x="738931" y="730082"/>
                  </a:cubicBezTo>
                  <a:cubicBezTo>
                    <a:pt x="735959" y="730082"/>
                    <a:pt x="732301" y="730082"/>
                    <a:pt x="727958" y="730311"/>
                  </a:cubicBezTo>
                  <a:cubicBezTo>
                    <a:pt x="726586" y="730311"/>
                    <a:pt x="724986" y="730311"/>
                    <a:pt x="723386" y="730311"/>
                  </a:cubicBezTo>
                  <a:cubicBezTo>
                    <a:pt x="722700" y="730311"/>
                    <a:pt x="721786" y="730311"/>
                    <a:pt x="721100" y="730311"/>
                  </a:cubicBezTo>
                  <a:cubicBezTo>
                    <a:pt x="719500" y="730311"/>
                    <a:pt x="717899" y="730311"/>
                    <a:pt x="716071" y="730311"/>
                  </a:cubicBezTo>
                  <a:cubicBezTo>
                    <a:pt x="715156" y="730311"/>
                    <a:pt x="714242" y="730311"/>
                    <a:pt x="713327" y="730311"/>
                  </a:cubicBezTo>
                  <a:cubicBezTo>
                    <a:pt x="711499" y="730311"/>
                    <a:pt x="709670" y="730311"/>
                    <a:pt x="707612" y="730311"/>
                  </a:cubicBezTo>
                  <a:cubicBezTo>
                    <a:pt x="704641" y="730311"/>
                    <a:pt x="701669" y="730311"/>
                    <a:pt x="698468" y="730539"/>
                  </a:cubicBezTo>
                  <a:cubicBezTo>
                    <a:pt x="696411" y="730539"/>
                    <a:pt x="694125" y="730539"/>
                    <a:pt x="692068" y="730539"/>
                  </a:cubicBezTo>
                  <a:cubicBezTo>
                    <a:pt x="690925" y="730539"/>
                    <a:pt x="689782" y="730539"/>
                    <a:pt x="688639" y="730539"/>
                  </a:cubicBezTo>
                  <a:cubicBezTo>
                    <a:pt x="685210" y="730539"/>
                    <a:pt x="681781" y="730539"/>
                    <a:pt x="678123" y="730768"/>
                  </a:cubicBezTo>
                  <a:cubicBezTo>
                    <a:pt x="673322" y="730768"/>
                    <a:pt x="668293" y="730997"/>
                    <a:pt x="663264" y="730997"/>
                  </a:cubicBezTo>
                  <a:cubicBezTo>
                    <a:pt x="654349" y="731225"/>
                    <a:pt x="644747" y="731225"/>
                    <a:pt x="634689" y="731454"/>
                  </a:cubicBezTo>
                  <a:cubicBezTo>
                    <a:pt x="631946" y="731454"/>
                    <a:pt x="628974" y="731454"/>
                    <a:pt x="626002" y="731454"/>
                  </a:cubicBezTo>
                  <a:cubicBezTo>
                    <a:pt x="589655" y="731911"/>
                    <a:pt x="548507" y="732140"/>
                    <a:pt x="507130" y="732368"/>
                  </a:cubicBezTo>
                  <a:cubicBezTo>
                    <a:pt x="505530" y="732368"/>
                    <a:pt x="503930" y="732368"/>
                    <a:pt x="502101" y="732368"/>
                  </a:cubicBezTo>
                  <a:cubicBezTo>
                    <a:pt x="498901" y="732368"/>
                    <a:pt x="495472" y="732368"/>
                    <a:pt x="492271" y="732368"/>
                  </a:cubicBezTo>
                  <a:cubicBezTo>
                    <a:pt x="490671" y="732368"/>
                    <a:pt x="489071" y="732368"/>
                    <a:pt x="487242" y="732368"/>
                  </a:cubicBezTo>
                  <a:cubicBezTo>
                    <a:pt x="477412" y="732368"/>
                    <a:pt x="467582" y="732368"/>
                    <a:pt x="457753" y="732368"/>
                  </a:cubicBezTo>
                  <a:cubicBezTo>
                    <a:pt x="457753" y="732368"/>
                    <a:pt x="457753" y="732368"/>
                    <a:pt x="457753" y="732368"/>
                  </a:cubicBezTo>
                  <a:cubicBezTo>
                    <a:pt x="435121" y="732368"/>
                    <a:pt x="412947" y="732368"/>
                    <a:pt x="392373" y="732140"/>
                  </a:cubicBezTo>
                  <a:cubicBezTo>
                    <a:pt x="386429" y="732140"/>
                    <a:pt x="380714" y="732140"/>
                    <a:pt x="374999" y="731911"/>
                  </a:cubicBezTo>
                  <a:cubicBezTo>
                    <a:pt x="367913" y="731911"/>
                    <a:pt x="361055" y="731682"/>
                    <a:pt x="354425" y="731682"/>
                  </a:cubicBezTo>
                  <a:cubicBezTo>
                    <a:pt x="353054" y="731682"/>
                    <a:pt x="351911" y="731682"/>
                    <a:pt x="350539" y="731682"/>
                  </a:cubicBezTo>
                  <a:cubicBezTo>
                    <a:pt x="345281" y="731682"/>
                    <a:pt x="340252" y="731454"/>
                    <a:pt x="335452" y="731454"/>
                  </a:cubicBezTo>
                  <a:cubicBezTo>
                    <a:pt x="334309" y="731454"/>
                    <a:pt x="332937" y="731454"/>
                    <a:pt x="331794" y="731454"/>
                  </a:cubicBezTo>
                  <a:cubicBezTo>
                    <a:pt x="330651" y="731454"/>
                    <a:pt x="329279" y="731454"/>
                    <a:pt x="328136" y="731454"/>
                  </a:cubicBezTo>
                  <a:cubicBezTo>
                    <a:pt x="325850" y="731454"/>
                    <a:pt x="323564" y="731225"/>
                    <a:pt x="321507" y="731225"/>
                  </a:cubicBezTo>
                  <a:cubicBezTo>
                    <a:pt x="319221" y="731225"/>
                    <a:pt x="317164" y="730997"/>
                    <a:pt x="315106" y="730997"/>
                  </a:cubicBezTo>
                  <a:cubicBezTo>
                    <a:pt x="313049" y="730997"/>
                    <a:pt x="310991" y="730768"/>
                    <a:pt x="308934" y="730768"/>
                  </a:cubicBezTo>
                  <a:cubicBezTo>
                    <a:pt x="306877" y="730768"/>
                    <a:pt x="305048" y="730539"/>
                    <a:pt x="303219" y="730539"/>
                  </a:cubicBezTo>
                  <a:cubicBezTo>
                    <a:pt x="302305" y="730539"/>
                    <a:pt x="301162" y="730539"/>
                    <a:pt x="300247" y="730311"/>
                  </a:cubicBezTo>
                  <a:cubicBezTo>
                    <a:pt x="298418" y="730311"/>
                    <a:pt x="296590" y="730082"/>
                    <a:pt x="294989" y="730082"/>
                  </a:cubicBezTo>
                  <a:cubicBezTo>
                    <a:pt x="294075" y="730082"/>
                    <a:pt x="293389" y="730082"/>
                    <a:pt x="292475" y="729854"/>
                  </a:cubicBezTo>
                  <a:cubicBezTo>
                    <a:pt x="291560" y="729854"/>
                    <a:pt x="290646" y="729854"/>
                    <a:pt x="289960" y="729625"/>
                  </a:cubicBezTo>
                  <a:cubicBezTo>
                    <a:pt x="288589" y="729625"/>
                    <a:pt x="286988" y="729396"/>
                    <a:pt x="285845" y="729396"/>
                  </a:cubicBezTo>
                  <a:cubicBezTo>
                    <a:pt x="284931" y="729396"/>
                    <a:pt x="284245" y="729168"/>
                    <a:pt x="283331" y="729168"/>
                  </a:cubicBezTo>
                  <a:cubicBezTo>
                    <a:pt x="281959" y="729168"/>
                    <a:pt x="280816" y="728939"/>
                    <a:pt x="279673" y="728939"/>
                  </a:cubicBezTo>
                  <a:cubicBezTo>
                    <a:pt x="278302" y="728711"/>
                    <a:pt x="277159" y="728711"/>
                    <a:pt x="276016" y="728482"/>
                  </a:cubicBezTo>
                  <a:cubicBezTo>
                    <a:pt x="275101" y="728482"/>
                    <a:pt x="274187" y="728253"/>
                    <a:pt x="273272" y="728253"/>
                  </a:cubicBezTo>
                  <a:cubicBezTo>
                    <a:pt x="272587" y="728253"/>
                    <a:pt x="272129" y="728025"/>
                    <a:pt x="271444" y="728025"/>
                  </a:cubicBezTo>
                  <a:cubicBezTo>
                    <a:pt x="270758" y="727796"/>
                    <a:pt x="269843" y="727796"/>
                    <a:pt x="269386" y="727568"/>
                  </a:cubicBezTo>
                  <a:cubicBezTo>
                    <a:pt x="268700" y="727339"/>
                    <a:pt x="268015" y="727339"/>
                    <a:pt x="267557" y="727110"/>
                  </a:cubicBezTo>
                  <a:lnTo>
                    <a:pt x="267557" y="727110"/>
                  </a:lnTo>
                  <a:cubicBezTo>
                    <a:pt x="267329" y="727110"/>
                    <a:pt x="267100" y="727110"/>
                    <a:pt x="266872" y="727110"/>
                  </a:cubicBezTo>
                  <a:cubicBezTo>
                    <a:pt x="266414" y="727110"/>
                    <a:pt x="265957" y="727110"/>
                    <a:pt x="265500" y="726882"/>
                  </a:cubicBezTo>
                  <a:cubicBezTo>
                    <a:pt x="265271" y="726882"/>
                    <a:pt x="265043" y="726653"/>
                    <a:pt x="264814" y="726653"/>
                  </a:cubicBezTo>
                  <a:cubicBezTo>
                    <a:pt x="264357" y="726425"/>
                    <a:pt x="263900" y="726196"/>
                    <a:pt x="263443" y="725967"/>
                  </a:cubicBezTo>
                  <a:cubicBezTo>
                    <a:pt x="262300" y="725282"/>
                    <a:pt x="261157" y="724139"/>
                    <a:pt x="260014" y="722996"/>
                  </a:cubicBezTo>
                  <a:cubicBezTo>
                    <a:pt x="259785" y="722538"/>
                    <a:pt x="259328" y="722310"/>
                    <a:pt x="259099" y="721853"/>
                  </a:cubicBezTo>
                  <a:cubicBezTo>
                    <a:pt x="258871" y="721624"/>
                    <a:pt x="258642" y="721167"/>
                    <a:pt x="258413" y="720938"/>
                  </a:cubicBezTo>
                  <a:cubicBezTo>
                    <a:pt x="258185" y="720481"/>
                    <a:pt x="257728" y="720024"/>
                    <a:pt x="257499" y="719795"/>
                  </a:cubicBezTo>
                  <a:cubicBezTo>
                    <a:pt x="256813" y="718881"/>
                    <a:pt x="256127" y="717966"/>
                    <a:pt x="255442" y="717052"/>
                  </a:cubicBezTo>
                  <a:cubicBezTo>
                    <a:pt x="255213" y="716595"/>
                    <a:pt x="254756" y="716138"/>
                    <a:pt x="254527" y="715680"/>
                  </a:cubicBezTo>
                  <a:cubicBezTo>
                    <a:pt x="253156" y="713623"/>
                    <a:pt x="252013" y="711566"/>
                    <a:pt x="250870" y="709737"/>
                  </a:cubicBezTo>
                  <a:cubicBezTo>
                    <a:pt x="250641" y="709508"/>
                    <a:pt x="250641" y="709280"/>
                    <a:pt x="250412" y="708822"/>
                  </a:cubicBezTo>
                  <a:cubicBezTo>
                    <a:pt x="249727" y="707451"/>
                    <a:pt x="249041" y="706308"/>
                    <a:pt x="248584" y="705393"/>
                  </a:cubicBezTo>
                  <a:cubicBezTo>
                    <a:pt x="240125" y="690306"/>
                    <a:pt x="239440" y="674075"/>
                    <a:pt x="238297" y="657616"/>
                  </a:cubicBezTo>
                  <a:cubicBezTo>
                    <a:pt x="238068" y="655330"/>
                    <a:pt x="238068" y="653044"/>
                    <a:pt x="237839" y="650529"/>
                  </a:cubicBezTo>
                  <a:cubicBezTo>
                    <a:pt x="237611" y="647558"/>
                    <a:pt x="237382" y="644814"/>
                    <a:pt x="237382" y="641843"/>
                  </a:cubicBezTo>
                  <a:cubicBezTo>
                    <a:pt x="237382" y="638871"/>
                    <a:pt x="237154" y="636128"/>
                    <a:pt x="237154" y="633156"/>
                  </a:cubicBezTo>
                  <a:cubicBezTo>
                    <a:pt x="237154" y="630184"/>
                    <a:pt x="237154" y="627441"/>
                    <a:pt x="237154" y="624469"/>
                  </a:cubicBezTo>
                  <a:cubicBezTo>
                    <a:pt x="237154" y="623097"/>
                    <a:pt x="237154" y="621497"/>
                    <a:pt x="237154" y="620126"/>
                  </a:cubicBezTo>
                  <a:cubicBezTo>
                    <a:pt x="237154" y="617154"/>
                    <a:pt x="237154" y="614411"/>
                    <a:pt x="236925" y="611439"/>
                  </a:cubicBezTo>
                  <a:cubicBezTo>
                    <a:pt x="236696" y="605724"/>
                    <a:pt x="236468" y="600009"/>
                    <a:pt x="235782" y="594065"/>
                  </a:cubicBezTo>
                  <a:cubicBezTo>
                    <a:pt x="235325" y="589722"/>
                    <a:pt x="234639" y="585378"/>
                    <a:pt x="233725" y="581264"/>
                  </a:cubicBezTo>
                  <a:cubicBezTo>
                    <a:pt x="232582" y="576463"/>
                    <a:pt x="231210" y="572120"/>
                    <a:pt x="229381" y="568462"/>
                  </a:cubicBezTo>
                  <a:cubicBezTo>
                    <a:pt x="228695" y="567090"/>
                    <a:pt x="228010" y="565947"/>
                    <a:pt x="227324" y="564804"/>
                  </a:cubicBezTo>
                  <a:cubicBezTo>
                    <a:pt x="226638" y="563661"/>
                    <a:pt x="225952" y="562518"/>
                    <a:pt x="225038" y="561604"/>
                  </a:cubicBezTo>
                  <a:cubicBezTo>
                    <a:pt x="224581" y="561147"/>
                    <a:pt x="224123" y="560690"/>
                    <a:pt x="223895" y="560004"/>
                  </a:cubicBezTo>
                  <a:cubicBezTo>
                    <a:pt x="222980" y="559089"/>
                    <a:pt x="222066" y="558175"/>
                    <a:pt x="221152" y="557261"/>
                  </a:cubicBezTo>
                  <a:cubicBezTo>
                    <a:pt x="220694" y="556803"/>
                    <a:pt x="220237" y="556346"/>
                    <a:pt x="219780" y="556118"/>
                  </a:cubicBezTo>
                  <a:cubicBezTo>
                    <a:pt x="219094" y="555432"/>
                    <a:pt x="218180" y="554975"/>
                    <a:pt x="217494" y="554289"/>
                  </a:cubicBezTo>
                  <a:cubicBezTo>
                    <a:pt x="216808" y="553832"/>
                    <a:pt x="216122" y="553374"/>
                    <a:pt x="215208" y="552917"/>
                  </a:cubicBezTo>
                  <a:cubicBezTo>
                    <a:pt x="214751" y="552689"/>
                    <a:pt x="214065" y="552231"/>
                    <a:pt x="213608" y="552003"/>
                  </a:cubicBezTo>
                  <a:cubicBezTo>
                    <a:pt x="212465" y="551546"/>
                    <a:pt x="211322" y="551088"/>
                    <a:pt x="210179" y="550631"/>
                  </a:cubicBezTo>
                  <a:cubicBezTo>
                    <a:pt x="208807" y="550174"/>
                    <a:pt x="207664" y="549945"/>
                    <a:pt x="206293" y="549488"/>
                  </a:cubicBezTo>
                  <a:cubicBezTo>
                    <a:pt x="203778" y="549031"/>
                    <a:pt x="201263" y="548802"/>
                    <a:pt x="198520" y="548802"/>
                  </a:cubicBezTo>
                  <a:cubicBezTo>
                    <a:pt x="198520" y="548802"/>
                    <a:pt x="198520" y="548802"/>
                    <a:pt x="198520" y="548802"/>
                  </a:cubicBezTo>
                  <a:cubicBezTo>
                    <a:pt x="194177" y="548802"/>
                    <a:pt x="189833" y="549488"/>
                    <a:pt x="184804" y="550860"/>
                  </a:cubicBezTo>
                  <a:cubicBezTo>
                    <a:pt x="169259" y="554975"/>
                    <a:pt x="153715" y="557261"/>
                    <a:pt x="137713" y="556118"/>
                  </a:cubicBezTo>
                  <a:cubicBezTo>
                    <a:pt x="118510" y="554746"/>
                    <a:pt x="100908" y="549031"/>
                    <a:pt x="84677" y="538973"/>
                  </a:cubicBezTo>
                  <a:cubicBezTo>
                    <a:pt x="81706" y="537144"/>
                    <a:pt x="78962" y="535086"/>
                    <a:pt x="76448" y="532800"/>
                  </a:cubicBezTo>
                  <a:cubicBezTo>
                    <a:pt x="72790" y="529371"/>
                    <a:pt x="69590" y="525485"/>
                    <a:pt x="67075" y="520685"/>
                  </a:cubicBezTo>
                  <a:cubicBezTo>
                    <a:pt x="65475" y="517484"/>
                    <a:pt x="64332" y="514284"/>
                    <a:pt x="63418" y="510398"/>
                  </a:cubicBezTo>
                  <a:cubicBezTo>
                    <a:pt x="62960" y="508569"/>
                    <a:pt x="62732" y="506511"/>
                    <a:pt x="62503" y="504454"/>
                  </a:cubicBezTo>
                  <a:lnTo>
                    <a:pt x="62503" y="504454"/>
                  </a:lnTo>
                  <a:cubicBezTo>
                    <a:pt x="67075" y="504911"/>
                    <a:pt x="71419" y="505368"/>
                    <a:pt x="75762" y="505826"/>
                  </a:cubicBezTo>
                  <a:cubicBezTo>
                    <a:pt x="79191" y="506054"/>
                    <a:pt x="82391" y="506511"/>
                    <a:pt x="85592" y="506740"/>
                  </a:cubicBezTo>
                  <a:cubicBezTo>
                    <a:pt x="97708" y="507654"/>
                    <a:pt x="108909" y="505368"/>
                    <a:pt x="115310" y="493481"/>
                  </a:cubicBezTo>
                  <a:cubicBezTo>
                    <a:pt x="121711" y="481594"/>
                    <a:pt x="120339" y="469478"/>
                    <a:pt x="112567" y="458734"/>
                  </a:cubicBezTo>
                  <a:cubicBezTo>
                    <a:pt x="104108" y="447075"/>
                    <a:pt x="94279" y="436331"/>
                    <a:pt x="85592" y="424901"/>
                  </a:cubicBezTo>
                  <a:cubicBezTo>
                    <a:pt x="75076" y="411185"/>
                    <a:pt x="75305" y="410957"/>
                    <a:pt x="85363" y="396783"/>
                  </a:cubicBezTo>
                  <a:cubicBezTo>
                    <a:pt x="100908" y="374838"/>
                    <a:pt x="145485" y="348549"/>
                    <a:pt x="203549" y="381010"/>
                  </a:cubicBezTo>
                  <a:cubicBezTo>
                    <a:pt x="215208" y="389697"/>
                    <a:pt x="226867" y="388782"/>
                    <a:pt x="234410" y="375981"/>
                  </a:cubicBezTo>
                  <a:cubicBezTo>
                    <a:pt x="238982" y="368208"/>
                    <a:pt x="240811" y="359750"/>
                    <a:pt x="239897" y="351063"/>
                  </a:cubicBezTo>
                  <a:cubicBezTo>
                    <a:pt x="236468" y="320888"/>
                    <a:pt x="239440" y="290484"/>
                    <a:pt x="238068" y="260081"/>
                  </a:cubicBezTo>
                  <a:cubicBezTo>
                    <a:pt x="237839" y="255737"/>
                    <a:pt x="238068" y="251165"/>
                    <a:pt x="239440" y="247279"/>
                  </a:cubicBezTo>
                  <a:cubicBezTo>
                    <a:pt x="244240" y="232649"/>
                    <a:pt x="259785" y="229448"/>
                    <a:pt x="270301" y="240650"/>
                  </a:cubicBezTo>
                  <a:cubicBezTo>
                    <a:pt x="277844" y="248651"/>
                    <a:pt x="278987" y="258480"/>
                    <a:pt x="279216" y="268767"/>
                  </a:cubicBezTo>
                  <a:cubicBezTo>
                    <a:pt x="279445" y="288884"/>
                    <a:pt x="278530" y="309001"/>
                    <a:pt x="282416" y="329118"/>
                  </a:cubicBezTo>
                  <a:cubicBezTo>
                    <a:pt x="285160" y="343520"/>
                    <a:pt x="292018" y="352664"/>
                    <a:pt x="305734" y="357236"/>
                  </a:cubicBezTo>
                  <a:cubicBezTo>
                    <a:pt x="320135" y="362036"/>
                    <a:pt x="331337" y="356550"/>
                    <a:pt x="340709" y="346491"/>
                  </a:cubicBezTo>
                  <a:cubicBezTo>
                    <a:pt x="361512" y="323860"/>
                    <a:pt x="364712" y="296199"/>
                    <a:pt x="361283" y="267624"/>
                  </a:cubicBezTo>
                  <a:cubicBezTo>
                    <a:pt x="359455" y="253680"/>
                    <a:pt x="354425" y="239964"/>
                    <a:pt x="350768" y="226019"/>
                  </a:cubicBezTo>
                  <a:cubicBezTo>
                    <a:pt x="358997" y="222819"/>
                    <a:pt x="368141" y="222362"/>
                    <a:pt x="377514" y="223733"/>
                  </a:cubicBezTo>
                  <a:close/>
                  <a:moveTo>
                    <a:pt x="24784" y="159268"/>
                  </a:moveTo>
                  <a:cubicBezTo>
                    <a:pt x="24784" y="109890"/>
                    <a:pt x="58160" y="71486"/>
                    <a:pt x="107080" y="72857"/>
                  </a:cubicBezTo>
                  <a:cubicBezTo>
                    <a:pt x="157144" y="69200"/>
                    <a:pt x="197149" y="126350"/>
                    <a:pt x="197149" y="163611"/>
                  </a:cubicBezTo>
                  <a:cubicBezTo>
                    <a:pt x="197149" y="202016"/>
                    <a:pt x="156458" y="249108"/>
                    <a:pt x="112795" y="246593"/>
                  </a:cubicBezTo>
                  <a:cubicBezTo>
                    <a:pt x="61360" y="243621"/>
                    <a:pt x="25013" y="212989"/>
                    <a:pt x="24784" y="159268"/>
                  </a:cubicBezTo>
                  <a:close/>
                  <a:moveTo>
                    <a:pt x="93364" y="271053"/>
                  </a:moveTo>
                  <a:cubicBezTo>
                    <a:pt x="95879" y="266024"/>
                    <a:pt x="97479" y="260309"/>
                    <a:pt x="105480" y="260995"/>
                  </a:cubicBezTo>
                  <a:cubicBezTo>
                    <a:pt x="153943" y="264195"/>
                    <a:pt x="183433" y="236992"/>
                    <a:pt x="204921" y="197444"/>
                  </a:cubicBezTo>
                  <a:cubicBezTo>
                    <a:pt x="206064" y="195615"/>
                    <a:pt x="206978" y="193558"/>
                    <a:pt x="207893" y="191729"/>
                  </a:cubicBezTo>
                  <a:cubicBezTo>
                    <a:pt x="210407" y="185557"/>
                    <a:pt x="214294" y="183042"/>
                    <a:pt x="221380" y="184643"/>
                  </a:cubicBezTo>
                  <a:cubicBezTo>
                    <a:pt x="257042" y="191729"/>
                    <a:pt x="290646" y="204074"/>
                    <a:pt x="322193" y="222133"/>
                  </a:cubicBezTo>
                  <a:cubicBezTo>
                    <a:pt x="327908" y="225333"/>
                    <a:pt x="332251" y="230134"/>
                    <a:pt x="334994" y="236535"/>
                  </a:cubicBezTo>
                  <a:cubicBezTo>
                    <a:pt x="347339" y="264653"/>
                    <a:pt x="351682" y="293228"/>
                    <a:pt x="340252" y="322717"/>
                  </a:cubicBezTo>
                  <a:cubicBezTo>
                    <a:pt x="338652" y="326603"/>
                    <a:pt x="336595" y="330718"/>
                    <a:pt x="333851" y="333918"/>
                  </a:cubicBezTo>
                  <a:cubicBezTo>
                    <a:pt x="328136" y="340776"/>
                    <a:pt x="321507" y="347177"/>
                    <a:pt x="311906" y="345348"/>
                  </a:cubicBezTo>
                  <a:cubicBezTo>
                    <a:pt x="300933" y="343291"/>
                    <a:pt x="298190" y="333461"/>
                    <a:pt x="296590" y="324089"/>
                  </a:cubicBezTo>
                  <a:cubicBezTo>
                    <a:pt x="293389" y="305572"/>
                    <a:pt x="292703" y="286827"/>
                    <a:pt x="293161" y="267853"/>
                  </a:cubicBezTo>
                  <a:cubicBezTo>
                    <a:pt x="293389" y="253680"/>
                    <a:pt x="290189" y="240650"/>
                    <a:pt x="279902" y="230134"/>
                  </a:cubicBezTo>
                  <a:cubicBezTo>
                    <a:pt x="270072" y="220076"/>
                    <a:pt x="237839" y="218704"/>
                    <a:pt x="227552" y="228077"/>
                  </a:cubicBezTo>
                  <a:cubicBezTo>
                    <a:pt x="221837" y="233563"/>
                    <a:pt x="220923" y="240650"/>
                    <a:pt x="220923" y="247965"/>
                  </a:cubicBezTo>
                  <a:cubicBezTo>
                    <a:pt x="220923" y="266024"/>
                    <a:pt x="222295" y="329575"/>
                    <a:pt x="222295" y="343291"/>
                  </a:cubicBezTo>
                  <a:cubicBezTo>
                    <a:pt x="222295" y="350606"/>
                    <a:pt x="222295" y="357921"/>
                    <a:pt x="221152" y="364779"/>
                  </a:cubicBezTo>
                  <a:cubicBezTo>
                    <a:pt x="220009" y="371409"/>
                    <a:pt x="216351" y="374838"/>
                    <a:pt x="208807" y="370723"/>
                  </a:cubicBezTo>
                  <a:cubicBezTo>
                    <a:pt x="198749" y="365008"/>
                    <a:pt x="148457" y="329346"/>
                    <a:pt x="90392" y="370494"/>
                  </a:cubicBezTo>
                  <a:cubicBezTo>
                    <a:pt x="88792" y="371866"/>
                    <a:pt x="86049" y="373923"/>
                    <a:pt x="84677" y="373238"/>
                  </a:cubicBezTo>
                  <a:cubicBezTo>
                    <a:pt x="69590" y="367751"/>
                    <a:pt x="66618" y="380096"/>
                    <a:pt x="61132" y="388782"/>
                  </a:cubicBezTo>
                  <a:cubicBezTo>
                    <a:pt x="50616" y="405013"/>
                    <a:pt x="50159" y="405013"/>
                    <a:pt x="61360" y="420329"/>
                  </a:cubicBezTo>
                  <a:cubicBezTo>
                    <a:pt x="72104" y="434960"/>
                    <a:pt x="83763" y="448676"/>
                    <a:pt x="94507" y="463077"/>
                  </a:cubicBezTo>
                  <a:cubicBezTo>
                    <a:pt x="99994" y="470393"/>
                    <a:pt x="107537" y="477936"/>
                    <a:pt x="100451" y="488223"/>
                  </a:cubicBezTo>
                  <a:cubicBezTo>
                    <a:pt x="95422" y="495539"/>
                    <a:pt x="82620" y="496453"/>
                    <a:pt x="70733" y="489138"/>
                  </a:cubicBezTo>
                  <a:cubicBezTo>
                    <a:pt x="53359" y="478394"/>
                    <a:pt x="37814" y="465135"/>
                    <a:pt x="26613" y="447990"/>
                  </a:cubicBezTo>
                  <a:cubicBezTo>
                    <a:pt x="14726" y="429702"/>
                    <a:pt x="14954" y="409814"/>
                    <a:pt x="22498" y="389925"/>
                  </a:cubicBezTo>
                  <a:cubicBezTo>
                    <a:pt x="26156" y="380324"/>
                    <a:pt x="31871" y="372095"/>
                    <a:pt x="37586" y="363636"/>
                  </a:cubicBezTo>
                  <a:cubicBezTo>
                    <a:pt x="58617" y="334147"/>
                    <a:pt x="77819" y="303743"/>
                    <a:pt x="93364" y="271053"/>
                  </a:cubicBezTo>
                  <a:close/>
                </a:path>
              </a:pathLst>
            </a:custGeom>
            <a:solidFill>
              <a:srgbClr val="000000"/>
            </a:solidFill>
            <a:ln w="2286" cap="flat">
              <a:noFill/>
              <a:prstDash val="solid"/>
              <a:miter/>
            </a:ln>
          </p:spPr>
          <p:txBody>
            <a:bodyPr rtlCol="0" anchor="ctr"/>
            <a:lstStyle/>
            <a:p>
              <a:endParaRPr lang="en-US"/>
            </a:p>
          </p:txBody>
        </p:sp>
        <p:sp>
          <p:nvSpPr>
            <p:cNvPr id="150" name="Freeform 1980">
              <a:extLst>
                <a:ext uri="{FF2B5EF4-FFF2-40B4-BE49-F238E27FC236}">
                  <a16:creationId xmlns:a16="http://schemas.microsoft.com/office/drawing/2014/main" id="{5CBD2889-4E84-43AE-F1C2-B1650ADDA56C}"/>
                </a:ext>
              </a:extLst>
            </p:cNvPr>
            <p:cNvSpPr/>
            <p:nvPr/>
          </p:nvSpPr>
          <p:spPr>
            <a:xfrm>
              <a:off x="2337036" y="6078337"/>
              <a:ext cx="51530" cy="135776"/>
            </a:xfrm>
            <a:custGeom>
              <a:avLst/>
              <a:gdLst>
                <a:gd name="connsiteX0" fmla="*/ 45943 w 51530"/>
                <a:gd name="connsiteY0" fmla="*/ 135697 h 135776"/>
                <a:gd name="connsiteX1" fmla="*/ 51200 w 51530"/>
                <a:gd name="connsiteY1" fmla="*/ 133182 h 135776"/>
                <a:gd name="connsiteX2" fmla="*/ 50515 w 51530"/>
                <a:gd name="connsiteY2" fmla="*/ 127239 h 135776"/>
                <a:gd name="connsiteX3" fmla="*/ 45943 w 51530"/>
                <a:gd name="connsiteY3" fmla="*/ 122667 h 135776"/>
                <a:gd name="connsiteX4" fmla="*/ 22625 w 51530"/>
                <a:gd name="connsiteY4" fmla="*/ 41285 h 135776"/>
                <a:gd name="connsiteX5" fmla="*/ 34055 w 51530"/>
                <a:gd name="connsiteY5" fmla="*/ 11110 h 135776"/>
                <a:gd name="connsiteX6" fmla="*/ 32912 w 51530"/>
                <a:gd name="connsiteY6" fmla="*/ 1509 h 135776"/>
                <a:gd name="connsiteX7" fmla="*/ 23311 w 51530"/>
                <a:gd name="connsiteY7" fmla="*/ 2652 h 135776"/>
                <a:gd name="connsiteX8" fmla="*/ 13253 w 51530"/>
                <a:gd name="connsiteY8" fmla="*/ 13853 h 135776"/>
                <a:gd name="connsiteX9" fmla="*/ 223 w 51530"/>
                <a:gd name="connsiteY9" fmla="*/ 74661 h 135776"/>
                <a:gd name="connsiteX10" fmla="*/ 23083 w 51530"/>
                <a:gd name="connsiteY10" fmla="*/ 124038 h 135776"/>
                <a:gd name="connsiteX11" fmla="*/ 45943 w 51530"/>
                <a:gd name="connsiteY11" fmla="*/ 135697 h 13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530" h="135776">
                  <a:moveTo>
                    <a:pt x="45943" y="135697"/>
                  </a:moveTo>
                  <a:cubicBezTo>
                    <a:pt x="47543" y="136154"/>
                    <a:pt x="50286" y="134554"/>
                    <a:pt x="51200" y="133182"/>
                  </a:cubicBezTo>
                  <a:cubicBezTo>
                    <a:pt x="51886" y="131811"/>
                    <a:pt x="51429" y="129067"/>
                    <a:pt x="50515" y="127239"/>
                  </a:cubicBezTo>
                  <a:cubicBezTo>
                    <a:pt x="49600" y="125410"/>
                    <a:pt x="47771" y="124038"/>
                    <a:pt x="45943" y="122667"/>
                  </a:cubicBezTo>
                  <a:cubicBezTo>
                    <a:pt x="18739" y="101178"/>
                    <a:pt x="13939" y="73289"/>
                    <a:pt x="22625" y="41285"/>
                  </a:cubicBezTo>
                  <a:cubicBezTo>
                    <a:pt x="25369" y="30769"/>
                    <a:pt x="28569" y="20711"/>
                    <a:pt x="34055" y="11110"/>
                  </a:cubicBezTo>
                  <a:cubicBezTo>
                    <a:pt x="35884" y="7909"/>
                    <a:pt x="36570" y="4252"/>
                    <a:pt x="32912" y="1509"/>
                  </a:cubicBezTo>
                  <a:cubicBezTo>
                    <a:pt x="29483" y="-1235"/>
                    <a:pt x="25826" y="137"/>
                    <a:pt x="23311" y="2652"/>
                  </a:cubicBezTo>
                  <a:cubicBezTo>
                    <a:pt x="19654" y="6081"/>
                    <a:pt x="15539" y="9510"/>
                    <a:pt x="13253" y="13853"/>
                  </a:cubicBezTo>
                  <a:cubicBezTo>
                    <a:pt x="4337" y="30769"/>
                    <a:pt x="908" y="48829"/>
                    <a:pt x="223" y="74661"/>
                  </a:cubicBezTo>
                  <a:cubicBezTo>
                    <a:pt x="-1606" y="90434"/>
                    <a:pt x="7995" y="108265"/>
                    <a:pt x="23083" y="124038"/>
                  </a:cubicBezTo>
                  <a:cubicBezTo>
                    <a:pt x="29483" y="130439"/>
                    <a:pt x="37713" y="133411"/>
                    <a:pt x="45943" y="135697"/>
                  </a:cubicBezTo>
                  <a:close/>
                </a:path>
              </a:pathLst>
            </a:custGeom>
            <a:solidFill>
              <a:srgbClr val="000000"/>
            </a:solidFill>
            <a:ln w="2286" cap="flat">
              <a:noFill/>
              <a:prstDash val="solid"/>
              <a:miter/>
            </a:ln>
          </p:spPr>
          <p:txBody>
            <a:bodyPr rtlCol="0" anchor="ctr"/>
            <a:lstStyle/>
            <a:p>
              <a:endParaRPr lang="en-US"/>
            </a:p>
          </p:txBody>
        </p:sp>
        <p:sp>
          <p:nvSpPr>
            <p:cNvPr id="151" name="Freeform 1981">
              <a:extLst>
                <a:ext uri="{FF2B5EF4-FFF2-40B4-BE49-F238E27FC236}">
                  <a16:creationId xmlns:a16="http://schemas.microsoft.com/office/drawing/2014/main" id="{16F99CCA-43EF-212C-8F6B-723DCACC6413}"/>
                </a:ext>
              </a:extLst>
            </p:cNvPr>
            <p:cNvSpPr/>
            <p:nvPr/>
          </p:nvSpPr>
          <p:spPr>
            <a:xfrm>
              <a:off x="3367558" y="6281417"/>
              <a:ext cx="109171" cy="100654"/>
            </a:xfrm>
            <a:custGeom>
              <a:avLst/>
              <a:gdLst>
                <a:gd name="connsiteX0" fmla="*/ 105156 w 109171"/>
                <a:gd name="connsiteY0" fmla="*/ 739 h 100654"/>
                <a:gd name="connsiteX1" fmla="*/ 93269 w 109171"/>
                <a:gd name="connsiteY1" fmla="*/ 7140 h 100654"/>
                <a:gd name="connsiteX2" fmla="*/ 92126 w 109171"/>
                <a:gd name="connsiteY2" fmla="*/ 11254 h 100654"/>
                <a:gd name="connsiteX3" fmla="*/ 10973 w 109171"/>
                <a:gd name="connsiteY3" fmla="*/ 89436 h 100654"/>
                <a:gd name="connsiteX4" fmla="*/ 0 w 109171"/>
                <a:gd name="connsiteY4" fmla="*/ 96751 h 100654"/>
                <a:gd name="connsiteX5" fmla="*/ 2057 w 109171"/>
                <a:gd name="connsiteY5" fmla="*/ 99494 h 100654"/>
                <a:gd name="connsiteX6" fmla="*/ 8230 w 109171"/>
                <a:gd name="connsiteY6" fmla="*/ 100637 h 100654"/>
                <a:gd name="connsiteX7" fmla="*/ 83896 w 109171"/>
                <a:gd name="connsiteY7" fmla="*/ 59718 h 100654"/>
                <a:gd name="connsiteX8" fmla="*/ 108585 w 109171"/>
                <a:gd name="connsiteY8" fmla="*/ 11940 h 100654"/>
                <a:gd name="connsiteX9" fmla="*/ 105156 w 109171"/>
                <a:gd name="connsiteY9" fmla="*/ 739 h 100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171" h="100654">
                  <a:moveTo>
                    <a:pt x="105156" y="739"/>
                  </a:moveTo>
                  <a:cubicBezTo>
                    <a:pt x="99441" y="-1776"/>
                    <a:pt x="95783" y="2568"/>
                    <a:pt x="93269" y="7140"/>
                  </a:cubicBezTo>
                  <a:cubicBezTo>
                    <a:pt x="92583" y="8283"/>
                    <a:pt x="92354" y="9883"/>
                    <a:pt x="92126" y="11254"/>
                  </a:cubicBezTo>
                  <a:cubicBezTo>
                    <a:pt x="80924" y="53774"/>
                    <a:pt x="52807" y="78691"/>
                    <a:pt x="10973" y="89436"/>
                  </a:cubicBezTo>
                  <a:cubicBezTo>
                    <a:pt x="6858" y="90579"/>
                    <a:pt x="2515" y="91493"/>
                    <a:pt x="0" y="96751"/>
                  </a:cubicBezTo>
                  <a:cubicBezTo>
                    <a:pt x="1372" y="98580"/>
                    <a:pt x="1600" y="99265"/>
                    <a:pt x="2057" y="99494"/>
                  </a:cubicBezTo>
                  <a:cubicBezTo>
                    <a:pt x="4115" y="99951"/>
                    <a:pt x="6172" y="100637"/>
                    <a:pt x="8230" y="100637"/>
                  </a:cubicBezTo>
                  <a:cubicBezTo>
                    <a:pt x="41148" y="101323"/>
                    <a:pt x="63551" y="81663"/>
                    <a:pt x="83896" y="59718"/>
                  </a:cubicBezTo>
                  <a:cubicBezTo>
                    <a:pt x="96241" y="46459"/>
                    <a:pt x="104242" y="30000"/>
                    <a:pt x="108585" y="11940"/>
                  </a:cubicBezTo>
                  <a:cubicBezTo>
                    <a:pt x="109499" y="7825"/>
                    <a:pt x="109957" y="2568"/>
                    <a:pt x="105156" y="739"/>
                  </a:cubicBezTo>
                  <a:close/>
                </a:path>
              </a:pathLst>
            </a:custGeom>
            <a:solidFill>
              <a:srgbClr val="000000"/>
            </a:solidFill>
            <a:ln w="2286" cap="flat">
              <a:noFill/>
              <a:prstDash val="solid"/>
              <a:miter/>
            </a:ln>
          </p:spPr>
          <p:txBody>
            <a:bodyPr rtlCol="0" anchor="ctr"/>
            <a:lstStyle/>
            <a:p>
              <a:endParaRPr lang="en-US"/>
            </a:p>
          </p:txBody>
        </p:sp>
        <p:sp>
          <p:nvSpPr>
            <p:cNvPr id="152" name="Freeform 1982">
              <a:extLst>
                <a:ext uri="{FF2B5EF4-FFF2-40B4-BE49-F238E27FC236}">
                  <a16:creationId xmlns:a16="http://schemas.microsoft.com/office/drawing/2014/main" id="{DA3BE369-D610-19CB-A539-4A9EC8F0EE85}"/>
                </a:ext>
              </a:extLst>
            </p:cNvPr>
            <p:cNvSpPr/>
            <p:nvPr/>
          </p:nvSpPr>
          <p:spPr>
            <a:xfrm>
              <a:off x="3222345" y="6483324"/>
              <a:ext cx="127839" cy="14306"/>
            </a:xfrm>
            <a:custGeom>
              <a:avLst/>
              <a:gdLst>
                <a:gd name="connsiteX0" fmla="*/ 127840 w 127839"/>
                <a:gd name="connsiteY0" fmla="*/ 9144 h 14306"/>
                <a:gd name="connsiteX1" fmla="*/ 86006 w 127839"/>
                <a:gd name="connsiteY1" fmla="*/ 685 h 14306"/>
                <a:gd name="connsiteX2" fmla="*/ 10340 w 127839"/>
                <a:gd name="connsiteY2" fmla="*/ 0 h 14306"/>
                <a:gd name="connsiteX3" fmla="*/ 53 w 127839"/>
                <a:gd name="connsiteY3" fmla="*/ 5715 h 14306"/>
                <a:gd name="connsiteX4" fmla="*/ 10340 w 127839"/>
                <a:gd name="connsiteY4" fmla="*/ 13944 h 14306"/>
                <a:gd name="connsiteX5" fmla="*/ 21084 w 127839"/>
                <a:gd name="connsiteY5" fmla="*/ 13944 h 14306"/>
                <a:gd name="connsiteX6" fmla="*/ 68633 w 127839"/>
                <a:gd name="connsiteY6" fmla="*/ 13944 h 14306"/>
                <a:gd name="connsiteX7" fmla="*/ 127840 w 127839"/>
                <a:gd name="connsiteY7" fmla="*/ 9144 h 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39" h="14306">
                  <a:moveTo>
                    <a:pt x="127840" y="9144"/>
                  </a:moveTo>
                  <a:cubicBezTo>
                    <a:pt x="111838" y="228"/>
                    <a:pt x="98808" y="914"/>
                    <a:pt x="86006" y="685"/>
                  </a:cubicBezTo>
                  <a:cubicBezTo>
                    <a:pt x="60860" y="228"/>
                    <a:pt x="35486" y="0"/>
                    <a:pt x="10340" y="0"/>
                  </a:cubicBezTo>
                  <a:cubicBezTo>
                    <a:pt x="5996" y="0"/>
                    <a:pt x="510" y="457"/>
                    <a:pt x="53" y="5715"/>
                  </a:cubicBezTo>
                  <a:cubicBezTo>
                    <a:pt x="-633" y="12573"/>
                    <a:pt x="5539" y="13030"/>
                    <a:pt x="10340" y="13944"/>
                  </a:cubicBezTo>
                  <a:cubicBezTo>
                    <a:pt x="13769" y="14630"/>
                    <a:pt x="17426" y="14173"/>
                    <a:pt x="21084" y="13944"/>
                  </a:cubicBezTo>
                  <a:cubicBezTo>
                    <a:pt x="36857" y="13030"/>
                    <a:pt x="52631" y="13258"/>
                    <a:pt x="68633" y="13944"/>
                  </a:cubicBezTo>
                  <a:cubicBezTo>
                    <a:pt x="86921" y="14630"/>
                    <a:pt x="105437" y="14859"/>
                    <a:pt x="127840" y="9144"/>
                  </a:cubicBezTo>
                  <a:close/>
                </a:path>
              </a:pathLst>
            </a:custGeom>
            <a:solidFill>
              <a:srgbClr val="000000"/>
            </a:solidFill>
            <a:ln w="2286" cap="flat">
              <a:noFill/>
              <a:prstDash val="solid"/>
              <a:miter/>
            </a:ln>
          </p:spPr>
          <p:txBody>
            <a:bodyPr rtlCol="0" anchor="ctr"/>
            <a:lstStyle/>
            <a:p>
              <a:endParaRPr lang="en-US"/>
            </a:p>
          </p:txBody>
        </p:sp>
        <p:sp>
          <p:nvSpPr>
            <p:cNvPr id="153" name="Freeform 1983">
              <a:extLst>
                <a:ext uri="{FF2B5EF4-FFF2-40B4-BE49-F238E27FC236}">
                  <a16:creationId xmlns:a16="http://schemas.microsoft.com/office/drawing/2014/main" id="{13F89869-8574-10D4-568E-CF7012546140}"/>
                </a:ext>
              </a:extLst>
            </p:cNvPr>
            <p:cNvSpPr/>
            <p:nvPr/>
          </p:nvSpPr>
          <p:spPr>
            <a:xfrm>
              <a:off x="2334507" y="6478962"/>
              <a:ext cx="101506" cy="16477"/>
            </a:xfrm>
            <a:custGeom>
              <a:avLst/>
              <a:gdLst>
                <a:gd name="connsiteX0" fmla="*/ 9381 w 101506"/>
                <a:gd name="connsiteY0" fmla="*/ 14191 h 16477"/>
                <a:gd name="connsiteX1" fmla="*/ 101507 w 101506"/>
                <a:gd name="connsiteY1" fmla="*/ 16477 h 16477"/>
                <a:gd name="connsiteX2" fmla="*/ 73617 w 101506"/>
                <a:gd name="connsiteY2" fmla="*/ 475 h 16477"/>
                <a:gd name="connsiteX3" fmla="*/ 8924 w 101506"/>
                <a:gd name="connsiteY3" fmla="*/ 247 h 16477"/>
                <a:gd name="connsiteX4" fmla="*/ 8 w 101506"/>
                <a:gd name="connsiteY4" fmla="*/ 7562 h 16477"/>
                <a:gd name="connsiteX5" fmla="*/ 9381 w 101506"/>
                <a:gd name="connsiteY5" fmla="*/ 14191 h 1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506" h="16477">
                  <a:moveTo>
                    <a:pt x="9381" y="14191"/>
                  </a:moveTo>
                  <a:cubicBezTo>
                    <a:pt x="40013" y="16706"/>
                    <a:pt x="70646" y="13963"/>
                    <a:pt x="101507" y="16477"/>
                  </a:cubicBezTo>
                  <a:cubicBezTo>
                    <a:pt x="93963" y="5733"/>
                    <a:pt x="84362" y="933"/>
                    <a:pt x="73617" y="475"/>
                  </a:cubicBezTo>
                  <a:cubicBezTo>
                    <a:pt x="52129" y="-439"/>
                    <a:pt x="30412" y="247"/>
                    <a:pt x="8924" y="247"/>
                  </a:cubicBezTo>
                  <a:cubicBezTo>
                    <a:pt x="4352" y="247"/>
                    <a:pt x="-220" y="2533"/>
                    <a:pt x="8" y="7562"/>
                  </a:cubicBezTo>
                  <a:cubicBezTo>
                    <a:pt x="8" y="12820"/>
                    <a:pt x="5037" y="13734"/>
                    <a:pt x="9381" y="14191"/>
                  </a:cubicBezTo>
                  <a:close/>
                </a:path>
              </a:pathLst>
            </a:custGeom>
            <a:solidFill>
              <a:srgbClr val="000000"/>
            </a:solidFill>
            <a:ln w="2286" cap="flat">
              <a:noFill/>
              <a:prstDash val="solid"/>
              <a:miter/>
            </a:ln>
          </p:spPr>
          <p:txBody>
            <a:bodyPr rtlCol="0" anchor="ctr"/>
            <a:lstStyle/>
            <a:p>
              <a:endParaRPr lang="en-US"/>
            </a:p>
          </p:txBody>
        </p:sp>
      </p:gr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273921" y="42161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4" name="Round Diagonal Corner Rectangle 9">
            <a:extLst>
              <a:ext uri="{FF2B5EF4-FFF2-40B4-BE49-F238E27FC236}">
                <a16:creationId xmlns:a16="http://schemas.microsoft.com/office/drawing/2014/main" id="{A7F48B29-40D0-F2CC-7F8C-C3BB5E55FF75}"/>
              </a:ext>
            </a:extLst>
          </p:cNvPr>
          <p:cNvSpPr/>
          <p:nvPr/>
        </p:nvSpPr>
        <p:spPr>
          <a:xfrm rot="16200000">
            <a:off x="835870" y="-69384"/>
            <a:ext cx="1105664" cy="2034452"/>
          </a:xfrm>
          <a:prstGeom prst="round2DiagRect">
            <a:avLst/>
          </a:prstGeom>
          <a:solidFill>
            <a:srgbClr val="DEA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ext Placeholder 8">
            <a:extLst>
              <a:ext uri="{FF2B5EF4-FFF2-40B4-BE49-F238E27FC236}">
                <a16:creationId xmlns:a16="http://schemas.microsoft.com/office/drawing/2014/main" id="{83792AC9-24D9-8BB7-4B4E-40501E59B306}"/>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sp>
        <p:nvSpPr>
          <p:cNvPr id="2" name="TextBox 1">
            <a:extLst>
              <a:ext uri="{FF2B5EF4-FFF2-40B4-BE49-F238E27FC236}">
                <a16:creationId xmlns:a16="http://schemas.microsoft.com/office/drawing/2014/main" id="{021B278A-C4AA-1186-7E04-09FF0BA02821}"/>
              </a:ext>
            </a:extLst>
          </p:cNvPr>
          <p:cNvSpPr txBox="1"/>
          <p:nvPr/>
        </p:nvSpPr>
        <p:spPr>
          <a:xfrm>
            <a:off x="3795623" y="6320247"/>
            <a:ext cx="5132717" cy="830997"/>
          </a:xfrm>
          <a:prstGeom prst="rect">
            <a:avLst/>
          </a:prstGeom>
          <a:noFill/>
        </p:spPr>
        <p:txBody>
          <a:bodyPr wrap="square" rtlCol="0">
            <a:spAutoFit/>
          </a:bodyPr>
          <a:lstStyle/>
          <a:p>
            <a:pPr algn="l"/>
            <a:r>
              <a:rPr lang="en-IE" sz="1200" dirty="0">
                <a:solidFill>
                  <a:schemeClr val="bg1"/>
                </a:solidFill>
              </a:rPr>
              <a:t>Source </a:t>
            </a:r>
            <a:r>
              <a:rPr lang="en-IE" sz="1200" dirty="0">
                <a:solidFill>
                  <a:schemeClr val="bg1"/>
                </a:solidFill>
                <a:hlinkClick r:id="rId2">
                  <a:extLst>
                    <a:ext uri="{A12FA001-AC4F-418D-AE19-62706E023703}">
                      <ahyp:hlinkClr xmlns:ahyp="http://schemas.microsoft.com/office/drawing/2018/hyperlinkcolor" val="tx"/>
                    </a:ext>
                  </a:extLst>
                </a:hlinkClick>
              </a:rPr>
              <a:t>Inclusive Recruitment Toolkit</a:t>
            </a:r>
          </a:p>
          <a:p>
            <a:r>
              <a:rPr lang="en-IE" sz="1200" dirty="0">
                <a:solidFill>
                  <a:schemeClr val="bg1"/>
                </a:solidFill>
              </a:rPr>
              <a:t>Source </a:t>
            </a:r>
            <a:r>
              <a:rPr lang="en-US" sz="1200" dirty="0">
                <a:solidFill>
                  <a:schemeClr val="bg1"/>
                </a:solidFill>
                <a:hlinkClick r:id="rId3">
                  <a:extLst>
                    <a:ext uri="{A12FA001-AC4F-418D-AE19-62706E023703}">
                      <ahyp:hlinkClr xmlns:ahyp="http://schemas.microsoft.com/office/drawing/2018/hyperlinkcolor" val="tx"/>
                    </a:ext>
                  </a:extLst>
                </a:hlinkClick>
              </a:rPr>
              <a:t>Tips to Make Your Policies and Practices More Inclusive</a:t>
            </a:r>
          </a:p>
          <a:p>
            <a:endParaRPr lang="en-US" sz="1200" dirty="0">
              <a:solidFill>
                <a:schemeClr val="bg1"/>
              </a:solidFill>
              <a:hlinkClick r:id="rId4">
                <a:extLst>
                  <a:ext uri="{A12FA001-AC4F-418D-AE19-62706E023703}">
                    <ahyp:hlinkClr xmlns:ahyp="http://schemas.microsoft.com/office/drawing/2018/hyperlinkcolor" val="tx"/>
                  </a:ext>
                </a:extLst>
              </a:hlinkClick>
            </a:endParaRPr>
          </a:p>
          <a:p>
            <a:endParaRPr lang="en-IE" sz="1200" dirty="0">
              <a:solidFill>
                <a:schemeClr val="bg1"/>
              </a:solidFill>
            </a:endParaRPr>
          </a:p>
        </p:txBody>
      </p:sp>
    </p:spTree>
    <p:extLst>
      <p:ext uri="{BB962C8B-B14F-4D97-AF65-F5344CB8AC3E}">
        <p14:creationId xmlns:p14="http://schemas.microsoft.com/office/powerpoint/2010/main" val="80369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4F38DE-7EC1-130C-E02B-22327FB8918C}"/>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8900FCA1-AB0A-394E-3A95-3857DD1DCBD8}"/>
              </a:ext>
            </a:extLst>
          </p:cNvPr>
          <p:cNvSpPr>
            <a:spLocks noGrp="1"/>
          </p:cNvSpPr>
          <p:nvPr>
            <p:ph type="body" sz="quarter" idx="18"/>
          </p:nvPr>
        </p:nvSpPr>
        <p:spPr>
          <a:xfrm>
            <a:off x="618565" y="513858"/>
            <a:ext cx="10926987" cy="3849918"/>
          </a:xfrm>
        </p:spPr>
        <p:txBody>
          <a:bodyPr/>
          <a:lstStyle/>
          <a:p>
            <a:pPr marL="0" indent="0">
              <a:lnSpc>
                <a:spcPct val="100000"/>
              </a:lnSpc>
              <a:spcBef>
                <a:spcPts val="0"/>
              </a:spcBef>
            </a:pPr>
            <a:r>
              <a:rPr lang="en-US" sz="2800" dirty="0">
                <a:solidFill>
                  <a:schemeClr val="bg1"/>
                </a:solidFill>
                <a:highlight>
                  <a:srgbClr val="05AAA3"/>
                </a:highlight>
              </a:rPr>
              <a:t>Evaluate Policies </a:t>
            </a:r>
            <a:endParaRPr lang="en-US" sz="2800" dirty="0">
              <a:solidFill>
                <a:srgbClr val="05AAA3"/>
              </a:solidFill>
            </a:endParaRPr>
          </a:p>
          <a:p>
            <a:pPr marL="0" indent="0">
              <a:lnSpc>
                <a:spcPct val="100000"/>
              </a:lnSpc>
              <a:spcBef>
                <a:spcPts val="0"/>
              </a:spcBef>
            </a:pPr>
            <a:endParaRPr lang="en-US" sz="1000" dirty="0">
              <a:solidFill>
                <a:srgbClr val="05AAA3"/>
              </a:solidFill>
            </a:endParaRPr>
          </a:p>
          <a:p>
            <a:pPr marL="0" indent="0">
              <a:lnSpc>
                <a:spcPct val="100000"/>
              </a:lnSpc>
              <a:spcBef>
                <a:spcPts val="0"/>
              </a:spcBef>
            </a:pPr>
            <a:r>
              <a:rPr lang="en-US" sz="2200" b="1" dirty="0"/>
              <a:t>A diversity audit can help you evaluate the consistency, effectiveness, and legality of your company's policies. </a:t>
            </a:r>
            <a:r>
              <a:rPr lang="en-US" sz="2200" dirty="0"/>
              <a:t>Ideally, your policies should be up-to-date, compliant with relevant </a:t>
            </a:r>
            <a:r>
              <a:rPr lang="en-US" sz="2200" dirty="0" err="1"/>
              <a:t>labour</a:t>
            </a:r>
            <a:r>
              <a:rPr lang="en-US" sz="2200" dirty="0"/>
              <a:t> laws, and able to meet the expectations of both job applicants and existing employees. By conducting a diversity audit, you can identify what’s wrong with your existing policies and make the necessary improvements. This helps ensure that:</a:t>
            </a:r>
          </a:p>
          <a:p>
            <a:pPr marL="0" indent="0">
              <a:lnSpc>
                <a:spcPct val="100000"/>
              </a:lnSpc>
              <a:spcBef>
                <a:spcPts val="0"/>
              </a:spcBef>
            </a:pPr>
            <a:endParaRPr lang="en-US" sz="2200" dirty="0"/>
          </a:p>
          <a:p>
            <a:pPr marL="342900" indent="-342900">
              <a:lnSpc>
                <a:spcPct val="100000"/>
              </a:lnSpc>
              <a:spcBef>
                <a:spcPts val="0"/>
              </a:spcBef>
              <a:buFont typeface="Wingdings" panose="05000000000000000000" pitchFamily="2" charset="2"/>
              <a:buChar char="ü"/>
            </a:pPr>
            <a:r>
              <a:rPr lang="en-US" sz="2200" dirty="0"/>
              <a:t>No one group or person is at a disadvantage because of a company policy.</a:t>
            </a:r>
          </a:p>
          <a:p>
            <a:pPr marL="342900" indent="-342900">
              <a:lnSpc>
                <a:spcPct val="100000"/>
              </a:lnSpc>
              <a:spcBef>
                <a:spcPts val="0"/>
              </a:spcBef>
              <a:buFont typeface="Wingdings" panose="05000000000000000000" pitchFamily="2" charset="2"/>
              <a:buChar char="ü"/>
            </a:pPr>
            <a:r>
              <a:rPr lang="en-US" sz="2200" dirty="0"/>
              <a:t>Any potential biases, inconsistencies, or discriminatory practices are eliminated.</a:t>
            </a:r>
          </a:p>
          <a:p>
            <a:pPr marL="342900" indent="-342900">
              <a:lnSpc>
                <a:spcPct val="100000"/>
              </a:lnSpc>
              <a:spcBef>
                <a:spcPts val="0"/>
              </a:spcBef>
              <a:buFont typeface="Wingdings" panose="05000000000000000000" pitchFamily="2" charset="2"/>
              <a:buChar char="ü"/>
            </a:pPr>
            <a:endParaRPr lang="en-US" sz="2200" dirty="0"/>
          </a:p>
          <a:p>
            <a:pPr marL="0" indent="0">
              <a:lnSpc>
                <a:spcPct val="100000"/>
              </a:lnSpc>
              <a:spcBef>
                <a:spcPts val="0"/>
              </a:spcBef>
            </a:pPr>
            <a:r>
              <a:rPr lang="en-US" sz="2200" dirty="0">
                <a:solidFill>
                  <a:schemeClr val="bg1"/>
                </a:solidFill>
                <a:highlight>
                  <a:srgbClr val="702E8C"/>
                </a:highlight>
              </a:rPr>
              <a:t>Example </a:t>
            </a:r>
            <a:r>
              <a:rPr lang="en-US" sz="2200" dirty="0"/>
              <a:t>of a biased policy would be having dress codes for men and women but not for transgender or non-binary people. The 3% of the global population who identify as transgender or non-binary/gender-fluid may consider such a policy to be biased against them.</a:t>
            </a:r>
          </a:p>
        </p:txBody>
      </p:sp>
    </p:spTree>
    <p:extLst>
      <p:ext uri="{BB962C8B-B14F-4D97-AF65-F5344CB8AC3E}">
        <p14:creationId xmlns:p14="http://schemas.microsoft.com/office/powerpoint/2010/main" val="38448813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36086-96F6-7CDE-5A24-82CE87A38F24}"/>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03D827D4-CDC8-1494-EF40-BEBE2EFE0309}"/>
              </a:ext>
            </a:extLst>
          </p:cNvPr>
          <p:cNvSpPr>
            <a:spLocks noGrp="1"/>
          </p:cNvSpPr>
          <p:nvPr>
            <p:ph type="body" sz="quarter" idx="18"/>
          </p:nvPr>
        </p:nvSpPr>
        <p:spPr>
          <a:xfrm>
            <a:off x="860613" y="442140"/>
            <a:ext cx="10985686" cy="3849918"/>
          </a:xfrm>
        </p:spPr>
        <p:txBody>
          <a:bodyPr/>
          <a:lstStyle/>
          <a:p>
            <a:pPr marL="0" indent="0">
              <a:lnSpc>
                <a:spcPct val="100000"/>
              </a:lnSpc>
              <a:spcBef>
                <a:spcPts val="0"/>
              </a:spcBef>
            </a:pPr>
            <a:r>
              <a:rPr lang="en-US" sz="2800" dirty="0">
                <a:solidFill>
                  <a:schemeClr val="bg1"/>
                </a:solidFill>
                <a:highlight>
                  <a:srgbClr val="05AAA3"/>
                </a:highlight>
              </a:rPr>
              <a:t>Evaluate Processes</a:t>
            </a:r>
            <a:endParaRPr lang="en-US" sz="2800" dirty="0">
              <a:solidFill>
                <a:srgbClr val="05AAA3"/>
              </a:solidFill>
            </a:endParaRPr>
          </a:p>
          <a:p>
            <a:pPr marL="0" indent="0">
              <a:lnSpc>
                <a:spcPct val="100000"/>
              </a:lnSpc>
              <a:spcBef>
                <a:spcPts val="0"/>
              </a:spcBef>
            </a:pPr>
            <a:endParaRPr lang="en-US" sz="1000" dirty="0">
              <a:solidFill>
                <a:srgbClr val="05AAA3"/>
              </a:solidFill>
            </a:endParaRPr>
          </a:p>
          <a:p>
            <a:pPr marL="0" indent="0">
              <a:lnSpc>
                <a:spcPct val="100000"/>
              </a:lnSpc>
              <a:spcBef>
                <a:spcPts val="0"/>
              </a:spcBef>
            </a:pPr>
            <a:r>
              <a:rPr lang="en-US" sz="2200" dirty="0"/>
              <a:t>A diversity audit can help identify bias and discrimination in company processes on:</a:t>
            </a:r>
          </a:p>
          <a:p>
            <a:pPr marL="0" indent="0">
              <a:lnSpc>
                <a:spcPct val="100000"/>
              </a:lnSpc>
              <a:spcBef>
                <a:spcPts val="0"/>
              </a:spcBef>
            </a:pPr>
            <a:endParaRPr lang="en-US" sz="1000" dirty="0"/>
          </a:p>
          <a:p>
            <a:pPr marL="342900" indent="-342900">
              <a:lnSpc>
                <a:spcPct val="100000"/>
              </a:lnSpc>
              <a:spcBef>
                <a:spcPts val="0"/>
              </a:spcBef>
              <a:buFont typeface="Wingdings" panose="05000000000000000000" pitchFamily="2" charset="2"/>
              <a:buChar char="ü"/>
            </a:pPr>
            <a:r>
              <a:rPr lang="en-US" sz="2200" dirty="0"/>
              <a:t>Hiring, onboarding, and offboarding employees</a:t>
            </a:r>
          </a:p>
          <a:p>
            <a:pPr marL="342900" indent="-342900">
              <a:lnSpc>
                <a:spcPct val="100000"/>
              </a:lnSpc>
              <a:spcBef>
                <a:spcPts val="0"/>
              </a:spcBef>
              <a:buFont typeface="Wingdings" panose="05000000000000000000" pitchFamily="2" charset="2"/>
              <a:buChar char="ü"/>
            </a:pPr>
            <a:r>
              <a:rPr lang="en-US" sz="2200" dirty="0"/>
              <a:t>Conducting performance reviews and check-ins</a:t>
            </a:r>
          </a:p>
          <a:p>
            <a:pPr marL="342900" indent="-342900">
              <a:lnSpc>
                <a:spcPct val="100000"/>
              </a:lnSpc>
              <a:spcBef>
                <a:spcPts val="0"/>
              </a:spcBef>
              <a:buFont typeface="Wingdings" panose="05000000000000000000" pitchFamily="2" charset="2"/>
              <a:buChar char="ü"/>
            </a:pPr>
            <a:r>
              <a:rPr lang="en-US" sz="2200" dirty="0"/>
              <a:t>Taking disciplinary action</a:t>
            </a:r>
          </a:p>
          <a:p>
            <a:pPr marL="342900" indent="-342900">
              <a:lnSpc>
                <a:spcPct val="100000"/>
              </a:lnSpc>
              <a:spcBef>
                <a:spcPts val="0"/>
              </a:spcBef>
              <a:buFont typeface="Wingdings" panose="05000000000000000000" pitchFamily="2" charset="2"/>
              <a:buChar char="ü"/>
            </a:pPr>
            <a:r>
              <a:rPr lang="en-US" sz="2200" dirty="0"/>
              <a:t>Providing viable career progression pathways</a:t>
            </a:r>
          </a:p>
          <a:p>
            <a:pPr marL="0" indent="0">
              <a:lnSpc>
                <a:spcPct val="100000"/>
              </a:lnSpc>
              <a:spcBef>
                <a:spcPts val="0"/>
              </a:spcBef>
            </a:pPr>
            <a:endParaRPr lang="en-US" sz="1000" dirty="0"/>
          </a:p>
          <a:p>
            <a:pPr marL="0" indent="0">
              <a:lnSpc>
                <a:spcPct val="100000"/>
              </a:lnSpc>
              <a:spcBef>
                <a:spcPts val="0"/>
              </a:spcBef>
            </a:pPr>
            <a:r>
              <a:rPr lang="en-US" sz="2200" dirty="0"/>
              <a:t>How you perform certain processes in your business is important, as underlying bias or discriminatory actions can cause serious issues. </a:t>
            </a:r>
          </a:p>
          <a:p>
            <a:pPr marL="0" indent="0">
              <a:lnSpc>
                <a:spcPct val="100000"/>
              </a:lnSpc>
              <a:spcBef>
                <a:spcPts val="0"/>
              </a:spcBef>
            </a:pPr>
            <a:endParaRPr lang="en-US" sz="2200" dirty="0"/>
          </a:p>
          <a:p>
            <a:pPr marL="0" indent="0">
              <a:lnSpc>
                <a:spcPct val="100000"/>
              </a:lnSpc>
              <a:spcBef>
                <a:spcPts val="0"/>
              </a:spcBef>
            </a:pPr>
            <a:r>
              <a:rPr lang="en-US" sz="2200" dirty="0">
                <a:solidFill>
                  <a:schemeClr val="bg1"/>
                </a:solidFill>
                <a:highlight>
                  <a:srgbClr val="702E8C"/>
                </a:highlight>
              </a:rPr>
              <a:t>Example </a:t>
            </a:r>
            <a:r>
              <a:rPr lang="en-US" sz="2200" dirty="0"/>
              <a:t>of how bias can affect the hiring process:  After conducting several interviews, the list of candidates is narrowed down to two. One is a single man who is ready to start in the role at any time, while the other is a single mother who requires at least a week’s notice to arrange caretaking duties for her children. The male candidate is less qualified and has less experience than the woman; however, because he can start sooner, he is chosen over her. This decision could be flagged as a bias in the hiring procedure.</a:t>
            </a:r>
          </a:p>
          <a:p>
            <a:pPr marL="0" indent="0">
              <a:lnSpc>
                <a:spcPct val="100000"/>
              </a:lnSpc>
              <a:spcBef>
                <a:spcPts val="0"/>
              </a:spcBef>
            </a:pPr>
            <a:endParaRPr lang="en-US" sz="2200" dirty="0"/>
          </a:p>
        </p:txBody>
      </p:sp>
    </p:spTree>
    <p:extLst>
      <p:ext uri="{BB962C8B-B14F-4D97-AF65-F5344CB8AC3E}">
        <p14:creationId xmlns:p14="http://schemas.microsoft.com/office/powerpoint/2010/main" val="37741871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 Diagonal Corner Rectangle 9">
            <a:extLst>
              <a:ext uri="{FF2B5EF4-FFF2-40B4-BE49-F238E27FC236}">
                <a16:creationId xmlns:a16="http://schemas.microsoft.com/office/drawing/2014/main" id="{2997049E-CA30-1050-1ABC-3E384030ABE8}"/>
              </a:ext>
            </a:extLst>
          </p:cNvPr>
          <p:cNvSpPr/>
          <p:nvPr/>
        </p:nvSpPr>
        <p:spPr>
          <a:xfrm rot="16200000">
            <a:off x="5352930" y="-386160"/>
            <a:ext cx="1782862" cy="10860983"/>
          </a:xfrm>
          <a:prstGeom prst="round2DiagRect">
            <a:avLst/>
          </a:prstGeom>
          <a:solidFill>
            <a:srgbClr val="DEA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2197475" y="646012"/>
            <a:ext cx="9565900"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Clr>
                <a:srgbClr val="083F59"/>
              </a:buClr>
              <a:buFont typeface="+mj-lt"/>
              <a:buAutoNum type="arabicPeriod" startAt="4"/>
            </a:pPr>
            <a:r>
              <a:rPr lang="en-US" sz="2000" b="1" kern="100" dirty="0" err="1">
                <a:solidFill>
                  <a:schemeClr val="bg1"/>
                </a:solidFill>
                <a:highlight>
                  <a:srgbClr val="DEA900"/>
                </a:highlight>
                <a:cs typeface="Aharoni" panose="02010803020104030203" pitchFamily="2" charset="-79"/>
              </a:rPr>
              <a:t>Analyse</a:t>
            </a:r>
            <a:r>
              <a:rPr lang="en-US" sz="2000" b="1" kern="100" dirty="0">
                <a:solidFill>
                  <a:schemeClr val="bg1"/>
                </a:solidFill>
                <a:highlight>
                  <a:srgbClr val="DEA900"/>
                </a:highlight>
                <a:cs typeface="Aharoni" panose="02010803020104030203" pitchFamily="2" charset="-79"/>
              </a:rPr>
              <a:t> Workplace Data </a:t>
            </a:r>
            <a:r>
              <a:rPr lang="en-US" sz="2000" dirty="0"/>
              <a:t>This analysis uncovers disparities that may indicate general issues that need to be addressed. Look at data related to employee turnover, promotions, male versus female, and pay equity across different demographic groups. The most common methods of evaluation are with internal stakeholders (through staff surveys and gathering qualitative feedback from staff networks). Consider…</a:t>
            </a:r>
          </a:p>
          <a:p>
            <a:pPr marL="742950" lvl="1" indent="-285750">
              <a:buFont typeface="Arial" panose="020B0604020202020204" pitchFamily="34" charset="0"/>
              <a:buChar char="•"/>
            </a:pPr>
            <a:endParaRPr lang="en-US" b="1" spc="0" dirty="0">
              <a:solidFill>
                <a:srgbClr val="083F59"/>
              </a:solidFill>
              <a:latin typeface="+mn-lt"/>
            </a:endParaRPr>
          </a:p>
          <a:p>
            <a:pPr marL="742950" lvl="1" indent="-285750">
              <a:buFont typeface="Arial" panose="020B0604020202020204" pitchFamily="34" charset="0"/>
              <a:buChar char="•"/>
            </a:pPr>
            <a:r>
              <a:rPr lang="en-US" b="1" spc="0" dirty="0">
                <a:solidFill>
                  <a:srgbClr val="083F59"/>
                </a:solidFill>
                <a:latin typeface="+mn-lt"/>
              </a:rPr>
              <a:t>Turnover Rates </a:t>
            </a:r>
            <a:r>
              <a:rPr lang="en-US" spc="0" dirty="0">
                <a:solidFill>
                  <a:srgbClr val="083F59"/>
                </a:solidFill>
                <a:latin typeface="+mn-lt"/>
              </a:rPr>
              <a:t>Is there a higher turnover rate among certain groups, such as women or minorities?</a:t>
            </a:r>
          </a:p>
          <a:p>
            <a:pPr marL="742950" lvl="1" indent="-285750">
              <a:buFont typeface="Arial" panose="020B0604020202020204" pitchFamily="34" charset="0"/>
              <a:buChar char="•"/>
            </a:pPr>
            <a:r>
              <a:rPr lang="en-US" b="1" spc="0" dirty="0">
                <a:solidFill>
                  <a:srgbClr val="083F59"/>
                </a:solidFill>
                <a:latin typeface="+mn-lt"/>
              </a:rPr>
              <a:t>Promotion Rates </a:t>
            </a:r>
            <a:r>
              <a:rPr lang="en-US" spc="0" dirty="0">
                <a:solidFill>
                  <a:srgbClr val="083F59"/>
                </a:solidFill>
                <a:latin typeface="+mn-lt"/>
              </a:rPr>
              <a:t>Are certain groups promoted at lower rates compared to others?</a:t>
            </a:r>
          </a:p>
          <a:p>
            <a:pPr marL="742950" lvl="1" indent="-285750">
              <a:buFont typeface="Arial" panose="020B0604020202020204" pitchFamily="34" charset="0"/>
              <a:buChar char="•"/>
            </a:pPr>
            <a:r>
              <a:rPr lang="en-US" b="1" spc="0" dirty="0">
                <a:solidFill>
                  <a:srgbClr val="083F59"/>
                </a:solidFill>
                <a:latin typeface="+mn-lt"/>
              </a:rPr>
              <a:t>Pay Equity </a:t>
            </a:r>
            <a:r>
              <a:rPr lang="en-US" spc="0" dirty="0">
                <a:solidFill>
                  <a:srgbClr val="083F59"/>
                </a:solidFill>
                <a:latin typeface="+mn-lt"/>
              </a:rPr>
              <a:t>Is there a gender or racial pay gap in your organization?</a:t>
            </a:r>
          </a:p>
          <a:p>
            <a:pPr marL="457200" lvl="1" indent="0">
              <a:buClr>
                <a:srgbClr val="083F59"/>
              </a:buClr>
            </a:pPr>
            <a:endParaRPr lang="en-US" spc="0" dirty="0">
              <a:solidFill>
                <a:srgbClr val="083F59"/>
              </a:solidFill>
              <a:latin typeface="+mn-lt"/>
            </a:endParaRPr>
          </a:p>
          <a:p>
            <a:pPr marL="457200" indent="-457200">
              <a:buClr>
                <a:srgbClr val="083F59"/>
              </a:buClr>
              <a:buFont typeface="+mj-lt"/>
              <a:buAutoNum type="arabicPeriod" startAt="4"/>
            </a:pPr>
            <a:endParaRPr lang="en-US" sz="2000" dirty="0"/>
          </a:p>
          <a:p>
            <a:pPr marL="742950" lvl="1" indent="-285750">
              <a:buFont typeface="Arial" panose="020B0604020202020204" pitchFamily="34" charset="0"/>
              <a:buChar char="•"/>
            </a:pPr>
            <a:endParaRPr lang="en-US" spc="0" dirty="0">
              <a:solidFill>
                <a:srgbClr val="083F59"/>
              </a:solidFill>
              <a:latin typeface="+mn-lt"/>
            </a:endParaRPr>
          </a:p>
          <a:p>
            <a:pPr marL="742950" lvl="1" indent="-285750">
              <a:buFont typeface="Arial" panose="020B0604020202020204" pitchFamily="34" charset="0"/>
              <a:buChar char="•"/>
            </a:pPr>
            <a:endParaRPr lang="en-US" spc="0" dirty="0">
              <a:solidFill>
                <a:srgbClr val="083F59"/>
              </a:solidFill>
              <a:latin typeface="+mn-lt"/>
            </a:endParaRPr>
          </a:p>
        </p:txBody>
      </p:sp>
      <p:grpSp>
        <p:nvGrpSpPr>
          <p:cNvPr id="63" name="Graphic 2">
            <a:extLst>
              <a:ext uri="{FF2B5EF4-FFF2-40B4-BE49-F238E27FC236}">
                <a16:creationId xmlns:a16="http://schemas.microsoft.com/office/drawing/2014/main" id="{644BC290-5A91-BCE0-5F96-19A6F499E8B0}"/>
              </a:ext>
            </a:extLst>
          </p:cNvPr>
          <p:cNvGrpSpPr/>
          <p:nvPr/>
        </p:nvGrpSpPr>
        <p:grpSpPr>
          <a:xfrm>
            <a:off x="606221" y="2200382"/>
            <a:ext cx="1442962" cy="1105666"/>
            <a:chOff x="2334507" y="5755756"/>
            <a:chExt cx="1142222" cy="749789"/>
          </a:xfrm>
        </p:grpSpPr>
        <p:sp>
          <p:nvSpPr>
            <p:cNvPr id="64" name="Freeform 1894">
              <a:extLst>
                <a:ext uri="{FF2B5EF4-FFF2-40B4-BE49-F238E27FC236}">
                  <a16:creationId xmlns:a16="http://schemas.microsoft.com/office/drawing/2014/main" id="{81C711F0-01BF-DE89-C323-AD32CB169654}"/>
                </a:ext>
              </a:extLst>
            </p:cNvPr>
            <p:cNvSpPr/>
            <p:nvPr/>
          </p:nvSpPr>
          <p:spPr>
            <a:xfrm>
              <a:off x="3008885" y="5830671"/>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685"/>
                    <a:pt x="0" y="0"/>
                  </a:cubicBezTo>
                  <a:close/>
                </a:path>
              </a:pathLst>
            </a:custGeom>
            <a:solidFill>
              <a:srgbClr val="FFFFFF"/>
            </a:solidFill>
            <a:ln w="2286" cap="flat">
              <a:noFill/>
              <a:prstDash val="solid"/>
              <a:miter/>
            </a:ln>
          </p:spPr>
          <p:txBody>
            <a:bodyPr rtlCol="0" anchor="ctr"/>
            <a:lstStyle/>
            <a:p>
              <a:endParaRPr lang="en-US"/>
            </a:p>
          </p:txBody>
        </p:sp>
        <p:sp>
          <p:nvSpPr>
            <p:cNvPr id="65" name="Freeform 1895">
              <a:extLst>
                <a:ext uri="{FF2B5EF4-FFF2-40B4-BE49-F238E27FC236}">
                  <a16:creationId xmlns:a16="http://schemas.microsoft.com/office/drawing/2014/main" id="{771B5FE0-B3FC-5DB8-172B-0236472405EE}"/>
                </a:ext>
              </a:extLst>
            </p:cNvPr>
            <p:cNvSpPr/>
            <p:nvPr/>
          </p:nvSpPr>
          <p:spPr>
            <a:xfrm>
              <a:off x="3012085" y="5843930"/>
              <a:ext cx="228" cy="1600"/>
            </a:xfrm>
            <a:custGeom>
              <a:avLst/>
              <a:gdLst>
                <a:gd name="connsiteX0" fmla="*/ 0 w 228"/>
                <a:gd name="connsiteY0" fmla="*/ 0 h 1600"/>
                <a:gd name="connsiteX1" fmla="*/ 229 w 228"/>
                <a:gd name="connsiteY1" fmla="*/ 1601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8"/>
                    <a:pt x="229" y="1143"/>
                    <a:pt x="229"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6" name="Freeform 1896">
              <a:extLst>
                <a:ext uri="{FF2B5EF4-FFF2-40B4-BE49-F238E27FC236}">
                  <a16:creationId xmlns:a16="http://schemas.microsoft.com/office/drawing/2014/main" id="{DFB79B03-CA04-3866-7A66-1FCA4D43A18F}"/>
                </a:ext>
              </a:extLst>
            </p:cNvPr>
            <p:cNvSpPr/>
            <p:nvPr/>
          </p:nvSpPr>
          <p:spPr>
            <a:xfrm>
              <a:off x="3011400" y="5840501"/>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7" name="Freeform 1897">
              <a:extLst>
                <a:ext uri="{FF2B5EF4-FFF2-40B4-BE49-F238E27FC236}">
                  <a16:creationId xmlns:a16="http://schemas.microsoft.com/office/drawing/2014/main" id="{8A7F7D71-BF9B-ABC2-F4D6-C36C0BB18C68}"/>
                </a:ext>
              </a:extLst>
            </p:cNvPr>
            <p:cNvSpPr/>
            <p:nvPr/>
          </p:nvSpPr>
          <p:spPr>
            <a:xfrm>
              <a:off x="3010485" y="5837072"/>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68" name="Freeform 1898">
              <a:extLst>
                <a:ext uri="{FF2B5EF4-FFF2-40B4-BE49-F238E27FC236}">
                  <a16:creationId xmlns:a16="http://schemas.microsoft.com/office/drawing/2014/main" id="{EA3A9E7B-CB34-44C2-51EF-5E3F186659B9}"/>
                </a:ext>
              </a:extLst>
            </p:cNvPr>
            <p:cNvSpPr/>
            <p:nvPr/>
          </p:nvSpPr>
          <p:spPr>
            <a:xfrm>
              <a:off x="3009799" y="5833872"/>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69" name="Freeform 1899">
              <a:extLst>
                <a:ext uri="{FF2B5EF4-FFF2-40B4-BE49-F238E27FC236}">
                  <a16:creationId xmlns:a16="http://schemas.microsoft.com/office/drawing/2014/main" id="{C4655E6E-DF06-30DD-599F-7795C362DCAB}"/>
                </a:ext>
              </a:extLst>
            </p:cNvPr>
            <p:cNvSpPr/>
            <p:nvPr/>
          </p:nvSpPr>
          <p:spPr>
            <a:xfrm>
              <a:off x="2994483" y="5946114"/>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0" name="Freeform 1900">
              <a:extLst>
                <a:ext uri="{FF2B5EF4-FFF2-40B4-BE49-F238E27FC236}">
                  <a16:creationId xmlns:a16="http://schemas.microsoft.com/office/drawing/2014/main" id="{7685313A-F61C-CAC7-B8AD-B9D9ED2FC3F8}"/>
                </a:ext>
              </a:extLst>
            </p:cNvPr>
            <p:cNvSpPr/>
            <p:nvPr/>
          </p:nvSpPr>
          <p:spPr>
            <a:xfrm>
              <a:off x="2994940" y="594314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457"/>
                    <a:pt x="0" y="228"/>
                    <a:pt x="0" y="0"/>
                  </a:cubicBezTo>
                  <a:close/>
                </a:path>
              </a:pathLst>
            </a:custGeom>
            <a:solidFill>
              <a:srgbClr val="FFFFFF"/>
            </a:solidFill>
            <a:ln w="2286" cap="flat">
              <a:noFill/>
              <a:prstDash val="solid"/>
              <a:miter/>
            </a:ln>
          </p:spPr>
          <p:txBody>
            <a:bodyPr rtlCol="0" anchor="ctr"/>
            <a:lstStyle/>
            <a:p>
              <a:endParaRPr lang="en-US"/>
            </a:p>
          </p:txBody>
        </p:sp>
        <p:sp>
          <p:nvSpPr>
            <p:cNvPr id="71" name="Freeform 1901">
              <a:extLst>
                <a:ext uri="{FF2B5EF4-FFF2-40B4-BE49-F238E27FC236}">
                  <a16:creationId xmlns:a16="http://schemas.microsoft.com/office/drawing/2014/main" id="{9430DA00-4FC8-928E-AA98-E48CB04440B4}"/>
                </a:ext>
              </a:extLst>
            </p:cNvPr>
            <p:cNvSpPr/>
            <p:nvPr/>
          </p:nvSpPr>
          <p:spPr>
            <a:xfrm>
              <a:off x="3012771" y="584758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902">
              <a:extLst>
                <a:ext uri="{FF2B5EF4-FFF2-40B4-BE49-F238E27FC236}">
                  <a16:creationId xmlns:a16="http://schemas.microsoft.com/office/drawing/2014/main" id="{B4473147-89A0-060D-BDF4-CF5953FDBA7A}"/>
                </a:ext>
              </a:extLst>
            </p:cNvPr>
            <p:cNvSpPr/>
            <p:nvPr/>
          </p:nvSpPr>
          <p:spPr>
            <a:xfrm>
              <a:off x="3007971" y="5827699"/>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457"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903">
              <a:extLst>
                <a:ext uri="{FF2B5EF4-FFF2-40B4-BE49-F238E27FC236}">
                  <a16:creationId xmlns:a16="http://schemas.microsoft.com/office/drawing/2014/main" id="{28BF5E37-35FA-6A4C-EF0B-FB416840B5C9}"/>
                </a:ext>
              </a:extLst>
            </p:cNvPr>
            <p:cNvSpPr/>
            <p:nvPr/>
          </p:nvSpPr>
          <p:spPr>
            <a:xfrm>
              <a:off x="3000884" y="5905195"/>
              <a:ext cx="5715" cy="17602"/>
            </a:xfrm>
            <a:custGeom>
              <a:avLst/>
              <a:gdLst>
                <a:gd name="connsiteX0" fmla="*/ 5715 w 5715"/>
                <a:gd name="connsiteY0" fmla="*/ 0 h 17602"/>
                <a:gd name="connsiteX1" fmla="*/ 0 w 5715"/>
                <a:gd name="connsiteY1" fmla="*/ 17602 h 17602"/>
                <a:gd name="connsiteX2" fmla="*/ 5715 w 5715"/>
                <a:gd name="connsiteY2" fmla="*/ 0 h 17602"/>
              </a:gdLst>
              <a:ahLst/>
              <a:cxnLst>
                <a:cxn ang="0">
                  <a:pos x="connsiteX0" y="connsiteY0"/>
                </a:cxn>
                <a:cxn ang="0">
                  <a:pos x="connsiteX1" y="connsiteY1"/>
                </a:cxn>
                <a:cxn ang="0">
                  <a:pos x="connsiteX2" y="connsiteY2"/>
                </a:cxn>
              </a:cxnLst>
              <a:rect l="l" t="t" r="r" b="b"/>
              <a:pathLst>
                <a:path w="5715" h="17602">
                  <a:moveTo>
                    <a:pt x="5715" y="0"/>
                  </a:moveTo>
                  <a:cubicBezTo>
                    <a:pt x="3886" y="5944"/>
                    <a:pt x="1829" y="11659"/>
                    <a:pt x="0" y="17602"/>
                  </a:cubicBezTo>
                  <a:cubicBezTo>
                    <a:pt x="2057" y="11659"/>
                    <a:pt x="3886" y="5944"/>
                    <a:pt x="5715" y="0"/>
                  </a:cubicBezTo>
                  <a:close/>
                </a:path>
              </a:pathLst>
            </a:custGeom>
            <a:solidFill>
              <a:srgbClr val="FFFFFF"/>
            </a:solidFill>
            <a:ln w="2286" cap="flat">
              <a:noFill/>
              <a:prstDash val="solid"/>
              <a:miter/>
            </a:ln>
          </p:spPr>
          <p:txBody>
            <a:bodyPr rtlCol="0" anchor="ctr"/>
            <a:lstStyle/>
            <a:p>
              <a:endParaRPr lang="en-US"/>
            </a:p>
          </p:txBody>
        </p:sp>
        <p:sp>
          <p:nvSpPr>
            <p:cNvPr id="74" name="Freeform 1904">
              <a:extLst>
                <a:ext uri="{FF2B5EF4-FFF2-40B4-BE49-F238E27FC236}">
                  <a16:creationId xmlns:a16="http://schemas.microsoft.com/office/drawing/2014/main" id="{05A417D0-D84F-3B79-A126-9E434FBC0F52}"/>
                </a:ext>
              </a:extLst>
            </p:cNvPr>
            <p:cNvSpPr/>
            <p:nvPr/>
          </p:nvSpPr>
          <p:spPr>
            <a:xfrm>
              <a:off x="3013228" y="5851474"/>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915"/>
                    <a:pt x="229" y="1143"/>
                  </a:cubicBezTo>
                  <a:cubicBezTo>
                    <a:pt x="229" y="686"/>
                    <a:pt x="229" y="229"/>
                    <a:pt x="0" y="0"/>
                  </a:cubicBezTo>
                  <a:close/>
                </a:path>
              </a:pathLst>
            </a:custGeom>
            <a:solidFill>
              <a:srgbClr val="FFFFFF"/>
            </a:solidFill>
            <a:ln w="2286" cap="flat">
              <a:noFill/>
              <a:prstDash val="solid"/>
              <a:miter/>
            </a:ln>
          </p:spPr>
          <p:txBody>
            <a:bodyPr rtlCol="0" anchor="ctr"/>
            <a:lstStyle/>
            <a:p>
              <a:endParaRPr lang="en-US"/>
            </a:p>
          </p:txBody>
        </p:sp>
        <p:sp>
          <p:nvSpPr>
            <p:cNvPr id="75" name="Freeform 1905">
              <a:extLst>
                <a:ext uri="{FF2B5EF4-FFF2-40B4-BE49-F238E27FC236}">
                  <a16:creationId xmlns:a16="http://schemas.microsoft.com/office/drawing/2014/main" id="{EEAFD56F-8437-35CE-D7F8-21722A7E5851}"/>
                </a:ext>
              </a:extLst>
            </p:cNvPr>
            <p:cNvSpPr/>
            <p:nvPr/>
          </p:nvSpPr>
          <p:spPr>
            <a:xfrm>
              <a:off x="2991054" y="5799124"/>
              <a:ext cx="1600" cy="1828"/>
            </a:xfrm>
            <a:custGeom>
              <a:avLst/>
              <a:gdLst>
                <a:gd name="connsiteX0" fmla="*/ 0 w 1600"/>
                <a:gd name="connsiteY0" fmla="*/ 0 h 1828"/>
                <a:gd name="connsiteX1" fmla="*/ 1600 w 1600"/>
                <a:gd name="connsiteY1" fmla="*/ 1829 h 1828"/>
                <a:gd name="connsiteX2" fmla="*/ 0 w 1600"/>
                <a:gd name="connsiteY2" fmla="*/ 0 h 1828"/>
              </a:gdLst>
              <a:ahLst/>
              <a:cxnLst>
                <a:cxn ang="0">
                  <a:pos x="connsiteX0" y="connsiteY0"/>
                </a:cxn>
                <a:cxn ang="0">
                  <a:pos x="connsiteX1" y="connsiteY1"/>
                </a:cxn>
                <a:cxn ang="0">
                  <a:pos x="connsiteX2" y="connsiteY2"/>
                </a:cxn>
              </a:cxnLst>
              <a:rect l="l" t="t" r="r" b="b"/>
              <a:pathLst>
                <a:path w="1600" h="1828">
                  <a:moveTo>
                    <a:pt x="0" y="0"/>
                  </a:moveTo>
                  <a:cubicBezTo>
                    <a:pt x="457" y="457"/>
                    <a:pt x="1143" y="1143"/>
                    <a:pt x="1600" y="1829"/>
                  </a:cubicBezTo>
                  <a:cubicBezTo>
                    <a:pt x="1143" y="1143"/>
                    <a:pt x="686"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906">
              <a:extLst>
                <a:ext uri="{FF2B5EF4-FFF2-40B4-BE49-F238E27FC236}">
                  <a16:creationId xmlns:a16="http://schemas.microsoft.com/office/drawing/2014/main" id="{500EE930-22DE-C77B-DDDF-1BD4864FA2E3}"/>
                </a:ext>
              </a:extLst>
            </p:cNvPr>
            <p:cNvSpPr/>
            <p:nvPr/>
          </p:nvSpPr>
          <p:spPr>
            <a:xfrm>
              <a:off x="2973223" y="5786094"/>
              <a:ext cx="2514" cy="1371"/>
            </a:xfrm>
            <a:custGeom>
              <a:avLst/>
              <a:gdLst>
                <a:gd name="connsiteX0" fmla="*/ 0 w 2514"/>
                <a:gd name="connsiteY0" fmla="*/ 0 h 1371"/>
                <a:gd name="connsiteX1" fmla="*/ 2515 w 2514"/>
                <a:gd name="connsiteY1" fmla="*/ 1371 h 1371"/>
                <a:gd name="connsiteX2" fmla="*/ 0 w 2514"/>
                <a:gd name="connsiteY2" fmla="*/ 0 h 1371"/>
              </a:gdLst>
              <a:ahLst/>
              <a:cxnLst>
                <a:cxn ang="0">
                  <a:pos x="connsiteX0" y="connsiteY0"/>
                </a:cxn>
                <a:cxn ang="0">
                  <a:pos x="connsiteX1" y="connsiteY1"/>
                </a:cxn>
                <a:cxn ang="0">
                  <a:pos x="connsiteX2" y="connsiteY2"/>
                </a:cxn>
              </a:cxnLst>
              <a:rect l="l" t="t" r="r" b="b"/>
              <a:pathLst>
                <a:path w="2514" h="1371">
                  <a:moveTo>
                    <a:pt x="0" y="0"/>
                  </a:moveTo>
                  <a:cubicBezTo>
                    <a:pt x="914" y="457"/>
                    <a:pt x="1600" y="914"/>
                    <a:pt x="2515" y="1371"/>
                  </a:cubicBezTo>
                  <a:cubicBezTo>
                    <a:pt x="1829" y="914"/>
                    <a:pt x="914" y="457"/>
                    <a:pt x="0" y="0"/>
                  </a:cubicBezTo>
                  <a:close/>
                </a:path>
              </a:pathLst>
            </a:custGeom>
            <a:solidFill>
              <a:srgbClr val="FFFFFF"/>
            </a:solidFill>
            <a:ln w="2286" cap="flat">
              <a:noFill/>
              <a:prstDash val="solid"/>
              <a:miter/>
            </a:ln>
          </p:spPr>
          <p:txBody>
            <a:bodyPr rtlCol="0" anchor="ctr"/>
            <a:lstStyle/>
            <a:p>
              <a:endParaRPr lang="en-US"/>
            </a:p>
          </p:txBody>
        </p:sp>
        <p:sp>
          <p:nvSpPr>
            <p:cNvPr id="77" name="Freeform 1907">
              <a:extLst>
                <a:ext uri="{FF2B5EF4-FFF2-40B4-BE49-F238E27FC236}">
                  <a16:creationId xmlns:a16="http://schemas.microsoft.com/office/drawing/2014/main" id="{05CEAF6F-F578-5630-61CC-94742A106C6E}"/>
                </a:ext>
              </a:extLst>
            </p:cNvPr>
            <p:cNvSpPr/>
            <p:nvPr/>
          </p:nvSpPr>
          <p:spPr>
            <a:xfrm>
              <a:off x="2964765" y="5782437"/>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2057"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908">
              <a:extLst>
                <a:ext uri="{FF2B5EF4-FFF2-40B4-BE49-F238E27FC236}">
                  <a16:creationId xmlns:a16="http://schemas.microsoft.com/office/drawing/2014/main" id="{11A1B704-BADB-FA2C-4E46-CE0AB266E422}"/>
                </a:ext>
              </a:extLst>
            </p:cNvPr>
            <p:cNvSpPr/>
            <p:nvPr/>
          </p:nvSpPr>
          <p:spPr>
            <a:xfrm>
              <a:off x="3006828" y="5824728"/>
              <a:ext cx="685" cy="1828"/>
            </a:xfrm>
            <a:custGeom>
              <a:avLst/>
              <a:gdLst>
                <a:gd name="connsiteX0" fmla="*/ 0 w 685"/>
                <a:gd name="connsiteY0" fmla="*/ 0 h 1828"/>
                <a:gd name="connsiteX1" fmla="*/ 686 w 685"/>
                <a:gd name="connsiteY1" fmla="*/ 1829 h 1828"/>
                <a:gd name="connsiteX2" fmla="*/ 0 w 685"/>
                <a:gd name="connsiteY2" fmla="*/ 0 h 1828"/>
              </a:gdLst>
              <a:ahLst/>
              <a:cxnLst>
                <a:cxn ang="0">
                  <a:pos x="connsiteX0" y="connsiteY0"/>
                </a:cxn>
                <a:cxn ang="0">
                  <a:pos x="connsiteX1" y="connsiteY1"/>
                </a:cxn>
                <a:cxn ang="0">
                  <a:pos x="connsiteX2" y="connsiteY2"/>
                </a:cxn>
              </a:cxnLst>
              <a:rect l="l" t="t" r="r" b="b"/>
              <a:pathLst>
                <a:path w="685" h="1828">
                  <a:moveTo>
                    <a:pt x="0" y="0"/>
                  </a:moveTo>
                  <a:cubicBezTo>
                    <a:pt x="229" y="686"/>
                    <a:pt x="457" y="1143"/>
                    <a:pt x="686" y="1829"/>
                  </a:cubicBezTo>
                  <a:cubicBezTo>
                    <a:pt x="457"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1909">
              <a:extLst>
                <a:ext uri="{FF2B5EF4-FFF2-40B4-BE49-F238E27FC236}">
                  <a16:creationId xmlns:a16="http://schemas.microsoft.com/office/drawing/2014/main" id="{2D0A90E9-F641-4B01-2A44-DA8539B0C9C0}"/>
                </a:ext>
              </a:extLst>
            </p:cNvPr>
            <p:cNvSpPr/>
            <p:nvPr/>
          </p:nvSpPr>
          <p:spPr>
            <a:xfrm>
              <a:off x="2993112" y="5801182"/>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914" y="915"/>
                    <a:pt x="457"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910">
              <a:extLst>
                <a:ext uri="{FF2B5EF4-FFF2-40B4-BE49-F238E27FC236}">
                  <a16:creationId xmlns:a16="http://schemas.microsoft.com/office/drawing/2014/main" id="{C78C92B0-6D1C-E2BF-57E2-1D806294BB09}"/>
                </a:ext>
              </a:extLst>
            </p:cNvPr>
            <p:cNvSpPr/>
            <p:nvPr/>
          </p:nvSpPr>
          <p:spPr>
            <a:xfrm>
              <a:off x="2967737" y="5783580"/>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829" y="686"/>
                    <a:pt x="2515"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911">
              <a:extLst>
                <a:ext uri="{FF2B5EF4-FFF2-40B4-BE49-F238E27FC236}">
                  <a16:creationId xmlns:a16="http://schemas.microsoft.com/office/drawing/2014/main" id="{C29C99D7-1982-E519-A836-A3813D90EED9}"/>
                </a:ext>
              </a:extLst>
            </p:cNvPr>
            <p:cNvSpPr/>
            <p:nvPr/>
          </p:nvSpPr>
          <p:spPr>
            <a:xfrm>
              <a:off x="2970709" y="5784723"/>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600" y="914"/>
                    <a:pt x="2515" y="1143"/>
                  </a:cubicBezTo>
                  <a:cubicBezTo>
                    <a:pt x="1600"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912">
              <a:extLst>
                <a:ext uri="{FF2B5EF4-FFF2-40B4-BE49-F238E27FC236}">
                  <a16:creationId xmlns:a16="http://schemas.microsoft.com/office/drawing/2014/main" id="{98F48E2D-DE7E-3297-F725-11E27AB68262}"/>
                </a:ext>
              </a:extLst>
            </p:cNvPr>
            <p:cNvSpPr/>
            <p:nvPr/>
          </p:nvSpPr>
          <p:spPr>
            <a:xfrm>
              <a:off x="2498878" y="5771864"/>
              <a:ext cx="662596" cy="668745"/>
            </a:xfrm>
            <a:custGeom>
              <a:avLst/>
              <a:gdLst>
                <a:gd name="connsiteX0" fmla="*/ 264947 w 662596"/>
                <a:gd name="connsiteY0" fmla="*/ 331756 h 668745"/>
                <a:gd name="connsiteX1" fmla="*/ 229972 w 662596"/>
                <a:gd name="connsiteY1" fmla="*/ 342500 h 668745"/>
                <a:gd name="connsiteX2" fmla="*/ 206654 w 662596"/>
                <a:gd name="connsiteY2" fmla="*/ 314382 h 668745"/>
                <a:gd name="connsiteX3" fmla="*/ 203454 w 662596"/>
                <a:gd name="connsiteY3" fmla="*/ 254032 h 668745"/>
                <a:gd name="connsiteX4" fmla="*/ 194539 w 662596"/>
                <a:gd name="connsiteY4" fmla="*/ 225914 h 668745"/>
                <a:gd name="connsiteX5" fmla="*/ 163678 w 662596"/>
                <a:gd name="connsiteY5" fmla="*/ 232543 h 668745"/>
                <a:gd name="connsiteX6" fmla="*/ 162306 w 662596"/>
                <a:gd name="connsiteY6" fmla="*/ 245345 h 668745"/>
                <a:gd name="connsiteX7" fmla="*/ 164135 w 662596"/>
                <a:gd name="connsiteY7" fmla="*/ 336328 h 668745"/>
                <a:gd name="connsiteX8" fmla="*/ 158648 w 662596"/>
                <a:gd name="connsiteY8" fmla="*/ 361245 h 668745"/>
                <a:gd name="connsiteX9" fmla="*/ 127787 w 662596"/>
                <a:gd name="connsiteY9" fmla="*/ 366274 h 668745"/>
                <a:gd name="connsiteX10" fmla="*/ 9601 w 662596"/>
                <a:gd name="connsiteY10" fmla="*/ 382048 h 668745"/>
                <a:gd name="connsiteX11" fmla="*/ 9830 w 662596"/>
                <a:gd name="connsiteY11" fmla="*/ 410165 h 668745"/>
                <a:gd name="connsiteX12" fmla="*/ 36805 w 662596"/>
                <a:gd name="connsiteY12" fmla="*/ 443998 h 668745"/>
                <a:gd name="connsiteX13" fmla="*/ 39548 w 662596"/>
                <a:gd name="connsiteY13" fmla="*/ 478745 h 668745"/>
                <a:gd name="connsiteX14" fmla="*/ 9830 w 662596"/>
                <a:gd name="connsiteY14" fmla="*/ 492004 h 668745"/>
                <a:gd name="connsiteX15" fmla="*/ 0 w 662596"/>
                <a:gd name="connsiteY15" fmla="*/ 491090 h 668745"/>
                <a:gd name="connsiteX16" fmla="*/ 15316 w 662596"/>
                <a:gd name="connsiteY16" fmla="*/ 496348 h 668745"/>
                <a:gd name="connsiteX17" fmla="*/ 126416 w 662596"/>
                <a:gd name="connsiteY17" fmla="*/ 497491 h 668745"/>
                <a:gd name="connsiteX18" fmla="*/ 216484 w 662596"/>
                <a:gd name="connsiteY18" fmla="*/ 567442 h 668745"/>
                <a:gd name="connsiteX19" fmla="*/ 248717 w 662596"/>
                <a:gd name="connsiteY19" fmla="*/ 619334 h 668745"/>
                <a:gd name="connsiteX20" fmla="*/ 310896 w 662596"/>
                <a:gd name="connsiteY20" fmla="*/ 651110 h 668745"/>
                <a:gd name="connsiteX21" fmla="*/ 391135 w 662596"/>
                <a:gd name="connsiteY21" fmla="*/ 660711 h 668745"/>
                <a:gd name="connsiteX22" fmla="*/ 463144 w 662596"/>
                <a:gd name="connsiteY22" fmla="*/ 663454 h 668745"/>
                <a:gd name="connsiteX23" fmla="*/ 573557 w 662596"/>
                <a:gd name="connsiteY23" fmla="*/ 662083 h 668745"/>
                <a:gd name="connsiteX24" fmla="*/ 645566 w 662596"/>
                <a:gd name="connsiteY24" fmla="*/ 586645 h 668745"/>
                <a:gd name="connsiteX25" fmla="*/ 655168 w 662596"/>
                <a:gd name="connsiteY25" fmla="*/ 518065 h 668745"/>
                <a:gd name="connsiteX26" fmla="*/ 652882 w 662596"/>
                <a:gd name="connsiteY26" fmla="*/ 534752 h 668745"/>
                <a:gd name="connsiteX27" fmla="*/ 662254 w 662596"/>
                <a:gd name="connsiteY27" fmla="*/ 338614 h 668745"/>
                <a:gd name="connsiteX28" fmla="*/ 659282 w 662596"/>
                <a:gd name="connsiteY28" fmla="*/ 257003 h 668745"/>
                <a:gd name="connsiteX29" fmla="*/ 628421 w 662596"/>
                <a:gd name="connsiteY29" fmla="*/ 209226 h 668745"/>
                <a:gd name="connsiteX30" fmla="*/ 637337 w 662596"/>
                <a:gd name="connsiteY30" fmla="*/ 210140 h 668745"/>
                <a:gd name="connsiteX31" fmla="*/ 547040 w 662596"/>
                <a:gd name="connsiteY31" fmla="*/ 210140 h 668745"/>
                <a:gd name="connsiteX32" fmla="*/ 510007 w 662596"/>
                <a:gd name="connsiteY32" fmla="*/ 200996 h 668745"/>
                <a:gd name="connsiteX33" fmla="*/ 495833 w 662596"/>
                <a:gd name="connsiteY33" fmla="*/ 178822 h 668745"/>
                <a:gd name="connsiteX34" fmla="*/ 495833 w 662596"/>
                <a:gd name="connsiteY34" fmla="*/ 178822 h 668745"/>
                <a:gd name="connsiteX35" fmla="*/ 478460 w 662596"/>
                <a:gd name="connsiteY35" fmla="*/ 53778 h 668745"/>
                <a:gd name="connsiteX36" fmla="*/ 466344 w 662596"/>
                <a:gd name="connsiteY36" fmla="*/ 9658 h 668745"/>
                <a:gd name="connsiteX37" fmla="*/ 457200 w 662596"/>
                <a:gd name="connsiteY37" fmla="*/ 6686 h 668745"/>
                <a:gd name="connsiteX38" fmla="*/ 410337 w 662596"/>
                <a:gd name="connsiteY38" fmla="*/ 57 h 668745"/>
                <a:gd name="connsiteX39" fmla="*/ 321183 w 662596"/>
                <a:gd name="connsiteY39" fmla="*/ 65665 h 668745"/>
                <a:gd name="connsiteX40" fmla="*/ 319354 w 662596"/>
                <a:gd name="connsiteY40" fmla="*/ 112985 h 668745"/>
                <a:gd name="connsiteX41" fmla="*/ 338099 w 662596"/>
                <a:gd name="connsiteY41" fmla="*/ 165792 h 668745"/>
                <a:gd name="connsiteX42" fmla="*/ 324155 w 662596"/>
                <a:gd name="connsiteY42" fmla="*/ 202825 h 668745"/>
                <a:gd name="connsiteX43" fmla="*/ 303352 w 662596"/>
                <a:gd name="connsiteY43" fmla="*/ 206711 h 668745"/>
                <a:gd name="connsiteX44" fmla="*/ 275006 w 662596"/>
                <a:gd name="connsiteY44" fmla="*/ 210369 h 668745"/>
                <a:gd name="connsiteX45" fmla="*/ 285521 w 662596"/>
                <a:gd name="connsiteY45" fmla="*/ 251974 h 668745"/>
                <a:gd name="connsiteX46" fmla="*/ 264947 w 662596"/>
                <a:gd name="connsiteY46" fmla="*/ 331756 h 6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62596" h="668745">
                  <a:moveTo>
                    <a:pt x="264947" y="331756"/>
                  </a:moveTo>
                  <a:cubicBezTo>
                    <a:pt x="255575" y="341814"/>
                    <a:pt x="244373" y="347300"/>
                    <a:pt x="229972" y="342500"/>
                  </a:cubicBezTo>
                  <a:cubicBezTo>
                    <a:pt x="216256" y="337928"/>
                    <a:pt x="209169" y="328784"/>
                    <a:pt x="206654" y="314382"/>
                  </a:cubicBezTo>
                  <a:cubicBezTo>
                    <a:pt x="202768" y="294265"/>
                    <a:pt x="203911" y="274148"/>
                    <a:pt x="203454" y="254032"/>
                  </a:cubicBezTo>
                  <a:cubicBezTo>
                    <a:pt x="203225" y="243745"/>
                    <a:pt x="202082" y="233686"/>
                    <a:pt x="194539" y="225914"/>
                  </a:cubicBezTo>
                  <a:cubicBezTo>
                    <a:pt x="184023" y="214712"/>
                    <a:pt x="168478" y="217913"/>
                    <a:pt x="163678" y="232543"/>
                  </a:cubicBezTo>
                  <a:cubicBezTo>
                    <a:pt x="162306" y="236429"/>
                    <a:pt x="162077" y="241230"/>
                    <a:pt x="162306" y="245345"/>
                  </a:cubicBezTo>
                  <a:cubicBezTo>
                    <a:pt x="163678" y="275749"/>
                    <a:pt x="160477" y="305924"/>
                    <a:pt x="164135" y="336328"/>
                  </a:cubicBezTo>
                  <a:cubicBezTo>
                    <a:pt x="165049" y="345243"/>
                    <a:pt x="163220" y="353701"/>
                    <a:pt x="158648" y="361245"/>
                  </a:cubicBezTo>
                  <a:cubicBezTo>
                    <a:pt x="151105" y="374047"/>
                    <a:pt x="139446" y="375190"/>
                    <a:pt x="127787" y="366274"/>
                  </a:cubicBezTo>
                  <a:cubicBezTo>
                    <a:pt x="69952" y="333813"/>
                    <a:pt x="25146" y="360102"/>
                    <a:pt x="9601" y="382048"/>
                  </a:cubicBezTo>
                  <a:cubicBezTo>
                    <a:pt x="-457" y="396221"/>
                    <a:pt x="-686" y="396449"/>
                    <a:pt x="9830" y="410165"/>
                  </a:cubicBezTo>
                  <a:cubicBezTo>
                    <a:pt x="18517" y="421595"/>
                    <a:pt x="28346" y="432340"/>
                    <a:pt x="36805" y="443998"/>
                  </a:cubicBezTo>
                  <a:cubicBezTo>
                    <a:pt x="44577" y="454742"/>
                    <a:pt x="45949" y="466858"/>
                    <a:pt x="39548" y="478745"/>
                  </a:cubicBezTo>
                  <a:cubicBezTo>
                    <a:pt x="33147" y="490633"/>
                    <a:pt x="21946" y="492690"/>
                    <a:pt x="9830" y="492004"/>
                  </a:cubicBezTo>
                  <a:cubicBezTo>
                    <a:pt x="6629" y="491776"/>
                    <a:pt x="3200" y="491547"/>
                    <a:pt x="0" y="491090"/>
                  </a:cubicBezTo>
                  <a:cubicBezTo>
                    <a:pt x="5029" y="493147"/>
                    <a:pt x="10058" y="494976"/>
                    <a:pt x="15316" y="496348"/>
                  </a:cubicBezTo>
                  <a:cubicBezTo>
                    <a:pt x="52121" y="506406"/>
                    <a:pt x="89383" y="502977"/>
                    <a:pt x="126416" y="497491"/>
                  </a:cubicBezTo>
                  <a:cubicBezTo>
                    <a:pt x="134645" y="496348"/>
                    <a:pt x="183794" y="493604"/>
                    <a:pt x="216484" y="567442"/>
                  </a:cubicBezTo>
                  <a:cubicBezTo>
                    <a:pt x="224942" y="586416"/>
                    <a:pt x="232943" y="605390"/>
                    <a:pt x="248717" y="619334"/>
                  </a:cubicBezTo>
                  <a:cubicBezTo>
                    <a:pt x="266548" y="635108"/>
                    <a:pt x="287807" y="645852"/>
                    <a:pt x="310896" y="651110"/>
                  </a:cubicBezTo>
                  <a:cubicBezTo>
                    <a:pt x="336956" y="657053"/>
                    <a:pt x="364388" y="659111"/>
                    <a:pt x="391135" y="660711"/>
                  </a:cubicBezTo>
                  <a:cubicBezTo>
                    <a:pt x="415138" y="662083"/>
                    <a:pt x="439141" y="662768"/>
                    <a:pt x="463144" y="663454"/>
                  </a:cubicBezTo>
                  <a:cubicBezTo>
                    <a:pt x="500405" y="664597"/>
                    <a:pt x="536753" y="675570"/>
                    <a:pt x="573557" y="662083"/>
                  </a:cubicBezTo>
                  <a:cubicBezTo>
                    <a:pt x="609219" y="649052"/>
                    <a:pt x="634136" y="622992"/>
                    <a:pt x="645566" y="586645"/>
                  </a:cubicBezTo>
                  <a:cubicBezTo>
                    <a:pt x="652424" y="564699"/>
                    <a:pt x="652424" y="540925"/>
                    <a:pt x="655168" y="518065"/>
                  </a:cubicBezTo>
                  <a:lnTo>
                    <a:pt x="652882" y="534752"/>
                  </a:lnTo>
                  <a:cubicBezTo>
                    <a:pt x="661568" y="470059"/>
                    <a:pt x="662254" y="403765"/>
                    <a:pt x="662254" y="338614"/>
                  </a:cubicBezTo>
                  <a:cubicBezTo>
                    <a:pt x="662254" y="311410"/>
                    <a:pt x="664083" y="283750"/>
                    <a:pt x="659282" y="257003"/>
                  </a:cubicBezTo>
                  <a:cubicBezTo>
                    <a:pt x="655625" y="237344"/>
                    <a:pt x="643966" y="220885"/>
                    <a:pt x="628421" y="209226"/>
                  </a:cubicBezTo>
                  <a:cubicBezTo>
                    <a:pt x="631393" y="209455"/>
                    <a:pt x="634365" y="209683"/>
                    <a:pt x="637337" y="210140"/>
                  </a:cubicBezTo>
                  <a:cubicBezTo>
                    <a:pt x="607390" y="206940"/>
                    <a:pt x="577215" y="206254"/>
                    <a:pt x="547040" y="210140"/>
                  </a:cubicBezTo>
                  <a:cubicBezTo>
                    <a:pt x="533095" y="211969"/>
                    <a:pt x="521208" y="207854"/>
                    <a:pt x="510007" y="200996"/>
                  </a:cubicBezTo>
                  <a:cubicBezTo>
                    <a:pt x="500863" y="195510"/>
                    <a:pt x="496062" y="187966"/>
                    <a:pt x="495833" y="178822"/>
                  </a:cubicBezTo>
                  <a:cubicBezTo>
                    <a:pt x="495833" y="178822"/>
                    <a:pt x="495833" y="178822"/>
                    <a:pt x="495833" y="178822"/>
                  </a:cubicBezTo>
                  <a:cubicBezTo>
                    <a:pt x="463144" y="163049"/>
                    <a:pt x="482575" y="83267"/>
                    <a:pt x="478460" y="53778"/>
                  </a:cubicBezTo>
                  <a:cubicBezTo>
                    <a:pt x="476402" y="38919"/>
                    <a:pt x="472516" y="23831"/>
                    <a:pt x="466344" y="9658"/>
                  </a:cubicBezTo>
                  <a:cubicBezTo>
                    <a:pt x="463372" y="8515"/>
                    <a:pt x="460400" y="7601"/>
                    <a:pt x="457200" y="6686"/>
                  </a:cubicBezTo>
                  <a:cubicBezTo>
                    <a:pt x="441884" y="2343"/>
                    <a:pt x="426339" y="514"/>
                    <a:pt x="410337" y="57"/>
                  </a:cubicBezTo>
                  <a:cubicBezTo>
                    <a:pt x="364846" y="-1315"/>
                    <a:pt x="332384" y="22231"/>
                    <a:pt x="321183" y="65665"/>
                  </a:cubicBezTo>
                  <a:cubicBezTo>
                    <a:pt x="317297" y="81439"/>
                    <a:pt x="317297" y="96983"/>
                    <a:pt x="319354" y="112985"/>
                  </a:cubicBezTo>
                  <a:cubicBezTo>
                    <a:pt x="322097" y="131959"/>
                    <a:pt x="330784" y="148647"/>
                    <a:pt x="338099" y="165792"/>
                  </a:cubicBezTo>
                  <a:cubicBezTo>
                    <a:pt x="345872" y="183851"/>
                    <a:pt x="341757" y="193910"/>
                    <a:pt x="324155" y="202825"/>
                  </a:cubicBezTo>
                  <a:cubicBezTo>
                    <a:pt x="317525" y="206254"/>
                    <a:pt x="310667" y="207854"/>
                    <a:pt x="303352" y="206711"/>
                  </a:cubicBezTo>
                  <a:cubicBezTo>
                    <a:pt x="293980" y="205340"/>
                    <a:pt x="284836" y="205797"/>
                    <a:pt x="275006" y="210369"/>
                  </a:cubicBezTo>
                  <a:cubicBezTo>
                    <a:pt x="278663" y="224314"/>
                    <a:pt x="283693" y="238030"/>
                    <a:pt x="285521" y="251974"/>
                  </a:cubicBezTo>
                  <a:cubicBezTo>
                    <a:pt x="288950" y="281692"/>
                    <a:pt x="285750" y="309353"/>
                    <a:pt x="264947" y="331756"/>
                  </a:cubicBezTo>
                  <a:close/>
                </a:path>
              </a:pathLst>
            </a:custGeom>
            <a:solidFill>
              <a:srgbClr val="FFC611"/>
            </a:solidFill>
            <a:ln w="2286" cap="flat">
              <a:noFill/>
              <a:prstDash val="solid"/>
              <a:miter/>
            </a:ln>
          </p:spPr>
          <p:txBody>
            <a:bodyPr rtlCol="0" anchor="ctr"/>
            <a:lstStyle/>
            <a:p>
              <a:endParaRPr lang="en-US"/>
            </a:p>
          </p:txBody>
        </p:sp>
        <p:sp>
          <p:nvSpPr>
            <p:cNvPr id="83" name="Freeform 1913">
              <a:extLst>
                <a:ext uri="{FF2B5EF4-FFF2-40B4-BE49-F238E27FC236}">
                  <a16:creationId xmlns:a16="http://schemas.microsoft.com/office/drawing/2014/main" id="{555A2501-18C0-1F06-AABC-F0B97EA1711B}"/>
                </a:ext>
              </a:extLst>
            </p:cNvPr>
            <p:cNvSpPr/>
            <p:nvPr/>
          </p:nvSpPr>
          <p:spPr>
            <a:xfrm>
              <a:off x="2975967" y="5787466"/>
              <a:ext cx="15316" cy="11430"/>
            </a:xfrm>
            <a:custGeom>
              <a:avLst/>
              <a:gdLst>
                <a:gd name="connsiteX0" fmla="*/ 0 w 15316"/>
                <a:gd name="connsiteY0" fmla="*/ 0 h 11430"/>
                <a:gd name="connsiteX1" fmla="*/ 15316 w 15316"/>
                <a:gd name="connsiteY1" fmla="*/ 11430 h 11430"/>
                <a:gd name="connsiteX2" fmla="*/ 0 w 15316"/>
                <a:gd name="connsiteY2" fmla="*/ 0 h 11430"/>
              </a:gdLst>
              <a:ahLst/>
              <a:cxnLst>
                <a:cxn ang="0">
                  <a:pos x="connsiteX0" y="connsiteY0"/>
                </a:cxn>
                <a:cxn ang="0">
                  <a:pos x="connsiteX1" y="connsiteY1"/>
                </a:cxn>
                <a:cxn ang="0">
                  <a:pos x="connsiteX2" y="connsiteY2"/>
                </a:cxn>
              </a:cxnLst>
              <a:rect l="l" t="t" r="r" b="b"/>
              <a:pathLst>
                <a:path w="15316" h="11430">
                  <a:moveTo>
                    <a:pt x="0" y="0"/>
                  </a:moveTo>
                  <a:cubicBezTo>
                    <a:pt x="5944" y="3201"/>
                    <a:pt x="10973" y="7087"/>
                    <a:pt x="15316" y="11430"/>
                  </a:cubicBezTo>
                  <a:cubicBezTo>
                    <a:pt x="10744" y="7087"/>
                    <a:pt x="5715" y="3201"/>
                    <a:pt x="0" y="0"/>
                  </a:cubicBezTo>
                  <a:close/>
                </a:path>
              </a:pathLst>
            </a:custGeom>
            <a:solidFill>
              <a:srgbClr val="FFFFFF"/>
            </a:solidFill>
            <a:ln w="2286" cap="flat">
              <a:noFill/>
              <a:prstDash val="solid"/>
              <a:miter/>
            </a:ln>
          </p:spPr>
          <p:txBody>
            <a:bodyPr rtlCol="0" anchor="ctr"/>
            <a:lstStyle/>
            <a:p>
              <a:endParaRPr lang="en-US"/>
            </a:p>
          </p:txBody>
        </p:sp>
        <p:sp>
          <p:nvSpPr>
            <p:cNvPr id="84" name="Freeform 1914">
              <a:extLst>
                <a:ext uri="{FF2B5EF4-FFF2-40B4-BE49-F238E27FC236}">
                  <a16:creationId xmlns:a16="http://schemas.microsoft.com/office/drawing/2014/main" id="{DCD76D08-80D7-0ED4-2F78-5AF787F7F14C}"/>
                </a:ext>
              </a:extLst>
            </p:cNvPr>
            <p:cNvSpPr/>
            <p:nvPr/>
          </p:nvSpPr>
          <p:spPr>
            <a:xfrm>
              <a:off x="3001113" y="58121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372"/>
                    <a:pt x="1143" y="1829"/>
                  </a:cubicBezTo>
                  <a:cubicBezTo>
                    <a:pt x="686"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1915">
              <a:extLst>
                <a:ext uri="{FF2B5EF4-FFF2-40B4-BE49-F238E27FC236}">
                  <a16:creationId xmlns:a16="http://schemas.microsoft.com/office/drawing/2014/main" id="{29EADA81-9BA5-019F-1FB7-D701BA1396EF}"/>
                </a:ext>
              </a:extLst>
            </p:cNvPr>
            <p:cNvSpPr/>
            <p:nvPr/>
          </p:nvSpPr>
          <p:spPr>
            <a:xfrm>
              <a:off x="2999741" y="5809869"/>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686"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86" name="Freeform 1916">
              <a:extLst>
                <a:ext uri="{FF2B5EF4-FFF2-40B4-BE49-F238E27FC236}">
                  <a16:creationId xmlns:a16="http://schemas.microsoft.com/office/drawing/2014/main" id="{C7E27B35-8A52-9351-0546-1815A602D7D8}"/>
                </a:ext>
              </a:extLst>
            </p:cNvPr>
            <p:cNvSpPr/>
            <p:nvPr/>
          </p:nvSpPr>
          <p:spPr>
            <a:xfrm>
              <a:off x="3002256" y="5814441"/>
              <a:ext cx="4114" cy="9372"/>
            </a:xfrm>
            <a:custGeom>
              <a:avLst/>
              <a:gdLst>
                <a:gd name="connsiteX0" fmla="*/ 0 w 4114"/>
                <a:gd name="connsiteY0" fmla="*/ 0 h 9372"/>
                <a:gd name="connsiteX1" fmla="*/ 4115 w 4114"/>
                <a:gd name="connsiteY1" fmla="*/ 9373 h 9372"/>
                <a:gd name="connsiteX2" fmla="*/ 0 w 4114"/>
                <a:gd name="connsiteY2" fmla="*/ 0 h 9372"/>
              </a:gdLst>
              <a:ahLst/>
              <a:cxnLst>
                <a:cxn ang="0">
                  <a:pos x="connsiteX0" y="connsiteY0"/>
                </a:cxn>
                <a:cxn ang="0">
                  <a:pos x="connsiteX1" y="connsiteY1"/>
                </a:cxn>
                <a:cxn ang="0">
                  <a:pos x="connsiteX2" y="connsiteY2"/>
                </a:cxn>
              </a:cxnLst>
              <a:rect l="l" t="t" r="r" b="b"/>
              <a:pathLst>
                <a:path w="4114" h="9372">
                  <a:moveTo>
                    <a:pt x="0" y="0"/>
                  </a:moveTo>
                  <a:cubicBezTo>
                    <a:pt x="1600" y="2972"/>
                    <a:pt x="2972" y="5944"/>
                    <a:pt x="4115" y="9373"/>
                  </a:cubicBezTo>
                  <a:cubicBezTo>
                    <a:pt x="2972" y="6172"/>
                    <a:pt x="1600" y="29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1917">
              <a:extLst>
                <a:ext uri="{FF2B5EF4-FFF2-40B4-BE49-F238E27FC236}">
                  <a16:creationId xmlns:a16="http://schemas.microsoft.com/office/drawing/2014/main" id="{42E7CFFF-1A14-130D-C39B-BD84B25F710A}"/>
                </a:ext>
              </a:extLst>
            </p:cNvPr>
            <p:cNvSpPr/>
            <p:nvPr/>
          </p:nvSpPr>
          <p:spPr>
            <a:xfrm>
              <a:off x="2994940" y="5803239"/>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88" name="Freeform 1918">
              <a:extLst>
                <a:ext uri="{FF2B5EF4-FFF2-40B4-BE49-F238E27FC236}">
                  <a16:creationId xmlns:a16="http://schemas.microsoft.com/office/drawing/2014/main" id="{A0C5F302-91FF-C454-5E93-79C1DB156C93}"/>
                </a:ext>
              </a:extLst>
            </p:cNvPr>
            <p:cNvSpPr/>
            <p:nvPr/>
          </p:nvSpPr>
          <p:spPr>
            <a:xfrm>
              <a:off x="2998141" y="5807583"/>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457"/>
                    <a:pt x="686" y="1143"/>
                    <a:pt x="1143" y="1829"/>
                  </a:cubicBezTo>
                  <a:cubicBezTo>
                    <a:pt x="686"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89" name="Freeform 1919">
              <a:extLst>
                <a:ext uri="{FF2B5EF4-FFF2-40B4-BE49-F238E27FC236}">
                  <a16:creationId xmlns:a16="http://schemas.microsoft.com/office/drawing/2014/main" id="{3519AE01-8FFA-F2B5-0AD0-73E335EAA107}"/>
                </a:ext>
              </a:extLst>
            </p:cNvPr>
            <p:cNvSpPr/>
            <p:nvPr/>
          </p:nvSpPr>
          <p:spPr>
            <a:xfrm>
              <a:off x="2996541" y="5805297"/>
              <a:ext cx="1143" cy="1600"/>
            </a:xfrm>
            <a:custGeom>
              <a:avLst/>
              <a:gdLst>
                <a:gd name="connsiteX0" fmla="*/ 0 w 1143"/>
                <a:gd name="connsiteY0" fmla="*/ 0 h 1600"/>
                <a:gd name="connsiteX1" fmla="*/ 1143 w 1143"/>
                <a:gd name="connsiteY1" fmla="*/ 1600 h 1600"/>
                <a:gd name="connsiteX2" fmla="*/ 0 w 1143"/>
                <a:gd name="connsiteY2" fmla="*/ 0 h 1600"/>
              </a:gdLst>
              <a:ahLst/>
              <a:cxnLst>
                <a:cxn ang="0">
                  <a:pos x="connsiteX0" y="connsiteY0"/>
                </a:cxn>
                <a:cxn ang="0">
                  <a:pos x="connsiteX1" y="connsiteY1"/>
                </a:cxn>
                <a:cxn ang="0">
                  <a:pos x="connsiteX2" y="connsiteY2"/>
                </a:cxn>
              </a:cxnLst>
              <a:rect l="l" t="t" r="r" b="b"/>
              <a:pathLst>
                <a:path w="1143" h="1600">
                  <a:moveTo>
                    <a:pt x="0" y="0"/>
                  </a:moveTo>
                  <a:cubicBezTo>
                    <a:pt x="457" y="457"/>
                    <a:pt x="914" y="1143"/>
                    <a:pt x="1143" y="1600"/>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90" name="Freeform 1920">
              <a:extLst>
                <a:ext uri="{FF2B5EF4-FFF2-40B4-BE49-F238E27FC236}">
                  <a16:creationId xmlns:a16="http://schemas.microsoft.com/office/drawing/2014/main" id="{0AA1C5D2-4EC5-A1E1-2922-40266295439B}"/>
                </a:ext>
              </a:extLst>
            </p:cNvPr>
            <p:cNvSpPr/>
            <p:nvPr/>
          </p:nvSpPr>
          <p:spPr>
            <a:xfrm>
              <a:off x="3199766" y="6412230"/>
              <a:ext cx="2971" cy="16687"/>
            </a:xfrm>
            <a:custGeom>
              <a:avLst/>
              <a:gdLst>
                <a:gd name="connsiteX0" fmla="*/ 2972 w 2971"/>
                <a:gd name="connsiteY0" fmla="*/ 0 h 16687"/>
                <a:gd name="connsiteX1" fmla="*/ 0 w 2971"/>
                <a:gd name="connsiteY1" fmla="*/ 16688 h 16687"/>
                <a:gd name="connsiteX2" fmla="*/ 2972 w 2971"/>
                <a:gd name="connsiteY2" fmla="*/ 0 h 16687"/>
              </a:gdLst>
              <a:ahLst/>
              <a:cxnLst>
                <a:cxn ang="0">
                  <a:pos x="connsiteX0" y="connsiteY0"/>
                </a:cxn>
                <a:cxn ang="0">
                  <a:pos x="connsiteX1" y="connsiteY1"/>
                </a:cxn>
                <a:cxn ang="0">
                  <a:pos x="connsiteX2" y="connsiteY2"/>
                </a:cxn>
              </a:cxnLst>
              <a:rect l="l" t="t" r="r" b="b"/>
              <a:pathLst>
                <a:path w="2971" h="16687">
                  <a:moveTo>
                    <a:pt x="2972" y="0"/>
                  </a:moveTo>
                  <a:cubicBezTo>
                    <a:pt x="2057" y="5486"/>
                    <a:pt x="914" y="11201"/>
                    <a:pt x="0" y="16688"/>
                  </a:cubicBezTo>
                  <a:cubicBezTo>
                    <a:pt x="914" y="11201"/>
                    <a:pt x="2057" y="5486"/>
                    <a:pt x="2972" y="0"/>
                  </a:cubicBezTo>
                  <a:close/>
                </a:path>
              </a:pathLst>
            </a:custGeom>
            <a:solidFill>
              <a:srgbClr val="FFFFFF"/>
            </a:solidFill>
            <a:ln w="2286" cap="flat">
              <a:noFill/>
              <a:prstDash val="solid"/>
              <a:miter/>
            </a:ln>
          </p:spPr>
          <p:txBody>
            <a:bodyPr rtlCol="0" anchor="ctr"/>
            <a:lstStyle/>
            <a:p>
              <a:endParaRPr lang="en-US"/>
            </a:p>
          </p:txBody>
        </p:sp>
        <p:sp>
          <p:nvSpPr>
            <p:cNvPr id="91" name="Freeform 1921">
              <a:extLst>
                <a:ext uri="{FF2B5EF4-FFF2-40B4-BE49-F238E27FC236}">
                  <a16:creationId xmlns:a16="http://schemas.microsoft.com/office/drawing/2014/main" id="{AC78D98C-0FDC-DF11-A711-8EEBE68824AA}"/>
                </a:ext>
              </a:extLst>
            </p:cNvPr>
            <p:cNvSpPr/>
            <p:nvPr/>
          </p:nvSpPr>
          <p:spPr>
            <a:xfrm>
              <a:off x="2682444" y="647875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5"/>
                    <a:pt x="229"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2" name="Freeform 1922">
              <a:extLst>
                <a:ext uri="{FF2B5EF4-FFF2-40B4-BE49-F238E27FC236}">
                  <a16:creationId xmlns:a16="http://schemas.microsoft.com/office/drawing/2014/main" id="{EA65C85A-72DE-33C5-0071-5D2EBEE20AC7}"/>
                </a:ext>
              </a:extLst>
            </p:cNvPr>
            <p:cNvSpPr/>
            <p:nvPr/>
          </p:nvSpPr>
          <p:spPr>
            <a:xfrm>
              <a:off x="2995626" y="5922797"/>
              <a:ext cx="5257" cy="17602"/>
            </a:xfrm>
            <a:custGeom>
              <a:avLst/>
              <a:gdLst>
                <a:gd name="connsiteX0" fmla="*/ 0 w 5257"/>
                <a:gd name="connsiteY0" fmla="*/ 17603 h 17602"/>
                <a:gd name="connsiteX1" fmla="*/ 0 w 5257"/>
                <a:gd name="connsiteY1" fmla="*/ 17603 h 17602"/>
                <a:gd name="connsiteX2" fmla="*/ 5258 w 5257"/>
                <a:gd name="connsiteY2" fmla="*/ 0 h 17602"/>
                <a:gd name="connsiteX3" fmla="*/ 0 w 5257"/>
                <a:gd name="connsiteY3" fmla="*/ 17603 h 17602"/>
                <a:gd name="connsiteX4" fmla="*/ 0 w 5257"/>
                <a:gd name="connsiteY4" fmla="*/ 17603 h 17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17602">
                  <a:moveTo>
                    <a:pt x="0" y="17603"/>
                  </a:moveTo>
                  <a:cubicBezTo>
                    <a:pt x="0" y="17603"/>
                    <a:pt x="0" y="17603"/>
                    <a:pt x="0" y="17603"/>
                  </a:cubicBezTo>
                  <a:cubicBezTo>
                    <a:pt x="1600" y="11659"/>
                    <a:pt x="3429" y="5715"/>
                    <a:pt x="5258" y="0"/>
                  </a:cubicBezTo>
                  <a:cubicBezTo>
                    <a:pt x="3429" y="5715"/>
                    <a:pt x="1600" y="11659"/>
                    <a:pt x="0" y="17603"/>
                  </a:cubicBezTo>
                  <a:cubicBezTo>
                    <a:pt x="0" y="17603"/>
                    <a:pt x="0" y="17603"/>
                    <a:pt x="0" y="17603"/>
                  </a:cubicBezTo>
                  <a:close/>
                </a:path>
              </a:pathLst>
            </a:custGeom>
            <a:solidFill>
              <a:srgbClr val="FFFFFF"/>
            </a:solidFill>
            <a:ln w="2286" cap="flat">
              <a:noFill/>
              <a:prstDash val="solid"/>
              <a:miter/>
            </a:ln>
          </p:spPr>
          <p:txBody>
            <a:bodyPr rtlCol="0" anchor="ctr"/>
            <a:lstStyle/>
            <a:p>
              <a:endParaRPr lang="en-US"/>
            </a:p>
          </p:txBody>
        </p:sp>
        <p:sp>
          <p:nvSpPr>
            <p:cNvPr id="93" name="Freeform 1923">
              <a:extLst>
                <a:ext uri="{FF2B5EF4-FFF2-40B4-BE49-F238E27FC236}">
                  <a16:creationId xmlns:a16="http://schemas.microsoft.com/office/drawing/2014/main" id="{BEF26797-7AAE-404C-18F3-299744825284}"/>
                </a:ext>
              </a:extLst>
            </p:cNvPr>
            <p:cNvSpPr/>
            <p:nvPr/>
          </p:nvSpPr>
          <p:spPr>
            <a:xfrm>
              <a:off x="2689074" y="6484010"/>
              <a:ext cx="1371" cy="228"/>
            </a:xfrm>
            <a:custGeom>
              <a:avLst/>
              <a:gdLst>
                <a:gd name="connsiteX0" fmla="*/ 1372 w 1371"/>
                <a:gd name="connsiteY0" fmla="*/ 229 h 228"/>
                <a:gd name="connsiteX1" fmla="*/ 0 w 1371"/>
                <a:gd name="connsiteY1" fmla="*/ 0 h 228"/>
                <a:gd name="connsiteX2" fmla="*/ 1372 w 1371"/>
                <a:gd name="connsiteY2" fmla="*/ 229 h 228"/>
              </a:gdLst>
              <a:ahLst/>
              <a:cxnLst>
                <a:cxn ang="0">
                  <a:pos x="connsiteX0" y="connsiteY0"/>
                </a:cxn>
                <a:cxn ang="0">
                  <a:pos x="connsiteX1" y="connsiteY1"/>
                </a:cxn>
                <a:cxn ang="0">
                  <a:pos x="connsiteX2" y="connsiteY2"/>
                </a:cxn>
              </a:cxnLst>
              <a:rect l="l" t="t" r="r" b="b"/>
              <a:pathLst>
                <a:path w="1371" h="228">
                  <a:moveTo>
                    <a:pt x="1372" y="229"/>
                  </a:moveTo>
                  <a:cubicBezTo>
                    <a:pt x="914" y="229"/>
                    <a:pt x="457" y="229"/>
                    <a:pt x="0" y="0"/>
                  </a:cubicBezTo>
                  <a:cubicBezTo>
                    <a:pt x="457" y="0"/>
                    <a:pt x="914" y="229"/>
                    <a:pt x="1372" y="229"/>
                  </a:cubicBezTo>
                  <a:close/>
                </a:path>
              </a:pathLst>
            </a:custGeom>
            <a:solidFill>
              <a:srgbClr val="FFFFFF"/>
            </a:solidFill>
            <a:ln w="2286" cap="flat">
              <a:noFill/>
              <a:prstDash val="solid"/>
              <a:miter/>
            </a:ln>
          </p:spPr>
          <p:txBody>
            <a:bodyPr rtlCol="0" anchor="ctr"/>
            <a:lstStyle/>
            <a:p>
              <a:endParaRPr lang="en-US"/>
            </a:p>
          </p:txBody>
        </p:sp>
        <p:sp>
          <p:nvSpPr>
            <p:cNvPr id="94" name="Freeform 1924">
              <a:extLst>
                <a:ext uri="{FF2B5EF4-FFF2-40B4-BE49-F238E27FC236}">
                  <a16:creationId xmlns:a16="http://schemas.microsoft.com/office/drawing/2014/main" id="{6F58ADE6-809C-95C7-31E1-5B9BA66855A0}"/>
                </a:ext>
              </a:extLst>
            </p:cNvPr>
            <p:cNvSpPr/>
            <p:nvPr/>
          </p:nvSpPr>
          <p:spPr>
            <a:xfrm>
              <a:off x="2687016" y="6483096"/>
              <a:ext cx="1371" cy="685"/>
            </a:xfrm>
            <a:custGeom>
              <a:avLst/>
              <a:gdLst>
                <a:gd name="connsiteX0" fmla="*/ 1372 w 1371"/>
                <a:gd name="connsiteY0" fmla="*/ 686 h 685"/>
                <a:gd name="connsiteX1" fmla="*/ 0 w 1371"/>
                <a:gd name="connsiteY1" fmla="*/ 0 h 685"/>
                <a:gd name="connsiteX2" fmla="*/ 1372 w 1371"/>
                <a:gd name="connsiteY2" fmla="*/ 686 h 685"/>
              </a:gdLst>
              <a:ahLst/>
              <a:cxnLst>
                <a:cxn ang="0">
                  <a:pos x="connsiteX0" y="connsiteY0"/>
                </a:cxn>
                <a:cxn ang="0">
                  <a:pos x="connsiteX1" y="connsiteY1"/>
                </a:cxn>
                <a:cxn ang="0">
                  <a:pos x="connsiteX2" y="connsiteY2"/>
                </a:cxn>
              </a:cxnLst>
              <a:rect l="l" t="t" r="r" b="b"/>
              <a:pathLst>
                <a:path w="1371" h="685">
                  <a:moveTo>
                    <a:pt x="1372" y="686"/>
                  </a:moveTo>
                  <a:cubicBezTo>
                    <a:pt x="914" y="457"/>
                    <a:pt x="457" y="229"/>
                    <a:pt x="0" y="0"/>
                  </a:cubicBezTo>
                  <a:cubicBezTo>
                    <a:pt x="457" y="229"/>
                    <a:pt x="914" y="457"/>
                    <a:pt x="1372" y="686"/>
                  </a:cubicBezTo>
                  <a:close/>
                </a:path>
              </a:pathLst>
            </a:custGeom>
            <a:solidFill>
              <a:srgbClr val="FFFFFF"/>
            </a:solidFill>
            <a:ln w="2286" cap="flat">
              <a:noFill/>
              <a:prstDash val="solid"/>
              <a:miter/>
            </a:ln>
          </p:spPr>
          <p:txBody>
            <a:bodyPr rtlCol="0" anchor="ctr"/>
            <a:lstStyle/>
            <a:p>
              <a:endParaRPr lang="en-US"/>
            </a:p>
          </p:txBody>
        </p:sp>
        <p:sp>
          <p:nvSpPr>
            <p:cNvPr id="95" name="Freeform 1925">
              <a:extLst>
                <a:ext uri="{FF2B5EF4-FFF2-40B4-BE49-F238E27FC236}">
                  <a16:creationId xmlns:a16="http://schemas.microsoft.com/office/drawing/2014/main" id="{26A7C840-9B7F-5E9A-B801-10635A549D3A}"/>
                </a:ext>
              </a:extLst>
            </p:cNvPr>
            <p:cNvSpPr/>
            <p:nvPr/>
          </p:nvSpPr>
          <p:spPr>
            <a:xfrm>
              <a:off x="2680844" y="6476695"/>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229"/>
                    <a:pt x="0" y="0"/>
                  </a:cubicBezTo>
                  <a:cubicBezTo>
                    <a:pt x="229" y="457"/>
                    <a:pt x="457" y="915"/>
                    <a:pt x="914" y="1143"/>
                  </a:cubicBezTo>
                  <a:close/>
                </a:path>
              </a:pathLst>
            </a:custGeom>
            <a:solidFill>
              <a:srgbClr val="FFFFFF"/>
            </a:solidFill>
            <a:ln w="2286" cap="flat">
              <a:noFill/>
              <a:prstDash val="solid"/>
              <a:miter/>
            </a:ln>
          </p:spPr>
          <p:txBody>
            <a:bodyPr rtlCol="0" anchor="ctr"/>
            <a:lstStyle/>
            <a:p>
              <a:endParaRPr lang="en-US"/>
            </a:p>
          </p:txBody>
        </p:sp>
        <p:sp>
          <p:nvSpPr>
            <p:cNvPr id="96" name="Freeform 1926">
              <a:extLst>
                <a:ext uri="{FF2B5EF4-FFF2-40B4-BE49-F238E27FC236}">
                  <a16:creationId xmlns:a16="http://schemas.microsoft.com/office/drawing/2014/main" id="{502704E5-3669-C707-FC51-10C2BBBF5E24}"/>
                </a:ext>
              </a:extLst>
            </p:cNvPr>
            <p:cNvSpPr/>
            <p:nvPr/>
          </p:nvSpPr>
          <p:spPr>
            <a:xfrm>
              <a:off x="2677872" y="6472580"/>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5"/>
                    <a:pt x="229" y="458"/>
                    <a:pt x="0" y="0"/>
                  </a:cubicBezTo>
                  <a:cubicBezTo>
                    <a:pt x="457" y="458"/>
                    <a:pt x="686" y="915"/>
                    <a:pt x="914" y="1372"/>
                  </a:cubicBezTo>
                  <a:close/>
                </a:path>
              </a:pathLst>
            </a:custGeom>
            <a:solidFill>
              <a:srgbClr val="FFFFFF"/>
            </a:solidFill>
            <a:ln w="2286" cap="flat">
              <a:noFill/>
              <a:prstDash val="solid"/>
              <a:miter/>
            </a:ln>
          </p:spPr>
          <p:txBody>
            <a:bodyPr rtlCol="0" anchor="ctr"/>
            <a:lstStyle/>
            <a:p>
              <a:endParaRPr lang="en-US"/>
            </a:p>
          </p:txBody>
        </p:sp>
        <p:sp>
          <p:nvSpPr>
            <p:cNvPr id="97" name="Freeform 1927">
              <a:extLst>
                <a:ext uri="{FF2B5EF4-FFF2-40B4-BE49-F238E27FC236}">
                  <a16:creationId xmlns:a16="http://schemas.microsoft.com/office/drawing/2014/main" id="{575AE7AD-F666-3B48-A807-11B5BC416227}"/>
                </a:ext>
              </a:extLst>
            </p:cNvPr>
            <p:cNvSpPr/>
            <p:nvPr/>
          </p:nvSpPr>
          <p:spPr>
            <a:xfrm>
              <a:off x="2994255" y="594885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8" name="Freeform 1928">
              <a:extLst>
                <a:ext uri="{FF2B5EF4-FFF2-40B4-BE49-F238E27FC236}">
                  <a16:creationId xmlns:a16="http://schemas.microsoft.com/office/drawing/2014/main" id="{4360923C-381D-5CFB-E652-4FBC0E5CB2E1}"/>
                </a:ext>
              </a:extLst>
            </p:cNvPr>
            <p:cNvSpPr/>
            <p:nvPr/>
          </p:nvSpPr>
          <p:spPr>
            <a:xfrm>
              <a:off x="3146959" y="5983833"/>
              <a:ext cx="6172" cy="914"/>
            </a:xfrm>
            <a:custGeom>
              <a:avLst/>
              <a:gdLst>
                <a:gd name="connsiteX0" fmla="*/ 0 w 6172"/>
                <a:gd name="connsiteY0" fmla="*/ 0 h 914"/>
                <a:gd name="connsiteX1" fmla="*/ 6172 w 6172"/>
                <a:gd name="connsiteY1" fmla="*/ 914 h 914"/>
                <a:gd name="connsiteX2" fmla="*/ 0 w 6172"/>
                <a:gd name="connsiteY2" fmla="*/ 0 h 914"/>
              </a:gdLst>
              <a:ahLst/>
              <a:cxnLst>
                <a:cxn ang="0">
                  <a:pos x="connsiteX0" y="connsiteY0"/>
                </a:cxn>
                <a:cxn ang="0">
                  <a:pos x="connsiteX1" y="connsiteY1"/>
                </a:cxn>
                <a:cxn ang="0">
                  <a:pos x="connsiteX2" y="connsiteY2"/>
                </a:cxn>
              </a:cxnLst>
              <a:rect l="l" t="t" r="r" b="b"/>
              <a:pathLst>
                <a:path w="6172" h="914">
                  <a:moveTo>
                    <a:pt x="0" y="0"/>
                  </a:moveTo>
                  <a:cubicBezTo>
                    <a:pt x="2057" y="228"/>
                    <a:pt x="4115" y="457"/>
                    <a:pt x="6172" y="914"/>
                  </a:cubicBezTo>
                  <a:cubicBezTo>
                    <a:pt x="4115" y="685"/>
                    <a:pt x="2057" y="457"/>
                    <a:pt x="0" y="0"/>
                  </a:cubicBezTo>
                  <a:close/>
                </a:path>
              </a:pathLst>
            </a:custGeom>
            <a:solidFill>
              <a:srgbClr val="FFFFFF"/>
            </a:solidFill>
            <a:ln w="2286" cap="flat">
              <a:noFill/>
              <a:prstDash val="solid"/>
              <a:miter/>
            </a:ln>
          </p:spPr>
          <p:txBody>
            <a:bodyPr rtlCol="0" anchor="ctr"/>
            <a:lstStyle/>
            <a:p>
              <a:endParaRPr lang="en-US"/>
            </a:p>
          </p:txBody>
        </p:sp>
        <p:sp>
          <p:nvSpPr>
            <p:cNvPr id="99" name="Freeform 1929">
              <a:extLst>
                <a:ext uri="{FF2B5EF4-FFF2-40B4-BE49-F238E27FC236}">
                  <a16:creationId xmlns:a16="http://schemas.microsoft.com/office/drawing/2014/main" id="{FC540E1A-BAB4-871B-5E7A-E97D6784E6FE}"/>
                </a:ext>
              </a:extLst>
            </p:cNvPr>
            <p:cNvSpPr/>
            <p:nvPr/>
          </p:nvSpPr>
          <p:spPr>
            <a:xfrm>
              <a:off x="2699589" y="6485382"/>
              <a:ext cx="3657" cy="457"/>
            </a:xfrm>
            <a:custGeom>
              <a:avLst/>
              <a:gdLst>
                <a:gd name="connsiteX0" fmla="*/ 3658 w 3657"/>
                <a:gd name="connsiteY0" fmla="*/ 457 h 457"/>
                <a:gd name="connsiteX1" fmla="*/ 0 w 3657"/>
                <a:gd name="connsiteY1" fmla="*/ 0 h 457"/>
                <a:gd name="connsiteX2" fmla="*/ 3658 w 3657"/>
                <a:gd name="connsiteY2" fmla="*/ 457 h 457"/>
              </a:gdLst>
              <a:ahLst/>
              <a:cxnLst>
                <a:cxn ang="0">
                  <a:pos x="connsiteX0" y="connsiteY0"/>
                </a:cxn>
                <a:cxn ang="0">
                  <a:pos x="connsiteX1" y="connsiteY1"/>
                </a:cxn>
                <a:cxn ang="0">
                  <a:pos x="connsiteX2" y="connsiteY2"/>
                </a:cxn>
              </a:cxnLst>
              <a:rect l="l" t="t" r="r" b="b"/>
              <a:pathLst>
                <a:path w="3657" h="457">
                  <a:moveTo>
                    <a:pt x="3658" y="457"/>
                  </a:moveTo>
                  <a:cubicBezTo>
                    <a:pt x="2286" y="229"/>
                    <a:pt x="1143" y="229"/>
                    <a:pt x="0" y="0"/>
                  </a:cubicBezTo>
                  <a:cubicBezTo>
                    <a:pt x="1143" y="229"/>
                    <a:pt x="2286" y="457"/>
                    <a:pt x="3658" y="457"/>
                  </a:cubicBezTo>
                  <a:close/>
                </a:path>
              </a:pathLst>
            </a:custGeom>
            <a:solidFill>
              <a:srgbClr val="FFFFFF"/>
            </a:solidFill>
            <a:ln w="2286" cap="flat">
              <a:noFill/>
              <a:prstDash val="solid"/>
              <a:miter/>
            </a:ln>
          </p:spPr>
          <p:txBody>
            <a:bodyPr rtlCol="0" anchor="ctr"/>
            <a:lstStyle/>
            <a:p>
              <a:endParaRPr lang="en-US"/>
            </a:p>
          </p:txBody>
        </p:sp>
        <p:sp>
          <p:nvSpPr>
            <p:cNvPr id="100" name="Freeform 1930">
              <a:extLst>
                <a:ext uri="{FF2B5EF4-FFF2-40B4-BE49-F238E27FC236}">
                  <a16:creationId xmlns:a16="http://schemas.microsoft.com/office/drawing/2014/main" id="{921489E1-3F3A-FECC-2CAB-3E3C1320BCBA}"/>
                </a:ext>
              </a:extLst>
            </p:cNvPr>
            <p:cNvSpPr/>
            <p:nvPr/>
          </p:nvSpPr>
          <p:spPr>
            <a:xfrm>
              <a:off x="2660270" y="6390284"/>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0" y="2972"/>
                    <a:pt x="0" y="0"/>
                  </a:cubicBezTo>
                  <a:cubicBezTo>
                    <a:pt x="229" y="2744"/>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01" name="Freeform 1931">
              <a:extLst>
                <a:ext uri="{FF2B5EF4-FFF2-40B4-BE49-F238E27FC236}">
                  <a16:creationId xmlns:a16="http://schemas.microsoft.com/office/drawing/2014/main" id="{E2EBDE39-4D30-DCCC-222C-EBFF7B5763D5}"/>
                </a:ext>
              </a:extLst>
            </p:cNvPr>
            <p:cNvSpPr/>
            <p:nvPr/>
          </p:nvSpPr>
          <p:spPr>
            <a:xfrm>
              <a:off x="3155646" y="5985205"/>
              <a:ext cx="8458" cy="1371"/>
            </a:xfrm>
            <a:custGeom>
              <a:avLst/>
              <a:gdLst>
                <a:gd name="connsiteX0" fmla="*/ 0 w 8458"/>
                <a:gd name="connsiteY0" fmla="*/ 0 h 1371"/>
                <a:gd name="connsiteX1" fmla="*/ 8458 w 8458"/>
                <a:gd name="connsiteY1" fmla="*/ 1372 h 1371"/>
                <a:gd name="connsiteX2" fmla="*/ 0 w 8458"/>
                <a:gd name="connsiteY2" fmla="*/ 0 h 1371"/>
              </a:gdLst>
              <a:ahLst/>
              <a:cxnLst>
                <a:cxn ang="0">
                  <a:pos x="connsiteX0" y="connsiteY0"/>
                </a:cxn>
                <a:cxn ang="0">
                  <a:pos x="connsiteX1" y="connsiteY1"/>
                </a:cxn>
                <a:cxn ang="0">
                  <a:pos x="connsiteX2" y="connsiteY2"/>
                </a:cxn>
              </a:cxnLst>
              <a:rect l="l" t="t" r="r" b="b"/>
              <a:pathLst>
                <a:path w="8458" h="1371">
                  <a:moveTo>
                    <a:pt x="0" y="0"/>
                  </a:moveTo>
                  <a:cubicBezTo>
                    <a:pt x="2743" y="457"/>
                    <a:pt x="5715" y="915"/>
                    <a:pt x="8458" y="1372"/>
                  </a:cubicBezTo>
                  <a:cubicBezTo>
                    <a:pt x="5715" y="686"/>
                    <a:pt x="2743"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1932">
              <a:extLst>
                <a:ext uri="{FF2B5EF4-FFF2-40B4-BE49-F238E27FC236}">
                  <a16:creationId xmlns:a16="http://schemas.microsoft.com/office/drawing/2014/main" id="{8D615CB6-199E-18EB-7B3F-F1A297E4F0E6}"/>
                </a:ext>
              </a:extLst>
            </p:cNvPr>
            <p:cNvSpPr/>
            <p:nvPr/>
          </p:nvSpPr>
          <p:spPr>
            <a:xfrm>
              <a:off x="3137587" y="5982690"/>
              <a:ext cx="6629" cy="685"/>
            </a:xfrm>
            <a:custGeom>
              <a:avLst/>
              <a:gdLst>
                <a:gd name="connsiteX0" fmla="*/ 0 w 6629"/>
                <a:gd name="connsiteY0" fmla="*/ 0 h 685"/>
                <a:gd name="connsiteX1" fmla="*/ 6629 w 6629"/>
                <a:gd name="connsiteY1" fmla="*/ 685 h 685"/>
                <a:gd name="connsiteX2" fmla="*/ 0 w 6629"/>
                <a:gd name="connsiteY2" fmla="*/ 0 h 685"/>
              </a:gdLst>
              <a:ahLst/>
              <a:cxnLst>
                <a:cxn ang="0">
                  <a:pos x="connsiteX0" y="connsiteY0"/>
                </a:cxn>
                <a:cxn ang="0">
                  <a:pos x="connsiteX1" y="connsiteY1"/>
                </a:cxn>
                <a:cxn ang="0">
                  <a:pos x="connsiteX2" y="connsiteY2"/>
                </a:cxn>
              </a:cxnLst>
              <a:rect l="l" t="t" r="r" b="b"/>
              <a:pathLst>
                <a:path w="6629" h="685">
                  <a:moveTo>
                    <a:pt x="0" y="0"/>
                  </a:moveTo>
                  <a:cubicBezTo>
                    <a:pt x="2286" y="228"/>
                    <a:pt x="4343" y="457"/>
                    <a:pt x="6629" y="685"/>
                  </a:cubicBezTo>
                  <a:cubicBezTo>
                    <a:pt x="4572" y="685"/>
                    <a:pt x="2286" y="457"/>
                    <a:pt x="0" y="0"/>
                  </a:cubicBezTo>
                  <a:close/>
                </a:path>
              </a:pathLst>
            </a:custGeom>
            <a:solidFill>
              <a:srgbClr val="FFFFFF"/>
            </a:solidFill>
            <a:ln w="2286" cap="flat">
              <a:noFill/>
              <a:prstDash val="solid"/>
              <a:miter/>
            </a:ln>
          </p:spPr>
          <p:txBody>
            <a:bodyPr rtlCol="0" anchor="ctr"/>
            <a:lstStyle/>
            <a:p>
              <a:endParaRPr lang="en-US"/>
            </a:p>
          </p:txBody>
        </p:sp>
        <p:sp>
          <p:nvSpPr>
            <p:cNvPr id="103" name="Freeform 1933">
              <a:extLst>
                <a:ext uri="{FF2B5EF4-FFF2-40B4-BE49-F238E27FC236}">
                  <a16:creationId xmlns:a16="http://schemas.microsoft.com/office/drawing/2014/main" id="{60C50D75-AEF0-A4F5-E152-2E38B2B3D3C7}"/>
                </a:ext>
              </a:extLst>
            </p:cNvPr>
            <p:cNvSpPr/>
            <p:nvPr/>
          </p:nvSpPr>
          <p:spPr>
            <a:xfrm>
              <a:off x="2695017" y="6484924"/>
              <a:ext cx="1828" cy="228"/>
            </a:xfrm>
            <a:custGeom>
              <a:avLst/>
              <a:gdLst>
                <a:gd name="connsiteX0" fmla="*/ 1829 w 1828"/>
                <a:gd name="connsiteY0" fmla="*/ 228 h 228"/>
                <a:gd name="connsiteX1" fmla="*/ 0 w 1828"/>
                <a:gd name="connsiteY1" fmla="*/ 0 h 228"/>
                <a:gd name="connsiteX2" fmla="*/ 1829 w 1828"/>
                <a:gd name="connsiteY2" fmla="*/ 228 h 228"/>
              </a:gdLst>
              <a:ahLst/>
              <a:cxnLst>
                <a:cxn ang="0">
                  <a:pos x="connsiteX0" y="connsiteY0"/>
                </a:cxn>
                <a:cxn ang="0">
                  <a:pos x="connsiteX1" y="connsiteY1"/>
                </a:cxn>
                <a:cxn ang="0">
                  <a:pos x="connsiteX2" y="connsiteY2"/>
                </a:cxn>
              </a:cxnLst>
              <a:rect l="l" t="t" r="r" b="b"/>
              <a:pathLst>
                <a:path w="1828" h="228">
                  <a:moveTo>
                    <a:pt x="1829" y="228"/>
                  </a:moveTo>
                  <a:cubicBezTo>
                    <a:pt x="1143" y="228"/>
                    <a:pt x="686" y="0"/>
                    <a:pt x="0" y="0"/>
                  </a:cubicBezTo>
                  <a:cubicBezTo>
                    <a:pt x="686" y="228"/>
                    <a:pt x="1143" y="228"/>
                    <a:pt x="1829" y="228"/>
                  </a:cubicBezTo>
                  <a:close/>
                </a:path>
              </a:pathLst>
            </a:custGeom>
            <a:solidFill>
              <a:srgbClr val="FFFFFF"/>
            </a:solidFill>
            <a:ln w="2286" cap="flat">
              <a:noFill/>
              <a:prstDash val="solid"/>
              <a:miter/>
            </a:ln>
          </p:spPr>
          <p:txBody>
            <a:bodyPr rtlCol="0" anchor="ctr"/>
            <a:lstStyle/>
            <a:p>
              <a:endParaRPr lang="en-US"/>
            </a:p>
          </p:txBody>
        </p:sp>
        <p:sp>
          <p:nvSpPr>
            <p:cNvPr id="104" name="Freeform 1934">
              <a:extLst>
                <a:ext uri="{FF2B5EF4-FFF2-40B4-BE49-F238E27FC236}">
                  <a16:creationId xmlns:a16="http://schemas.microsoft.com/office/drawing/2014/main" id="{ECF446DE-3655-9BD3-5A17-AC7865DADB51}"/>
                </a:ext>
              </a:extLst>
            </p:cNvPr>
            <p:cNvSpPr/>
            <p:nvPr/>
          </p:nvSpPr>
          <p:spPr>
            <a:xfrm>
              <a:off x="2638096" y="6310274"/>
              <a:ext cx="2286" cy="1371"/>
            </a:xfrm>
            <a:custGeom>
              <a:avLst/>
              <a:gdLst>
                <a:gd name="connsiteX0" fmla="*/ 2286 w 2286"/>
                <a:gd name="connsiteY0" fmla="*/ 1372 h 1371"/>
                <a:gd name="connsiteX1" fmla="*/ 0 w 2286"/>
                <a:gd name="connsiteY1" fmla="*/ 0 h 1371"/>
                <a:gd name="connsiteX2" fmla="*/ 2286 w 2286"/>
                <a:gd name="connsiteY2" fmla="*/ 1372 h 1371"/>
              </a:gdLst>
              <a:ahLst/>
              <a:cxnLst>
                <a:cxn ang="0">
                  <a:pos x="connsiteX0" y="connsiteY0"/>
                </a:cxn>
                <a:cxn ang="0">
                  <a:pos x="connsiteX1" y="connsiteY1"/>
                </a:cxn>
                <a:cxn ang="0">
                  <a:pos x="connsiteX2" y="connsiteY2"/>
                </a:cxn>
              </a:cxnLst>
              <a:rect l="l" t="t" r="r" b="b"/>
              <a:pathLst>
                <a:path w="2286" h="1371">
                  <a:moveTo>
                    <a:pt x="2286" y="1372"/>
                  </a:moveTo>
                  <a:cubicBezTo>
                    <a:pt x="1600" y="915"/>
                    <a:pt x="914" y="458"/>
                    <a:pt x="0" y="0"/>
                  </a:cubicBezTo>
                  <a:cubicBezTo>
                    <a:pt x="914" y="229"/>
                    <a:pt x="1600" y="686"/>
                    <a:pt x="2286" y="1372"/>
                  </a:cubicBezTo>
                  <a:close/>
                </a:path>
              </a:pathLst>
            </a:custGeom>
            <a:solidFill>
              <a:srgbClr val="FFFFFF"/>
            </a:solidFill>
            <a:ln w="2286" cap="flat">
              <a:noFill/>
              <a:prstDash val="solid"/>
              <a:miter/>
            </a:ln>
          </p:spPr>
          <p:txBody>
            <a:bodyPr rtlCol="0" anchor="ctr"/>
            <a:lstStyle/>
            <a:p>
              <a:endParaRPr lang="en-US"/>
            </a:p>
          </p:txBody>
        </p:sp>
        <p:sp>
          <p:nvSpPr>
            <p:cNvPr id="105" name="Freeform 1935">
              <a:extLst>
                <a:ext uri="{FF2B5EF4-FFF2-40B4-BE49-F238E27FC236}">
                  <a16:creationId xmlns:a16="http://schemas.microsoft.com/office/drawing/2014/main" id="{C747258E-F435-E19F-92D6-3F19A0B8B767}"/>
                </a:ext>
              </a:extLst>
            </p:cNvPr>
            <p:cNvSpPr/>
            <p:nvPr/>
          </p:nvSpPr>
          <p:spPr>
            <a:xfrm>
              <a:off x="2485391" y="6262039"/>
              <a:ext cx="914" cy="5943"/>
            </a:xfrm>
            <a:custGeom>
              <a:avLst/>
              <a:gdLst>
                <a:gd name="connsiteX0" fmla="*/ 0 w 914"/>
                <a:gd name="connsiteY0" fmla="*/ 0 h 5943"/>
                <a:gd name="connsiteX1" fmla="*/ 914 w 914"/>
                <a:gd name="connsiteY1" fmla="*/ 5943 h 5943"/>
                <a:gd name="connsiteX2" fmla="*/ 0 w 914"/>
                <a:gd name="connsiteY2" fmla="*/ 0 h 5943"/>
                <a:gd name="connsiteX3" fmla="*/ 0 w 914"/>
                <a:gd name="connsiteY3" fmla="*/ 0 h 5943"/>
              </a:gdLst>
              <a:ahLst/>
              <a:cxnLst>
                <a:cxn ang="0">
                  <a:pos x="connsiteX0" y="connsiteY0"/>
                </a:cxn>
                <a:cxn ang="0">
                  <a:pos x="connsiteX1" y="connsiteY1"/>
                </a:cxn>
                <a:cxn ang="0">
                  <a:pos x="connsiteX2" y="connsiteY2"/>
                </a:cxn>
                <a:cxn ang="0">
                  <a:pos x="connsiteX3" y="connsiteY3"/>
                </a:cxn>
              </a:cxnLst>
              <a:rect l="l" t="t" r="r" b="b"/>
              <a:pathLst>
                <a:path w="914" h="5943">
                  <a:moveTo>
                    <a:pt x="0" y="0"/>
                  </a:moveTo>
                  <a:cubicBezTo>
                    <a:pt x="229" y="2057"/>
                    <a:pt x="457" y="4115"/>
                    <a:pt x="914" y="5943"/>
                  </a:cubicBezTo>
                  <a:cubicBezTo>
                    <a:pt x="457" y="4115"/>
                    <a:pt x="229" y="2057"/>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06" name="Freeform 1936">
              <a:extLst>
                <a:ext uri="{FF2B5EF4-FFF2-40B4-BE49-F238E27FC236}">
                  <a16:creationId xmlns:a16="http://schemas.microsoft.com/office/drawing/2014/main" id="{C2933227-0A52-2E88-797E-F4DA62D73377}"/>
                </a:ext>
              </a:extLst>
            </p:cNvPr>
            <p:cNvSpPr/>
            <p:nvPr/>
          </p:nvSpPr>
          <p:spPr>
            <a:xfrm>
              <a:off x="2486305" y="6267983"/>
              <a:ext cx="3657" cy="10287"/>
            </a:xfrm>
            <a:custGeom>
              <a:avLst/>
              <a:gdLst>
                <a:gd name="connsiteX0" fmla="*/ 3658 w 3657"/>
                <a:gd name="connsiteY0" fmla="*/ 10287 h 10287"/>
                <a:gd name="connsiteX1" fmla="*/ 0 w 3657"/>
                <a:gd name="connsiteY1" fmla="*/ 0 h 10287"/>
                <a:gd name="connsiteX2" fmla="*/ 3658 w 3657"/>
                <a:gd name="connsiteY2" fmla="*/ 10287 h 10287"/>
              </a:gdLst>
              <a:ahLst/>
              <a:cxnLst>
                <a:cxn ang="0">
                  <a:pos x="connsiteX0" y="connsiteY0"/>
                </a:cxn>
                <a:cxn ang="0">
                  <a:pos x="connsiteX1" y="connsiteY1"/>
                </a:cxn>
                <a:cxn ang="0">
                  <a:pos x="connsiteX2" y="connsiteY2"/>
                </a:cxn>
              </a:cxnLst>
              <a:rect l="l" t="t" r="r" b="b"/>
              <a:pathLst>
                <a:path w="3657" h="10287">
                  <a:moveTo>
                    <a:pt x="3658" y="10287"/>
                  </a:moveTo>
                  <a:cubicBezTo>
                    <a:pt x="2057" y="7087"/>
                    <a:pt x="914" y="3887"/>
                    <a:pt x="0" y="0"/>
                  </a:cubicBezTo>
                  <a:cubicBezTo>
                    <a:pt x="914" y="3658"/>
                    <a:pt x="2057" y="7087"/>
                    <a:pt x="3658" y="10287"/>
                  </a:cubicBezTo>
                  <a:close/>
                </a:path>
              </a:pathLst>
            </a:custGeom>
            <a:solidFill>
              <a:srgbClr val="FFFFFF"/>
            </a:solidFill>
            <a:ln w="2286" cap="flat">
              <a:noFill/>
              <a:prstDash val="solid"/>
              <a:miter/>
            </a:ln>
          </p:spPr>
          <p:txBody>
            <a:bodyPr rtlCol="0" anchor="ctr"/>
            <a:lstStyle/>
            <a:p>
              <a:endParaRPr lang="en-US"/>
            </a:p>
          </p:txBody>
        </p:sp>
        <p:sp>
          <p:nvSpPr>
            <p:cNvPr id="107" name="Freeform 1937">
              <a:extLst>
                <a:ext uri="{FF2B5EF4-FFF2-40B4-BE49-F238E27FC236}">
                  <a16:creationId xmlns:a16="http://schemas.microsoft.com/office/drawing/2014/main" id="{F9782A94-6F7E-10AE-064F-8B8636C64334}"/>
                </a:ext>
              </a:extLst>
            </p:cNvPr>
            <p:cNvSpPr/>
            <p:nvPr/>
          </p:nvSpPr>
          <p:spPr>
            <a:xfrm>
              <a:off x="2621408" y="630615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1938">
              <a:extLst>
                <a:ext uri="{FF2B5EF4-FFF2-40B4-BE49-F238E27FC236}">
                  <a16:creationId xmlns:a16="http://schemas.microsoft.com/office/drawing/2014/main" id="{47BF04DC-9F55-6AEF-EED8-B5F5F5DE3DC3}"/>
                </a:ext>
              </a:extLst>
            </p:cNvPr>
            <p:cNvSpPr/>
            <p:nvPr/>
          </p:nvSpPr>
          <p:spPr>
            <a:xfrm>
              <a:off x="2629180" y="6306845"/>
              <a:ext cx="3886" cy="1143"/>
            </a:xfrm>
            <a:custGeom>
              <a:avLst/>
              <a:gdLst>
                <a:gd name="connsiteX0" fmla="*/ 3886 w 3886"/>
                <a:gd name="connsiteY0" fmla="*/ 1143 h 1143"/>
                <a:gd name="connsiteX1" fmla="*/ 0 w 3886"/>
                <a:gd name="connsiteY1" fmla="*/ 0 h 1143"/>
                <a:gd name="connsiteX2" fmla="*/ 3886 w 3886"/>
                <a:gd name="connsiteY2" fmla="*/ 1143 h 1143"/>
              </a:gdLst>
              <a:ahLst/>
              <a:cxnLst>
                <a:cxn ang="0">
                  <a:pos x="connsiteX0" y="connsiteY0"/>
                </a:cxn>
                <a:cxn ang="0">
                  <a:pos x="connsiteX1" y="connsiteY1"/>
                </a:cxn>
                <a:cxn ang="0">
                  <a:pos x="connsiteX2" y="connsiteY2"/>
                </a:cxn>
              </a:cxnLst>
              <a:rect l="l" t="t" r="r" b="b"/>
              <a:pathLst>
                <a:path w="3886" h="1143">
                  <a:moveTo>
                    <a:pt x="3886" y="1143"/>
                  </a:moveTo>
                  <a:cubicBezTo>
                    <a:pt x="2515" y="686"/>
                    <a:pt x="1372" y="458"/>
                    <a:pt x="0" y="0"/>
                  </a:cubicBezTo>
                  <a:cubicBezTo>
                    <a:pt x="1372" y="458"/>
                    <a:pt x="2743" y="686"/>
                    <a:pt x="3886" y="1143"/>
                  </a:cubicBezTo>
                  <a:close/>
                </a:path>
              </a:pathLst>
            </a:custGeom>
            <a:solidFill>
              <a:srgbClr val="FFFFFF"/>
            </a:solidFill>
            <a:ln w="2286" cap="flat">
              <a:noFill/>
              <a:prstDash val="solid"/>
              <a:miter/>
            </a:ln>
          </p:spPr>
          <p:txBody>
            <a:bodyPr rtlCol="0" anchor="ctr"/>
            <a:lstStyle/>
            <a:p>
              <a:endParaRPr lang="en-US"/>
            </a:p>
          </p:txBody>
        </p:sp>
        <p:sp>
          <p:nvSpPr>
            <p:cNvPr id="109" name="Freeform 1939">
              <a:extLst>
                <a:ext uri="{FF2B5EF4-FFF2-40B4-BE49-F238E27FC236}">
                  <a16:creationId xmlns:a16="http://schemas.microsoft.com/office/drawing/2014/main" id="{05486D6B-630A-FB2E-BC3C-3445D1E14DB6}"/>
                </a:ext>
              </a:extLst>
            </p:cNvPr>
            <p:cNvSpPr/>
            <p:nvPr/>
          </p:nvSpPr>
          <p:spPr>
            <a:xfrm>
              <a:off x="2706904" y="6486296"/>
              <a:ext cx="2514" cy="228"/>
            </a:xfrm>
            <a:custGeom>
              <a:avLst/>
              <a:gdLst>
                <a:gd name="connsiteX0" fmla="*/ 2515 w 2514"/>
                <a:gd name="connsiteY0" fmla="*/ 229 h 228"/>
                <a:gd name="connsiteX1" fmla="*/ 0 w 2514"/>
                <a:gd name="connsiteY1" fmla="*/ 0 h 228"/>
                <a:gd name="connsiteX2" fmla="*/ 2515 w 2514"/>
                <a:gd name="connsiteY2" fmla="*/ 229 h 228"/>
              </a:gdLst>
              <a:ahLst/>
              <a:cxnLst>
                <a:cxn ang="0">
                  <a:pos x="connsiteX0" y="connsiteY0"/>
                </a:cxn>
                <a:cxn ang="0">
                  <a:pos x="connsiteX1" y="connsiteY1"/>
                </a:cxn>
                <a:cxn ang="0">
                  <a:pos x="connsiteX2" y="connsiteY2"/>
                </a:cxn>
              </a:cxnLst>
              <a:rect l="l" t="t" r="r" b="b"/>
              <a:pathLst>
                <a:path w="2514" h="228">
                  <a:moveTo>
                    <a:pt x="2515" y="229"/>
                  </a:moveTo>
                  <a:cubicBezTo>
                    <a:pt x="1600" y="229"/>
                    <a:pt x="914" y="0"/>
                    <a:pt x="0" y="0"/>
                  </a:cubicBezTo>
                  <a:cubicBezTo>
                    <a:pt x="686" y="0"/>
                    <a:pt x="1600" y="0"/>
                    <a:pt x="2515" y="229"/>
                  </a:cubicBezTo>
                  <a:close/>
                </a:path>
              </a:pathLst>
            </a:custGeom>
            <a:solidFill>
              <a:srgbClr val="FFFFFF"/>
            </a:solidFill>
            <a:ln w="2286" cap="flat">
              <a:noFill/>
              <a:prstDash val="solid"/>
              <a:miter/>
            </a:ln>
          </p:spPr>
          <p:txBody>
            <a:bodyPr rtlCol="0" anchor="ctr"/>
            <a:lstStyle/>
            <a:p>
              <a:endParaRPr lang="en-US"/>
            </a:p>
          </p:txBody>
        </p:sp>
        <p:sp>
          <p:nvSpPr>
            <p:cNvPr id="110" name="Freeform 1940">
              <a:extLst>
                <a:ext uri="{FF2B5EF4-FFF2-40B4-BE49-F238E27FC236}">
                  <a16:creationId xmlns:a16="http://schemas.microsoft.com/office/drawing/2014/main" id="{51A16478-6865-C52B-0D2C-B11963C9D38A}"/>
                </a:ext>
              </a:extLst>
            </p:cNvPr>
            <p:cNvSpPr/>
            <p:nvPr/>
          </p:nvSpPr>
          <p:spPr>
            <a:xfrm>
              <a:off x="2691131" y="6484010"/>
              <a:ext cx="1828" cy="457"/>
            </a:xfrm>
            <a:custGeom>
              <a:avLst/>
              <a:gdLst>
                <a:gd name="connsiteX0" fmla="*/ 0 w 1828"/>
                <a:gd name="connsiteY0" fmla="*/ 0 h 457"/>
                <a:gd name="connsiteX1" fmla="*/ 1829 w 1828"/>
                <a:gd name="connsiteY1" fmla="*/ 458 h 457"/>
                <a:gd name="connsiteX2" fmla="*/ 0 w 1828"/>
                <a:gd name="connsiteY2" fmla="*/ 0 h 457"/>
                <a:gd name="connsiteX3" fmla="*/ 0 w 1828"/>
                <a:gd name="connsiteY3" fmla="*/ 0 h 457"/>
              </a:gdLst>
              <a:ahLst/>
              <a:cxnLst>
                <a:cxn ang="0">
                  <a:pos x="connsiteX0" y="connsiteY0"/>
                </a:cxn>
                <a:cxn ang="0">
                  <a:pos x="connsiteX1" y="connsiteY1"/>
                </a:cxn>
                <a:cxn ang="0">
                  <a:pos x="connsiteX2" y="connsiteY2"/>
                </a:cxn>
                <a:cxn ang="0">
                  <a:pos x="connsiteX3" y="connsiteY3"/>
                </a:cxn>
              </a:cxnLst>
              <a:rect l="l" t="t" r="r" b="b"/>
              <a:pathLst>
                <a:path w="1828" h="457">
                  <a:moveTo>
                    <a:pt x="0" y="0"/>
                  </a:moveTo>
                  <a:cubicBezTo>
                    <a:pt x="457" y="229"/>
                    <a:pt x="1143" y="229"/>
                    <a:pt x="1829" y="458"/>
                  </a:cubicBezTo>
                  <a:cubicBezTo>
                    <a:pt x="1143" y="458"/>
                    <a:pt x="457" y="229"/>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11" name="Freeform 1941">
              <a:extLst>
                <a:ext uri="{FF2B5EF4-FFF2-40B4-BE49-F238E27FC236}">
                  <a16:creationId xmlns:a16="http://schemas.microsoft.com/office/drawing/2014/main" id="{400DA3B0-AF37-69DA-870A-7E5968B55943}"/>
                </a:ext>
              </a:extLst>
            </p:cNvPr>
            <p:cNvSpPr/>
            <p:nvPr/>
          </p:nvSpPr>
          <p:spPr>
            <a:xfrm>
              <a:off x="3255544" y="6142024"/>
              <a:ext cx="28575" cy="16230"/>
            </a:xfrm>
            <a:custGeom>
              <a:avLst/>
              <a:gdLst>
                <a:gd name="connsiteX0" fmla="*/ 28575 w 28575"/>
                <a:gd name="connsiteY0" fmla="*/ 0 h 16230"/>
                <a:gd name="connsiteX1" fmla="*/ 18974 w 28575"/>
                <a:gd name="connsiteY1" fmla="*/ 5943 h 16230"/>
                <a:gd name="connsiteX2" fmla="*/ 0 w 28575"/>
                <a:gd name="connsiteY2" fmla="*/ 16230 h 16230"/>
                <a:gd name="connsiteX3" fmla="*/ 18974 w 28575"/>
                <a:gd name="connsiteY3" fmla="*/ 5943 h 16230"/>
                <a:gd name="connsiteX4" fmla="*/ 28575 w 28575"/>
                <a:gd name="connsiteY4" fmla="*/ 0 h 1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16230">
                  <a:moveTo>
                    <a:pt x="28575" y="0"/>
                  </a:moveTo>
                  <a:cubicBezTo>
                    <a:pt x="25375" y="1829"/>
                    <a:pt x="22174" y="3657"/>
                    <a:pt x="18974" y="5943"/>
                  </a:cubicBezTo>
                  <a:cubicBezTo>
                    <a:pt x="12802" y="10058"/>
                    <a:pt x="6401" y="13259"/>
                    <a:pt x="0" y="16230"/>
                  </a:cubicBezTo>
                  <a:cubicBezTo>
                    <a:pt x="6629" y="13259"/>
                    <a:pt x="13030" y="10058"/>
                    <a:pt x="18974" y="5943"/>
                  </a:cubicBezTo>
                  <a:cubicBezTo>
                    <a:pt x="22174" y="3657"/>
                    <a:pt x="25375" y="1829"/>
                    <a:pt x="28575" y="0"/>
                  </a:cubicBezTo>
                  <a:close/>
                </a:path>
              </a:pathLst>
            </a:custGeom>
            <a:solidFill>
              <a:srgbClr val="FFFFFF"/>
            </a:solidFill>
            <a:ln w="2286" cap="flat">
              <a:noFill/>
              <a:prstDash val="solid"/>
              <a:miter/>
            </a:ln>
          </p:spPr>
          <p:txBody>
            <a:bodyPr rtlCol="0" anchor="ctr"/>
            <a:lstStyle/>
            <a:p>
              <a:endParaRPr lang="en-US"/>
            </a:p>
          </p:txBody>
        </p:sp>
        <p:sp>
          <p:nvSpPr>
            <p:cNvPr id="112" name="Freeform 1942">
              <a:extLst>
                <a:ext uri="{FF2B5EF4-FFF2-40B4-BE49-F238E27FC236}">
                  <a16:creationId xmlns:a16="http://schemas.microsoft.com/office/drawing/2014/main" id="{BAD6F3BB-1404-9C83-2308-DB385AF202C3}"/>
                </a:ext>
              </a:extLst>
            </p:cNvPr>
            <p:cNvSpPr/>
            <p:nvPr/>
          </p:nvSpPr>
          <p:spPr>
            <a:xfrm>
              <a:off x="3206738" y="6126708"/>
              <a:ext cx="1028" cy="16687"/>
            </a:xfrm>
            <a:custGeom>
              <a:avLst/>
              <a:gdLst>
                <a:gd name="connsiteX0" fmla="*/ 343 w 1028"/>
                <a:gd name="connsiteY0" fmla="*/ 16687 h 16687"/>
                <a:gd name="connsiteX1" fmla="*/ 343 w 1028"/>
                <a:gd name="connsiteY1" fmla="*/ 6172 h 16687"/>
                <a:gd name="connsiteX2" fmla="*/ 1029 w 1028"/>
                <a:gd name="connsiteY2" fmla="*/ 0 h 16687"/>
                <a:gd name="connsiteX3" fmla="*/ 343 w 1028"/>
                <a:gd name="connsiteY3" fmla="*/ 6172 h 16687"/>
                <a:gd name="connsiteX4" fmla="*/ 343 w 1028"/>
                <a:gd name="connsiteY4" fmla="*/ 16687 h 16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 h="16687">
                  <a:moveTo>
                    <a:pt x="343" y="16687"/>
                  </a:moveTo>
                  <a:cubicBezTo>
                    <a:pt x="-114" y="13487"/>
                    <a:pt x="-114" y="9829"/>
                    <a:pt x="343" y="6172"/>
                  </a:cubicBezTo>
                  <a:cubicBezTo>
                    <a:pt x="572" y="4114"/>
                    <a:pt x="800" y="2057"/>
                    <a:pt x="1029" y="0"/>
                  </a:cubicBezTo>
                  <a:cubicBezTo>
                    <a:pt x="800" y="2057"/>
                    <a:pt x="572" y="4114"/>
                    <a:pt x="343" y="6172"/>
                  </a:cubicBezTo>
                  <a:cubicBezTo>
                    <a:pt x="-114" y="10058"/>
                    <a:pt x="-114" y="13487"/>
                    <a:pt x="343" y="16687"/>
                  </a:cubicBezTo>
                  <a:close/>
                </a:path>
              </a:pathLst>
            </a:custGeom>
            <a:solidFill>
              <a:srgbClr val="FFFFFF"/>
            </a:solidFill>
            <a:ln w="2286" cap="flat">
              <a:noFill/>
              <a:prstDash val="solid"/>
              <a:miter/>
            </a:ln>
          </p:spPr>
          <p:txBody>
            <a:bodyPr rtlCol="0" anchor="ctr"/>
            <a:lstStyle/>
            <a:p>
              <a:endParaRPr lang="en-US"/>
            </a:p>
          </p:txBody>
        </p:sp>
        <p:sp>
          <p:nvSpPr>
            <p:cNvPr id="113" name="Freeform 1943">
              <a:extLst>
                <a:ext uri="{FF2B5EF4-FFF2-40B4-BE49-F238E27FC236}">
                  <a16:creationId xmlns:a16="http://schemas.microsoft.com/office/drawing/2014/main" id="{3699DFD2-D966-6368-B355-C4A4A235912A}"/>
                </a:ext>
              </a:extLst>
            </p:cNvPr>
            <p:cNvSpPr/>
            <p:nvPr/>
          </p:nvSpPr>
          <p:spPr>
            <a:xfrm>
              <a:off x="2660270" y="6381597"/>
              <a:ext cx="2286" cy="8686"/>
            </a:xfrm>
            <a:custGeom>
              <a:avLst/>
              <a:gdLst>
                <a:gd name="connsiteX0" fmla="*/ 0 w 2286"/>
                <a:gd name="connsiteY0" fmla="*/ 8686 h 8686"/>
                <a:gd name="connsiteX1" fmla="*/ 0 w 2286"/>
                <a:gd name="connsiteY1" fmla="*/ 0 h 8686"/>
                <a:gd name="connsiteX2" fmla="*/ 0 w 2286"/>
                <a:gd name="connsiteY2" fmla="*/ 8686 h 8686"/>
              </a:gdLst>
              <a:ahLst/>
              <a:cxnLst>
                <a:cxn ang="0">
                  <a:pos x="connsiteX0" y="connsiteY0"/>
                </a:cxn>
                <a:cxn ang="0">
                  <a:pos x="connsiteX1" y="connsiteY1"/>
                </a:cxn>
                <a:cxn ang="0">
                  <a:pos x="connsiteX2" y="connsiteY2"/>
                </a:cxn>
              </a:cxnLst>
              <a:rect l="l" t="t" r="r" b="b"/>
              <a:pathLst>
                <a:path w="2286" h="8686">
                  <a:moveTo>
                    <a:pt x="0" y="8686"/>
                  </a:moveTo>
                  <a:cubicBezTo>
                    <a:pt x="0" y="5715"/>
                    <a:pt x="0" y="2971"/>
                    <a:pt x="0" y="0"/>
                  </a:cubicBezTo>
                  <a:cubicBezTo>
                    <a:pt x="0" y="2743"/>
                    <a:pt x="0" y="5715"/>
                    <a:pt x="0" y="8686"/>
                  </a:cubicBezTo>
                  <a:close/>
                </a:path>
              </a:pathLst>
            </a:custGeom>
            <a:solidFill>
              <a:srgbClr val="FFFFFF"/>
            </a:solidFill>
            <a:ln w="2286" cap="flat">
              <a:noFill/>
              <a:prstDash val="solid"/>
              <a:miter/>
            </a:ln>
          </p:spPr>
          <p:txBody>
            <a:bodyPr rtlCol="0" anchor="ctr"/>
            <a:lstStyle/>
            <a:p>
              <a:endParaRPr lang="en-US"/>
            </a:p>
          </p:txBody>
        </p:sp>
        <p:sp>
          <p:nvSpPr>
            <p:cNvPr id="114" name="Freeform 1944">
              <a:extLst>
                <a:ext uri="{FF2B5EF4-FFF2-40B4-BE49-F238E27FC236}">
                  <a16:creationId xmlns:a16="http://schemas.microsoft.com/office/drawing/2014/main" id="{1DD003C4-B7C3-23CD-8C31-91504DCC9933}"/>
                </a:ext>
              </a:extLst>
            </p:cNvPr>
            <p:cNvSpPr/>
            <p:nvPr/>
          </p:nvSpPr>
          <p:spPr>
            <a:xfrm>
              <a:off x="3346299" y="6132195"/>
              <a:ext cx="34290" cy="14173"/>
            </a:xfrm>
            <a:custGeom>
              <a:avLst/>
              <a:gdLst>
                <a:gd name="connsiteX0" fmla="*/ 34290 w 34290"/>
                <a:gd name="connsiteY0" fmla="*/ 14173 h 14173"/>
                <a:gd name="connsiteX1" fmla="*/ 10973 w 34290"/>
                <a:gd name="connsiteY1" fmla="*/ 2515 h 14173"/>
                <a:gd name="connsiteX2" fmla="*/ 0 w 34290"/>
                <a:gd name="connsiteY2" fmla="*/ 0 h 14173"/>
                <a:gd name="connsiteX3" fmla="*/ 10973 w 34290"/>
                <a:gd name="connsiteY3" fmla="*/ 2515 h 14173"/>
                <a:gd name="connsiteX4" fmla="*/ 34290 w 34290"/>
                <a:gd name="connsiteY4" fmla="*/ 14173 h 14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 h="14173">
                  <a:moveTo>
                    <a:pt x="34290" y="14173"/>
                  </a:moveTo>
                  <a:cubicBezTo>
                    <a:pt x="27203" y="8687"/>
                    <a:pt x="19431" y="4801"/>
                    <a:pt x="10973" y="2515"/>
                  </a:cubicBezTo>
                  <a:cubicBezTo>
                    <a:pt x="7315" y="1600"/>
                    <a:pt x="3658" y="686"/>
                    <a:pt x="0" y="0"/>
                  </a:cubicBezTo>
                  <a:cubicBezTo>
                    <a:pt x="3658" y="686"/>
                    <a:pt x="7315" y="1372"/>
                    <a:pt x="10973" y="2515"/>
                  </a:cubicBezTo>
                  <a:cubicBezTo>
                    <a:pt x="19431" y="4801"/>
                    <a:pt x="27432" y="8687"/>
                    <a:pt x="34290" y="14173"/>
                  </a:cubicBezTo>
                  <a:close/>
                </a:path>
              </a:pathLst>
            </a:custGeom>
            <a:solidFill>
              <a:srgbClr val="FFFFFF"/>
            </a:solidFill>
            <a:ln w="2286" cap="flat">
              <a:noFill/>
              <a:prstDash val="solid"/>
              <a:miter/>
            </a:ln>
          </p:spPr>
          <p:txBody>
            <a:bodyPr rtlCol="0" anchor="ctr"/>
            <a:lstStyle/>
            <a:p>
              <a:endParaRPr lang="en-US"/>
            </a:p>
          </p:txBody>
        </p:sp>
        <p:sp>
          <p:nvSpPr>
            <p:cNvPr id="115" name="Freeform 1945">
              <a:extLst>
                <a:ext uri="{FF2B5EF4-FFF2-40B4-BE49-F238E27FC236}">
                  <a16:creationId xmlns:a16="http://schemas.microsoft.com/office/drawing/2014/main" id="{D6211879-F331-8F22-694C-D908C7130B37}"/>
                </a:ext>
              </a:extLst>
            </p:cNvPr>
            <p:cNvSpPr/>
            <p:nvPr/>
          </p:nvSpPr>
          <p:spPr>
            <a:xfrm>
              <a:off x="3183078" y="6466636"/>
              <a:ext cx="7772" cy="11201"/>
            </a:xfrm>
            <a:custGeom>
              <a:avLst/>
              <a:gdLst>
                <a:gd name="connsiteX0" fmla="*/ 0 w 7772"/>
                <a:gd name="connsiteY0" fmla="*/ 11201 h 11201"/>
                <a:gd name="connsiteX1" fmla="*/ 5029 w 7772"/>
                <a:gd name="connsiteY1" fmla="*/ 4800 h 11201"/>
                <a:gd name="connsiteX2" fmla="*/ 7772 w 7772"/>
                <a:gd name="connsiteY2" fmla="*/ 0 h 11201"/>
                <a:gd name="connsiteX3" fmla="*/ 5029 w 7772"/>
                <a:gd name="connsiteY3" fmla="*/ 4800 h 11201"/>
                <a:gd name="connsiteX4" fmla="*/ 0 w 7772"/>
                <a:gd name="connsiteY4" fmla="*/ 11201 h 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 h="11201">
                  <a:moveTo>
                    <a:pt x="0" y="11201"/>
                  </a:moveTo>
                  <a:cubicBezTo>
                    <a:pt x="1829" y="9372"/>
                    <a:pt x="3429" y="7086"/>
                    <a:pt x="5029" y="4800"/>
                  </a:cubicBezTo>
                  <a:cubicBezTo>
                    <a:pt x="6172" y="3200"/>
                    <a:pt x="6858" y="1600"/>
                    <a:pt x="7772" y="0"/>
                  </a:cubicBezTo>
                  <a:cubicBezTo>
                    <a:pt x="7087" y="1600"/>
                    <a:pt x="6172" y="3200"/>
                    <a:pt x="5029" y="4800"/>
                  </a:cubicBezTo>
                  <a:cubicBezTo>
                    <a:pt x="3200" y="7315"/>
                    <a:pt x="1600" y="9372"/>
                    <a:pt x="0" y="11201"/>
                  </a:cubicBezTo>
                  <a:close/>
                </a:path>
              </a:pathLst>
            </a:custGeom>
            <a:solidFill>
              <a:srgbClr val="FFFFFF"/>
            </a:solidFill>
            <a:ln w="2286" cap="flat">
              <a:noFill/>
              <a:prstDash val="solid"/>
              <a:miter/>
            </a:ln>
          </p:spPr>
          <p:txBody>
            <a:bodyPr rtlCol="0" anchor="ctr"/>
            <a:lstStyle/>
            <a:p>
              <a:endParaRPr lang="en-US"/>
            </a:p>
          </p:txBody>
        </p:sp>
        <p:sp>
          <p:nvSpPr>
            <p:cNvPr id="116" name="Freeform 1946">
              <a:extLst>
                <a:ext uri="{FF2B5EF4-FFF2-40B4-BE49-F238E27FC236}">
                  <a16:creationId xmlns:a16="http://schemas.microsoft.com/office/drawing/2014/main" id="{468E8247-D6B6-1B1E-B711-AB15B36BCB0A}"/>
                </a:ext>
              </a:extLst>
            </p:cNvPr>
            <p:cNvSpPr/>
            <p:nvPr/>
          </p:nvSpPr>
          <p:spPr>
            <a:xfrm>
              <a:off x="3268575" y="6296329"/>
              <a:ext cx="66979" cy="13595"/>
            </a:xfrm>
            <a:custGeom>
              <a:avLst/>
              <a:gdLst>
                <a:gd name="connsiteX0" fmla="*/ 10516 w 66979"/>
                <a:gd name="connsiteY0" fmla="*/ 4343 h 13595"/>
                <a:gd name="connsiteX1" fmla="*/ 0 w 66979"/>
                <a:gd name="connsiteY1" fmla="*/ 0 h 13595"/>
                <a:gd name="connsiteX2" fmla="*/ 10516 w 66979"/>
                <a:gd name="connsiteY2" fmla="*/ 4343 h 13595"/>
                <a:gd name="connsiteX3" fmla="*/ 66980 w 66979"/>
                <a:gd name="connsiteY3" fmla="*/ 13487 h 13595"/>
                <a:gd name="connsiteX4" fmla="*/ 10516 w 66979"/>
                <a:gd name="connsiteY4" fmla="*/ 4343 h 13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79" h="13595">
                  <a:moveTo>
                    <a:pt x="10516" y="4343"/>
                  </a:moveTo>
                  <a:cubicBezTo>
                    <a:pt x="7087" y="2514"/>
                    <a:pt x="3429" y="1143"/>
                    <a:pt x="0" y="0"/>
                  </a:cubicBezTo>
                  <a:cubicBezTo>
                    <a:pt x="3429" y="1143"/>
                    <a:pt x="7087" y="2514"/>
                    <a:pt x="10516" y="4343"/>
                  </a:cubicBezTo>
                  <a:cubicBezTo>
                    <a:pt x="32918" y="11430"/>
                    <a:pt x="51435" y="14173"/>
                    <a:pt x="66980" y="13487"/>
                  </a:cubicBezTo>
                  <a:cubicBezTo>
                    <a:pt x="51435" y="14173"/>
                    <a:pt x="32918" y="11658"/>
                    <a:pt x="10516" y="4343"/>
                  </a:cubicBezTo>
                  <a:close/>
                </a:path>
              </a:pathLst>
            </a:custGeom>
            <a:solidFill>
              <a:srgbClr val="FFFFFF"/>
            </a:solidFill>
            <a:ln w="2286" cap="flat">
              <a:noFill/>
              <a:prstDash val="solid"/>
              <a:miter/>
            </a:ln>
          </p:spPr>
          <p:txBody>
            <a:bodyPr rtlCol="0" anchor="ctr"/>
            <a:lstStyle/>
            <a:p>
              <a:endParaRPr lang="en-US"/>
            </a:p>
          </p:txBody>
        </p:sp>
        <p:sp>
          <p:nvSpPr>
            <p:cNvPr id="117" name="Freeform 1947">
              <a:extLst>
                <a:ext uri="{FF2B5EF4-FFF2-40B4-BE49-F238E27FC236}">
                  <a16:creationId xmlns:a16="http://schemas.microsoft.com/office/drawing/2014/main" id="{86073E7B-4189-1A2F-6EDF-BFF43B07609C}"/>
                </a:ext>
              </a:extLst>
            </p:cNvPr>
            <p:cNvSpPr/>
            <p:nvPr/>
          </p:nvSpPr>
          <p:spPr>
            <a:xfrm>
              <a:off x="2751939" y="6488353"/>
              <a:ext cx="3657" cy="2286"/>
            </a:xfrm>
            <a:custGeom>
              <a:avLst/>
              <a:gdLst>
                <a:gd name="connsiteX0" fmla="*/ 3658 w 3657"/>
                <a:gd name="connsiteY0" fmla="*/ 0 h 2286"/>
                <a:gd name="connsiteX1" fmla="*/ 0 w 3657"/>
                <a:gd name="connsiteY1" fmla="*/ 0 h 2286"/>
                <a:gd name="connsiteX2" fmla="*/ 3658 w 3657"/>
                <a:gd name="connsiteY2" fmla="*/ 0 h 2286"/>
              </a:gdLst>
              <a:ahLst/>
              <a:cxnLst>
                <a:cxn ang="0">
                  <a:pos x="connsiteX0" y="connsiteY0"/>
                </a:cxn>
                <a:cxn ang="0">
                  <a:pos x="connsiteX1" y="connsiteY1"/>
                </a:cxn>
                <a:cxn ang="0">
                  <a:pos x="connsiteX2" y="connsiteY2"/>
                </a:cxn>
              </a:cxnLst>
              <a:rect l="l" t="t" r="r" b="b"/>
              <a:pathLst>
                <a:path w="3657" h="2286">
                  <a:moveTo>
                    <a:pt x="3658" y="0"/>
                  </a:moveTo>
                  <a:cubicBezTo>
                    <a:pt x="2515" y="0"/>
                    <a:pt x="1143" y="0"/>
                    <a:pt x="0" y="0"/>
                  </a:cubicBezTo>
                  <a:cubicBezTo>
                    <a:pt x="1143" y="0"/>
                    <a:pt x="2286" y="0"/>
                    <a:pt x="3658" y="0"/>
                  </a:cubicBezTo>
                  <a:close/>
                </a:path>
              </a:pathLst>
            </a:custGeom>
            <a:solidFill>
              <a:srgbClr val="FFFFFF"/>
            </a:solidFill>
            <a:ln w="2286" cap="flat">
              <a:noFill/>
              <a:prstDash val="solid"/>
              <a:miter/>
            </a:ln>
          </p:spPr>
          <p:txBody>
            <a:bodyPr rtlCol="0" anchor="ctr"/>
            <a:lstStyle/>
            <a:p>
              <a:endParaRPr lang="en-US"/>
            </a:p>
          </p:txBody>
        </p:sp>
        <p:sp>
          <p:nvSpPr>
            <p:cNvPr id="118" name="Freeform 1948">
              <a:extLst>
                <a:ext uri="{FF2B5EF4-FFF2-40B4-BE49-F238E27FC236}">
                  <a16:creationId xmlns:a16="http://schemas.microsoft.com/office/drawing/2014/main" id="{3F84A15B-17E2-F9C3-B4F0-B49208605372}"/>
                </a:ext>
              </a:extLst>
            </p:cNvPr>
            <p:cNvSpPr/>
            <p:nvPr/>
          </p:nvSpPr>
          <p:spPr>
            <a:xfrm>
              <a:off x="3330297" y="6130823"/>
              <a:ext cx="16230" cy="1600"/>
            </a:xfrm>
            <a:custGeom>
              <a:avLst/>
              <a:gdLst>
                <a:gd name="connsiteX0" fmla="*/ 0 w 16230"/>
                <a:gd name="connsiteY0" fmla="*/ 0 h 1600"/>
                <a:gd name="connsiteX1" fmla="*/ 16231 w 16230"/>
                <a:gd name="connsiteY1" fmla="*/ 1601 h 1600"/>
                <a:gd name="connsiteX2" fmla="*/ 0 w 16230"/>
                <a:gd name="connsiteY2" fmla="*/ 0 h 1600"/>
              </a:gdLst>
              <a:ahLst/>
              <a:cxnLst>
                <a:cxn ang="0">
                  <a:pos x="connsiteX0" y="connsiteY0"/>
                </a:cxn>
                <a:cxn ang="0">
                  <a:pos x="connsiteX1" y="connsiteY1"/>
                </a:cxn>
                <a:cxn ang="0">
                  <a:pos x="connsiteX2" y="connsiteY2"/>
                </a:cxn>
              </a:cxnLst>
              <a:rect l="l" t="t" r="r" b="b"/>
              <a:pathLst>
                <a:path w="16230" h="1600">
                  <a:moveTo>
                    <a:pt x="0" y="0"/>
                  </a:moveTo>
                  <a:cubicBezTo>
                    <a:pt x="5258" y="0"/>
                    <a:pt x="10744" y="686"/>
                    <a:pt x="16231" y="1601"/>
                  </a:cubicBezTo>
                  <a:cubicBezTo>
                    <a:pt x="10744" y="686"/>
                    <a:pt x="5486" y="0"/>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949">
              <a:extLst>
                <a:ext uri="{FF2B5EF4-FFF2-40B4-BE49-F238E27FC236}">
                  <a16:creationId xmlns:a16="http://schemas.microsoft.com/office/drawing/2014/main" id="{51CB9730-53C6-9FD1-61A5-F06D678A00BF}"/>
                </a:ext>
              </a:extLst>
            </p:cNvPr>
            <p:cNvSpPr/>
            <p:nvPr/>
          </p:nvSpPr>
          <p:spPr>
            <a:xfrm>
              <a:off x="3284119" y="6134023"/>
              <a:ext cx="20116" cy="8001"/>
            </a:xfrm>
            <a:custGeom>
              <a:avLst/>
              <a:gdLst>
                <a:gd name="connsiteX0" fmla="*/ 0 w 20116"/>
                <a:gd name="connsiteY0" fmla="*/ 8001 h 8001"/>
                <a:gd name="connsiteX1" fmla="*/ 20117 w 20116"/>
                <a:gd name="connsiteY1" fmla="*/ 0 h 8001"/>
                <a:gd name="connsiteX2" fmla="*/ 0 w 20116"/>
                <a:gd name="connsiteY2" fmla="*/ 8001 h 8001"/>
              </a:gdLst>
              <a:ahLst/>
              <a:cxnLst>
                <a:cxn ang="0">
                  <a:pos x="connsiteX0" y="connsiteY0"/>
                </a:cxn>
                <a:cxn ang="0">
                  <a:pos x="connsiteX1" y="connsiteY1"/>
                </a:cxn>
                <a:cxn ang="0">
                  <a:pos x="connsiteX2" y="connsiteY2"/>
                </a:cxn>
              </a:cxnLst>
              <a:rect l="l" t="t" r="r" b="b"/>
              <a:pathLst>
                <a:path w="20116" h="8001">
                  <a:moveTo>
                    <a:pt x="0" y="8001"/>
                  </a:moveTo>
                  <a:cubicBezTo>
                    <a:pt x="6629" y="4572"/>
                    <a:pt x="13259" y="1829"/>
                    <a:pt x="20117" y="0"/>
                  </a:cubicBezTo>
                  <a:cubicBezTo>
                    <a:pt x="13259" y="1829"/>
                    <a:pt x="6629" y="4572"/>
                    <a:pt x="0" y="8001"/>
                  </a:cubicBezTo>
                  <a:close/>
                </a:path>
              </a:pathLst>
            </a:custGeom>
            <a:solidFill>
              <a:srgbClr val="FFFFFF"/>
            </a:solidFill>
            <a:ln w="2286" cap="flat">
              <a:noFill/>
              <a:prstDash val="solid"/>
              <a:miter/>
            </a:ln>
          </p:spPr>
          <p:txBody>
            <a:bodyPr rtlCol="0" anchor="ctr"/>
            <a:lstStyle/>
            <a:p>
              <a:endParaRPr lang="en-US"/>
            </a:p>
          </p:txBody>
        </p:sp>
        <p:sp>
          <p:nvSpPr>
            <p:cNvPr id="120" name="Freeform 1950">
              <a:extLst>
                <a:ext uri="{FF2B5EF4-FFF2-40B4-BE49-F238E27FC236}">
                  <a16:creationId xmlns:a16="http://schemas.microsoft.com/office/drawing/2014/main" id="{CF34AAB3-EA18-016D-0006-DDF36AA0C52A}"/>
                </a:ext>
              </a:extLst>
            </p:cNvPr>
            <p:cNvSpPr/>
            <p:nvPr/>
          </p:nvSpPr>
          <p:spPr>
            <a:xfrm>
              <a:off x="3386761" y="6151626"/>
              <a:ext cx="7086" cy="8458"/>
            </a:xfrm>
            <a:custGeom>
              <a:avLst/>
              <a:gdLst>
                <a:gd name="connsiteX0" fmla="*/ 0 w 7086"/>
                <a:gd name="connsiteY0" fmla="*/ 0 h 8458"/>
                <a:gd name="connsiteX1" fmla="*/ 7087 w 7086"/>
                <a:gd name="connsiteY1" fmla="*/ 8458 h 8458"/>
                <a:gd name="connsiteX2" fmla="*/ 0 w 7086"/>
                <a:gd name="connsiteY2" fmla="*/ 0 h 8458"/>
              </a:gdLst>
              <a:ahLst/>
              <a:cxnLst>
                <a:cxn ang="0">
                  <a:pos x="connsiteX0" y="connsiteY0"/>
                </a:cxn>
                <a:cxn ang="0">
                  <a:pos x="connsiteX1" y="connsiteY1"/>
                </a:cxn>
                <a:cxn ang="0">
                  <a:pos x="connsiteX2" y="connsiteY2"/>
                </a:cxn>
              </a:cxnLst>
              <a:rect l="l" t="t" r="r" b="b"/>
              <a:pathLst>
                <a:path w="7086" h="8458">
                  <a:moveTo>
                    <a:pt x="0" y="0"/>
                  </a:moveTo>
                  <a:cubicBezTo>
                    <a:pt x="2515" y="2515"/>
                    <a:pt x="5029" y="5258"/>
                    <a:pt x="7087" y="8458"/>
                  </a:cubicBezTo>
                  <a:cubicBezTo>
                    <a:pt x="5029" y="5486"/>
                    <a:pt x="2515" y="2515"/>
                    <a:pt x="0" y="0"/>
                  </a:cubicBezTo>
                  <a:close/>
                </a:path>
              </a:pathLst>
            </a:custGeom>
            <a:solidFill>
              <a:srgbClr val="FFFFFF"/>
            </a:solidFill>
            <a:ln w="2286" cap="flat">
              <a:noFill/>
              <a:prstDash val="solid"/>
              <a:miter/>
            </a:ln>
          </p:spPr>
          <p:txBody>
            <a:bodyPr rtlCol="0" anchor="ctr"/>
            <a:lstStyle/>
            <a:p>
              <a:endParaRPr lang="en-US"/>
            </a:p>
          </p:txBody>
        </p:sp>
        <p:sp>
          <p:nvSpPr>
            <p:cNvPr id="121" name="Freeform 1951">
              <a:extLst>
                <a:ext uri="{FF2B5EF4-FFF2-40B4-BE49-F238E27FC236}">
                  <a16:creationId xmlns:a16="http://schemas.microsoft.com/office/drawing/2014/main" id="{946C6F26-3B36-A9D9-776C-83B9B69F11B1}"/>
                </a:ext>
              </a:extLst>
            </p:cNvPr>
            <p:cNvSpPr/>
            <p:nvPr/>
          </p:nvSpPr>
          <p:spPr>
            <a:xfrm>
              <a:off x="3393847" y="6160084"/>
              <a:ext cx="4572" cy="7315"/>
            </a:xfrm>
            <a:custGeom>
              <a:avLst/>
              <a:gdLst>
                <a:gd name="connsiteX0" fmla="*/ 0 w 4572"/>
                <a:gd name="connsiteY0" fmla="*/ 0 h 7315"/>
                <a:gd name="connsiteX1" fmla="*/ 4572 w 4572"/>
                <a:gd name="connsiteY1" fmla="*/ 7315 h 7315"/>
                <a:gd name="connsiteX2" fmla="*/ 0 w 4572"/>
                <a:gd name="connsiteY2" fmla="*/ 0 h 7315"/>
              </a:gdLst>
              <a:ahLst/>
              <a:cxnLst>
                <a:cxn ang="0">
                  <a:pos x="connsiteX0" y="connsiteY0"/>
                </a:cxn>
                <a:cxn ang="0">
                  <a:pos x="connsiteX1" y="connsiteY1"/>
                </a:cxn>
                <a:cxn ang="0">
                  <a:pos x="connsiteX2" y="connsiteY2"/>
                </a:cxn>
              </a:cxnLst>
              <a:rect l="l" t="t" r="r" b="b"/>
              <a:pathLst>
                <a:path w="4572" h="7315">
                  <a:moveTo>
                    <a:pt x="0" y="0"/>
                  </a:moveTo>
                  <a:cubicBezTo>
                    <a:pt x="1600" y="2286"/>
                    <a:pt x="3200" y="4801"/>
                    <a:pt x="4572"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122" name="Freeform 1952">
              <a:extLst>
                <a:ext uri="{FF2B5EF4-FFF2-40B4-BE49-F238E27FC236}">
                  <a16:creationId xmlns:a16="http://schemas.microsoft.com/office/drawing/2014/main" id="{2D89C226-6CB7-2731-831A-550273381293}"/>
                </a:ext>
              </a:extLst>
            </p:cNvPr>
            <p:cNvSpPr/>
            <p:nvPr/>
          </p:nvSpPr>
          <p:spPr>
            <a:xfrm>
              <a:off x="3215768" y="6160312"/>
              <a:ext cx="2743" cy="1828"/>
            </a:xfrm>
            <a:custGeom>
              <a:avLst/>
              <a:gdLst>
                <a:gd name="connsiteX0" fmla="*/ 0 w 2743"/>
                <a:gd name="connsiteY0" fmla="*/ 0 h 1828"/>
                <a:gd name="connsiteX1" fmla="*/ 2743 w 2743"/>
                <a:gd name="connsiteY1" fmla="*/ 1829 h 1828"/>
                <a:gd name="connsiteX2" fmla="*/ 0 w 2743"/>
                <a:gd name="connsiteY2" fmla="*/ 0 h 1828"/>
              </a:gdLst>
              <a:ahLst/>
              <a:cxnLst>
                <a:cxn ang="0">
                  <a:pos x="connsiteX0" y="connsiteY0"/>
                </a:cxn>
                <a:cxn ang="0">
                  <a:pos x="connsiteX1" y="connsiteY1"/>
                </a:cxn>
                <a:cxn ang="0">
                  <a:pos x="connsiteX2" y="connsiteY2"/>
                </a:cxn>
              </a:cxnLst>
              <a:rect l="l" t="t" r="r" b="b"/>
              <a:pathLst>
                <a:path w="2743" h="1828">
                  <a:moveTo>
                    <a:pt x="0" y="0"/>
                  </a:moveTo>
                  <a:cubicBezTo>
                    <a:pt x="914" y="686"/>
                    <a:pt x="1829" y="1371"/>
                    <a:pt x="2743" y="1829"/>
                  </a:cubicBezTo>
                  <a:cubicBezTo>
                    <a:pt x="1829" y="1371"/>
                    <a:pt x="914" y="914"/>
                    <a:pt x="0" y="0"/>
                  </a:cubicBezTo>
                  <a:close/>
                </a:path>
              </a:pathLst>
            </a:custGeom>
            <a:solidFill>
              <a:srgbClr val="FFFFFF"/>
            </a:solidFill>
            <a:ln w="2286" cap="flat">
              <a:noFill/>
              <a:prstDash val="solid"/>
              <a:miter/>
            </a:ln>
          </p:spPr>
          <p:txBody>
            <a:bodyPr rtlCol="0" anchor="ctr"/>
            <a:lstStyle/>
            <a:p>
              <a:endParaRPr lang="en-US"/>
            </a:p>
          </p:txBody>
        </p:sp>
        <p:sp>
          <p:nvSpPr>
            <p:cNvPr id="123" name="Freeform 1953">
              <a:extLst>
                <a:ext uri="{FF2B5EF4-FFF2-40B4-BE49-F238E27FC236}">
                  <a16:creationId xmlns:a16="http://schemas.microsoft.com/office/drawing/2014/main" id="{95FB38D8-D225-EA5D-61DE-55EA755C6EA6}"/>
                </a:ext>
              </a:extLst>
            </p:cNvPr>
            <p:cNvSpPr/>
            <p:nvPr/>
          </p:nvSpPr>
          <p:spPr>
            <a:xfrm>
              <a:off x="3207538" y="6334277"/>
              <a:ext cx="1143" cy="10744"/>
            </a:xfrm>
            <a:custGeom>
              <a:avLst/>
              <a:gdLst>
                <a:gd name="connsiteX0" fmla="*/ 1143 w 1143"/>
                <a:gd name="connsiteY0" fmla="*/ 0 h 10744"/>
                <a:gd name="connsiteX1" fmla="*/ 0 w 1143"/>
                <a:gd name="connsiteY1" fmla="*/ 10745 h 10744"/>
                <a:gd name="connsiteX2" fmla="*/ 1143 w 1143"/>
                <a:gd name="connsiteY2" fmla="*/ 0 h 10744"/>
              </a:gdLst>
              <a:ahLst/>
              <a:cxnLst>
                <a:cxn ang="0">
                  <a:pos x="connsiteX0" y="connsiteY0"/>
                </a:cxn>
                <a:cxn ang="0">
                  <a:pos x="connsiteX1" y="connsiteY1"/>
                </a:cxn>
                <a:cxn ang="0">
                  <a:pos x="connsiteX2" y="connsiteY2"/>
                </a:cxn>
              </a:cxnLst>
              <a:rect l="l" t="t" r="r" b="b"/>
              <a:pathLst>
                <a:path w="1143" h="10744">
                  <a:moveTo>
                    <a:pt x="1143" y="0"/>
                  </a:moveTo>
                  <a:cubicBezTo>
                    <a:pt x="686" y="3658"/>
                    <a:pt x="457" y="7087"/>
                    <a:pt x="0" y="10745"/>
                  </a:cubicBezTo>
                  <a:cubicBezTo>
                    <a:pt x="229" y="7087"/>
                    <a:pt x="686" y="3658"/>
                    <a:pt x="1143" y="0"/>
                  </a:cubicBezTo>
                  <a:close/>
                </a:path>
              </a:pathLst>
            </a:custGeom>
            <a:solidFill>
              <a:srgbClr val="FFFFFF"/>
            </a:solidFill>
            <a:ln w="2286" cap="flat">
              <a:noFill/>
              <a:prstDash val="solid"/>
              <a:miter/>
            </a:ln>
          </p:spPr>
          <p:txBody>
            <a:bodyPr rtlCol="0" anchor="ctr"/>
            <a:lstStyle/>
            <a:p>
              <a:endParaRPr lang="en-US"/>
            </a:p>
          </p:txBody>
        </p:sp>
        <p:sp>
          <p:nvSpPr>
            <p:cNvPr id="124" name="Freeform 1954">
              <a:extLst>
                <a:ext uri="{FF2B5EF4-FFF2-40B4-BE49-F238E27FC236}">
                  <a16:creationId xmlns:a16="http://schemas.microsoft.com/office/drawing/2014/main" id="{2C488C30-EDF5-DAD1-E05A-8D2D71C776E0}"/>
                </a:ext>
              </a:extLst>
            </p:cNvPr>
            <p:cNvSpPr/>
            <p:nvPr/>
          </p:nvSpPr>
          <p:spPr>
            <a:xfrm>
              <a:off x="3207996" y="6108192"/>
              <a:ext cx="1600" cy="18516"/>
            </a:xfrm>
            <a:custGeom>
              <a:avLst/>
              <a:gdLst>
                <a:gd name="connsiteX0" fmla="*/ 1600 w 1600"/>
                <a:gd name="connsiteY0" fmla="*/ 0 h 18516"/>
                <a:gd name="connsiteX1" fmla="*/ 0 w 1600"/>
                <a:gd name="connsiteY1" fmla="*/ 18517 h 18516"/>
                <a:gd name="connsiteX2" fmla="*/ 1600 w 1600"/>
                <a:gd name="connsiteY2" fmla="*/ 0 h 18516"/>
              </a:gdLst>
              <a:ahLst/>
              <a:cxnLst>
                <a:cxn ang="0">
                  <a:pos x="connsiteX0" y="connsiteY0"/>
                </a:cxn>
                <a:cxn ang="0">
                  <a:pos x="connsiteX1" y="connsiteY1"/>
                </a:cxn>
                <a:cxn ang="0">
                  <a:pos x="connsiteX2" y="connsiteY2"/>
                </a:cxn>
              </a:cxnLst>
              <a:rect l="l" t="t" r="r" b="b"/>
              <a:pathLst>
                <a:path w="1600" h="18516">
                  <a:moveTo>
                    <a:pt x="1600" y="0"/>
                  </a:moveTo>
                  <a:cubicBezTo>
                    <a:pt x="1143" y="6172"/>
                    <a:pt x="686" y="12344"/>
                    <a:pt x="0" y="18517"/>
                  </a:cubicBezTo>
                  <a:cubicBezTo>
                    <a:pt x="457" y="12344"/>
                    <a:pt x="1143" y="6172"/>
                    <a:pt x="1600" y="0"/>
                  </a:cubicBezTo>
                  <a:close/>
                </a:path>
              </a:pathLst>
            </a:custGeom>
            <a:solidFill>
              <a:srgbClr val="FFFFFF"/>
            </a:solidFill>
            <a:ln w="2286" cap="flat">
              <a:noFill/>
              <a:prstDash val="solid"/>
              <a:miter/>
            </a:ln>
          </p:spPr>
          <p:txBody>
            <a:bodyPr rtlCol="0" anchor="ctr"/>
            <a:lstStyle/>
            <a:p>
              <a:endParaRPr lang="en-US"/>
            </a:p>
          </p:txBody>
        </p:sp>
        <p:sp>
          <p:nvSpPr>
            <p:cNvPr id="125" name="Freeform 1955">
              <a:extLst>
                <a:ext uri="{FF2B5EF4-FFF2-40B4-BE49-F238E27FC236}">
                  <a16:creationId xmlns:a16="http://schemas.microsoft.com/office/drawing/2014/main" id="{EC20407B-A4F9-CAF9-077E-B0A65DF4B431}"/>
                </a:ext>
              </a:extLst>
            </p:cNvPr>
            <p:cNvSpPr/>
            <p:nvPr/>
          </p:nvSpPr>
          <p:spPr>
            <a:xfrm>
              <a:off x="3234742" y="6294043"/>
              <a:ext cx="5715" cy="685"/>
            </a:xfrm>
            <a:custGeom>
              <a:avLst/>
              <a:gdLst>
                <a:gd name="connsiteX0" fmla="*/ 5715 w 5715"/>
                <a:gd name="connsiteY0" fmla="*/ 0 h 685"/>
                <a:gd name="connsiteX1" fmla="*/ 0 w 5715"/>
                <a:gd name="connsiteY1" fmla="*/ 686 h 685"/>
                <a:gd name="connsiteX2" fmla="*/ 5715 w 5715"/>
                <a:gd name="connsiteY2" fmla="*/ 0 h 685"/>
              </a:gdLst>
              <a:ahLst/>
              <a:cxnLst>
                <a:cxn ang="0">
                  <a:pos x="connsiteX0" y="connsiteY0"/>
                </a:cxn>
                <a:cxn ang="0">
                  <a:pos x="connsiteX1" y="connsiteY1"/>
                </a:cxn>
                <a:cxn ang="0">
                  <a:pos x="connsiteX2" y="connsiteY2"/>
                </a:cxn>
              </a:cxnLst>
              <a:rect l="l" t="t" r="r" b="b"/>
              <a:pathLst>
                <a:path w="5715" h="685">
                  <a:moveTo>
                    <a:pt x="5715" y="0"/>
                  </a:moveTo>
                  <a:cubicBezTo>
                    <a:pt x="3886" y="228"/>
                    <a:pt x="1829" y="457"/>
                    <a:pt x="0" y="686"/>
                  </a:cubicBezTo>
                  <a:cubicBezTo>
                    <a:pt x="1829" y="457"/>
                    <a:pt x="3886" y="228"/>
                    <a:pt x="5715" y="0"/>
                  </a:cubicBezTo>
                  <a:close/>
                </a:path>
              </a:pathLst>
            </a:custGeom>
            <a:solidFill>
              <a:srgbClr val="FFFFFF"/>
            </a:solidFill>
            <a:ln w="2286" cap="flat">
              <a:noFill/>
              <a:prstDash val="solid"/>
              <a:miter/>
            </a:ln>
          </p:spPr>
          <p:txBody>
            <a:bodyPr rtlCol="0" anchor="ctr"/>
            <a:lstStyle/>
            <a:p>
              <a:endParaRPr lang="en-US"/>
            </a:p>
          </p:txBody>
        </p:sp>
        <p:sp>
          <p:nvSpPr>
            <p:cNvPr id="126" name="Freeform 1956">
              <a:extLst>
                <a:ext uri="{FF2B5EF4-FFF2-40B4-BE49-F238E27FC236}">
                  <a16:creationId xmlns:a16="http://schemas.microsoft.com/office/drawing/2014/main" id="{B4A85337-E7E6-84AB-961D-0490EF354DD1}"/>
                </a:ext>
              </a:extLst>
            </p:cNvPr>
            <p:cNvSpPr/>
            <p:nvPr/>
          </p:nvSpPr>
          <p:spPr>
            <a:xfrm>
              <a:off x="3215311" y="6301587"/>
              <a:ext cx="2514" cy="2971"/>
            </a:xfrm>
            <a:custGeom>
              <a:avLst/>
              <a:gdLst>
                <a:gd name="connsiteX0" fmla="*/ 2515 w 2514"/>
                <a:gd name="connsiteY0" fmla="*/ 0 h 2971"/>
                <a:gd name="connsiteX1" fmla="*/ 0 w 2514"/>
                <a:gd name="connsiteY1" fmla="*/ 2971 h 2971"/>
                <a:gd name="connsiteX2" fmla="*/ 2515 w 2514"/>
                <a:gd name="connsiteY2" fmla="*/ 0 h 2971"/>
              </a:gdLst>
              <a:ahLst/>
              <a:cxnLst>
                <a:cxn ang="0">
                  <a:pos x="connsiteX0" y="connsiteY0"/>
                </a:cxn>
                <a:cxn ang="0">
                  <a:pos x="connsiteX1" y="connsiteY1"/>
                </a:cxn>
                <a:cxn ang="0">
                  <a:pos x="connsiteX2" y="connsiteY2"/>
                </a:cxn>
              </a:cxnLst>
              <a:rect l="l" t="t" r="r" b="b"/>
              <a:pathLst>
                <a:path w="2514" h="2971">
                  <a:moveTo>
                    <a:pt x="2515" y="0"/>
                  </a:moveTo>
                  <a:cubicBezTo>
                    <a:pt x="1600" y="914"/>
                    <a:pt x="686" y="1828"/>
                    <a:pt x="0" y="2971"/>
                  </a:cubicBezTo>
                  <a:cubicBezTo>
                    <a:pt x="914" y="1828"/>
                    <a:pt x="1600" y="914"/>
                    <a:pt x="2515" y="0"/>
                  </a:cubicBezTo>
                  <a:close/>
                </a:path>
              </a:pathLst>
            </a:custGeom>
            <a:solidFill>
              <a:srgbClr val="FFFFFF"/>
            </a:solidFill>
            <a:ln w="2286" cap="flat">
              <a:noFill/>
              <a:prstDash val="solid"/>
              <a:miter/>
            </a:ln>
          </p:spPr>
          <p:txBody>
            <a:bodyPr rtlCol="0" anchor="ctr"/>
            <a:lstStyle/>
            <a:p>
              <a:endParaRPr lang="en-US"/>
            </a:p>
          </p:txBody>
        </p:sp>
        <p:sp>
          <p:nvSpPr>
            <p:cNvPr id="127" name="Freeform 1957">
              <a:extLst>
                <a:ext uri="{FF2B5EF4-FFF2-40B4-BE49-F238E27FC236}">
                  <a16:creationId xmlns:a16="http://schemas.microsoft.com/office/drawing/2014/main" id="{D58AD60D-B3E1-E4FD-2A07-2791008972B6}"/>
                </a:ext>
              </a:extLst>
            </p:cNvPr>
            <p:cNvSpPr/>
            <p:nvPr/>
          </p:nvSpPr>
          <p:spPr>
            <a:xfrm>
              <a:off x="2713534" y="6486753"/>
              <a:ext cx="2514" cy="228"/>
            </a:xfrm>
            <a:custGeom>
              <a:avLst/>
              <a:gdLst>
                <a:gd name="connsiteX0" fmla="*/ 2515 w 2514"/>
                <a:gd name="connsiteY0" fmla="*/ 228 h 228"/>
                <a:gd name="connsiteX1" fmla="*/ 0 w 2514"/>
                <a:gd name="connsiteY1" fmla="*/ 0 h 228"/>
                <a:gd name="connsiteX2" fmla="*/ 2515 w 2514"/>
                <a:gd name="connsiteY2" fmla="*/ 228 h 228"/>
              </a:gdLst>
              <a:ahLst/>
              <a:cxnLst>
                <a:cxn ang="0">
                  <a:pos x="connsiteX0" y="connsiteY0"/>
                </a:cxn>
                <a:cxn ang="0">
                  <a:pos x="connsiteX1" y="connsiteY1"/>
                </a:cxn>
                <a:cxn ang="0">
                  <a:pos x="connsiteX2" y="connsiteY2"/>
                </a:cxn>
              </a:cxnLst>
              <a:rect l="l" t="t" r="r" b="b"/>
              <a:pathLst>
                <a:path w="2514" h="228">
                  <a:moveTo>
                    <a:pt x="2515" y="228"/>
                  </a:moveTo>
                  <a:cubicBezTo>
                    <a:pt x="1600" y="228"/>
                    <a:pt x="686" y="228"/>
                    <a:pt x="0" y="0"/>
                  </a:cubicBezTo>
                  <a:cubicBezTo>
                    <a:pt x="914" y="0"/>
                    <a:pt x="1600" y="0"/>
                    <a:pt x="2515" y="228"/>
                  </a:cubicBezTo>
                  <a:close/>
                </a:path>
              </a:pathLst>
            </a:custGeom>
            <a:solidFill>
              <a:srgbClr val="FFFFFF"/>
            </a:solidFill>
            <a:ln w="2286" cap="flat">
              <a:noFill/>
              <a:prstDash val="solid"/>
              <a:miter/>
            </a:ln>
          </p:spPr>
          <p:txBody>
            <a:bodyPr rtlCol="0" anchor="ctr"/>
            <a:lstStyle/>
            <a:p>
              <a:endParaRPr lang="en-US"/>
            </a:p>
          </p:txBody>
        </p:sp>
        <p:sp>
          <p:nvSpPr>
            <p:cNvPr id="128" name="Freeform 1958">
              <a:extLst>
                <a:ext uri="{FF2B5EF4-FFF2-40B4-BE49-F238E27FC236}">
                  <a16:creationId xmlns:a16="http://schemas.microsoft.com/office/drawing/2014/main" id="{841EAA66-A338-0639-ECF7-993B610F4B07}"/>
                </a:ext>
              </a:extLst>
            </p:cNvPr>
            <p:cNvSpPr/>
            <p:nvPr/>
          </p:nvSpPr>
          <p:spPr>
            <a:xfrm>
              <a:off x="3402306" y="6175629"/>
              <a:ext cx="2057" cy="5943"/>
            </a:xfrm>
            <a:custGeom>
              <a:avLst/>
              <a:gdLst>
                <a:gd name="connsiteX0" fmla="*/ 0 w 2057"/>
                <a:gd name="connsiteY0" fmla="*/ 0 h 5943"/>
                <a:gd name="connsiteX1" fmla="*/ 2057 w 2057"/>
                <a:gd name="connsiteY1" fmla="*/ 5944 h 5943"/>
                <a:gd name="connsiteX2" fmla="*/ 0 w 2057"/>
                <a:gd name="connsiteY2" fmla="*/ 0 h 5943"/>
              </a:gdLst>
              <a:ahLst/>
              <a:cxnLst>
                <a:cxn ang="0">
                  <a:pos x="connsiteX0" y="connsiteY0"/>
                </a:cxn>
                <a:cxn ang="0">
                  <a:pos x="connsiteX1" y="connsiteY1"/>
                </a:cxn>
                <a:cxn ang="0">
                  <a:pos x="connsiteX2" y="connsiteY2"/>
                </a:cxn>
              </a:cxnLst>
              <a:rect l="l" t="t" r="r" b="b"/>
              <a:pathLst>
                <a:path w="2057" h="5943">
                  <a:moveTo>
                    <a:pt x="0" y="0"/>
                  </a:moveTo>
                  <a:cubicBezTo>
                    <a:pt x="686" y="1829"/>
                    <a:pt x="1600" y="3886"/>
                    <a:pt x="2057" y="5944"/>
                  </a:cubicBezTo>
                  <a:cubicBezTo>
                    <a:pt x="1600" y="3886"/>
                    <a:pt x="914" y="1829"/>
                    <a:pt x="0" y="0"/>
                  </a:cubicBezTo>
                  <a:close/>
                </a:path>
              </a:pathLst>
            </a:custGeom>
            <a:solidFill>
              <a:srgbClr val="FFFFFF"/>
            </a:solidFill>
            <a:ln w="2286" cap="flat">
              <a:noFill/>
              <a:prstDash val="solid"/>
              <a:miter/>
            </a:ln>
          </p:spPr>
          <p:txBody>
            <a:bodyPr rtlCol="0" anchor="ctr"/>
            <a:lstStyle/>
            <a:p>
              <a:endParaRPr lang="en-US"/>
            </a:p>
          </p:txBody>
        </p:sp>
        <p:sp>
          <p:nvSpPr>
            <p:cNvPr id="129" name="Freeform 1959">
              <a:extLst>
                <a:ext uri="{FF2B5EF4-FFF2-40B4-BE49-F238E27FC236}">
                  <a16:creationId xmlns:a16="http://schemas.microsoft.com/office/drawing/2014/main" id="{16A9B255-DD59-FC12-A787-9CAFD83A60A6}"/>
                </a:ext>
              </a:extLst>
            </p:cNvPr>
            <p:cNvSpPr/>
            <p:nvPr/>
          </p:nvSpPr>
          <p:spPr>
            <a:xfrm>
              <a:off x="3399791" y="6170142"/>
              <a:ext cx="2514" cy="5486"/>
            </a:xfrm>
            <a:custGeom>
              <a:avLst/>
              <a:gdLst>
                <a:gd name="connsiteX0" fmla="*/ 0 w 2514"/>
                <a:gd name="connsiteY0" fmla="*/ 0 h 5486"/>
                <a:gd name="connsiteX1" fmla="*/ 2515 w 2514"/>
                <a:gd name="connsiteY1" fmla="*/ 5486 h 5486"/>
                <a:gd name="connsiteX2" fmla="*/ 0 w 2514"/>
                <a:gd name="connsiteY2" fmla="*/ 0 h 5486"/>
              </a:gdLst>
              <a:ahLst/>
              <a:cxnLst>
                <a:cxn ang="0">
                  <a:pos x="connsiteX0" y="connsiteY0"/>
                </a:cxn>
                <a:cxn ang="0">
                  <a:pos x="connsiteX1" y="connsiteY1"/>
                </a:cxn>
                <a:cxn ang="0">
                  <a:pos x="connsiteX2" y="connsiteY2"/>
                </a:cxn>
              </a:cxnLst>
              <a:rect l="l" t="t" r="r" b="b"/>
              <a:pathLst>
                <a:path w="2514" h="5486">
                  <a:moveTo>
                    <a:pt x="0" y="0"/>
                  </a:moveTo>
                  <a:cubicBezTo>
                    <a:pt x="914" y="1828"/>
                    <a:pt x="1829" y="3657"/>
                    <a:pt x="2515" y="5486"/>
                  </a:cubicBezTo>
                  <a:cubicBezTo>
                    <a:pt x="1829"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130" name="Freeform 1960">
              <a:extLst>
                <a:ext uri="{FF2B5EF4-FFF2-40B4-BE49-F238E27FC236}">
                  <a16:creationId xmlns:a16="http://schemas.microsoft.com/office/drawing/2014/main" id="{3F1F9BB9-9907-9131-BBFE-988AE163798D}"/>
                </a:ext>
              </a:extLst>
            </p:cNvPr>
            <p:cNvSpPr/>
            <p:nvPr/>
          </p:nvSpPr>
          <p:spPr>
            <a:xfrm>
              <a:off x="3405506" y="6184544"/>
              <a:ext cx="2743" cy="13258"/>
            </a:xfrm>
            <a:custGeom>
              <a:avLst/>
              <a:gdLst>
                <a:gd name="connsiteX0" fmla="*/ 0 w 2743"/>
                <a:gd name="connsiteY0" fmla="*/ 0 h 13258"/>
                <a:gd name="connsiteX1" fmla="*/ 2743 w 2743"/>
                <a:gd name="connsiteY1" fmla="*/ 13259 h 13258"/>
                <a:gd name="connsiteX2" fmla="*/ 0 w 2743"/>
                <a:gd name="connsiteY2" fmla="*/ 0 h 13258"/>
              </a:gdLst>
              <a:ahLst/>
              <a:cxnLst>
                <a:cxn ang="0">
                  <a:pos x="connsiteX0" y="connsiteY0"/>
                </a:cxn>
                <a:cxn ang="0">
                  <a:pos x="connsiteX1" y="connsiteY1"/>
                </a:cxn>
                <a:cxn ang="0">
                  <a:pos x="connsiteX2" y="connsiteY2"/>
                </a:cxn>
              </a:cxnLst>
              <a:rect l="l" t="t" r="r" b="b"/>
              <a:pathLst>
                <a:path w="2743" h="13258">
                  <a:moveTo>
                    <a:pt x="0" y="0"/>
                  </a:moveTo>
                  <a:cubicBezTo>
                    <a:pt x="1143" y="4115"/>
                    <a:pt x="2057" y="8687"/>
                    <a:pt x="2743" y="13259"/>
                  </a:cubicBezTo>
                  <a:cubicBezTo>
                    <a:pt x="2057" y="8687"/>
                    <a:pt x="1143" y="4344"/>
                    <a:pt x="0" y="0"/>
                  </a:cubicBezTo>
                  <a:close/>
                </a:path>
              </a:pathLst>
            </a:custGeom>
            <a:solidFill>
              <a:srgbClr val="FFFFFF"/>
            </a:solidFill>
            <a:ln w="2286" cap="flat">
              <a:noFill/>
              <a:prstDash val="solid"/>
              <a:miter/>
            </a:ln>
          </p:spPr>
          <p:txBody>
            <a:bodyPr rtlCol="0" anchor="ctr"/>
            <a:lstStyle/>
            <a:p>
              <a:endParaRPr lang="en-US"/>
            </a:p>
          </p:txBody>
        </p:sp>
        <p:sp>
          <p:nvSpPr>
            <p:cNvPr id="131" name="Freeform 1961">
              <a:extLst>
                <a:ext uri="{FF2B5EF4-FFF2-40B4-BE49-F238E27FC236}">
                  <a16:creationId xmlns:a16="http://schemas.microsoft.com/office/drawing/2014/main" id="{67BE7BC9-6617-C331-6B75-CC603EC007D7}"/>
                </a:ext>
              </a:extLst>
            </p:cNvPr>
            <p:cNvSpPr/>
            <p:nvPr/>
          </p:nvSpPr>
          <p:spPr>
            <a:xfrm>
              <a:off x="3205252" y="6378397"/>
              <a:ext cx="1600" cy="16916"/>
            </a:xfrm>
            <a:custGeom>
              <a:avLst/>
              <a:gdLst>
                <a:gd name="connsiteX0" fmla="*/ 1600 w 1600"/>
                <a:gd name="connsiteY0" fmla="*/ 0 h 16916"/>
                <a:gd name="connsiteX1" fmla="*/ 0 w 1600"/>
                <a:gd name="connsiteY1" fmla="*/ 16917 h 16916"/>
                <a:gd name="connsiteX2" fmla="*/ 1600 w 1600"/>
                <a:gd name="connsiteY2" fmla="*/ 0 h 16916"/>
              </a:gdLst>
              <a:ahLst/>
              <a:cxnLst>
                <a:cxn ang="0">
                  <a:pos x="connsiteX0" y="connsiteY0"/>
                </a:cxn>
                <a:cxn ang="0">
                  <a:pos x="connsiteX1" y="connsiteY1"/>
                </a:cxn>
                <a:cxn ang="0">
                  <a:pos x="connsiteX2" y="connsiteY2"/>
                </a:cxn>
              </a:cxnLst>
              <a:rect l="l" t="t" r="r" b="b"/>
              <a:pathLst>
                <a:path w="1600" h="16916">
                  <a:moveTo>
                    <a:pt x="1600" y="0"/>
                  </a:moveTo>
                  <a:cubicBezTo>
                    <a:pt x="1372" y="5715"/>
                    <a:pt x="686" y="11430"/>
                    <a:pt x="0" y="16917"/>
                  </a:cubicBezTo>
                  <a:cubicBezTo>
                    <a:pt x="686" y="11202"/>
                    <a:pt x="1143" y="5715"/>
                    <a:pt x="1600" y="0"/>
                  </a:cubicBezTo>
                  <a:close/>
                </a:path>
              </a:pathLst>
            </a:custGeom>
            <a:solidFill>
              <a:srgbClr val="FFFFFF"/>
            </a:solidFill>
            <a:ln w="2286" cap="flat">
              <a:noFill/>
              <a:prstDash val="solid"/>
              <a:miter/>
            </a:ln>
          </p:spPr>
          <p:txBody>
            <a:bodyPr rtlCol="0" anchor="ctr"/>
            <a:lstStyle/>
            <a:p>
              <a:endParaRPr lang="en-US"/>
            </a:p>
          </p:txBody>
        </p:sp>
        <p:sp>
          <p:nvSpPr>
            <p:cNvPr id="132" name="Freeform 1962">
              <a:extLst>
                <a:ext uri="{FF2B5EF4-FFF2-40B4-BE49-F238E27FC236}">
                  <a16:creationId xmlns:a16="http://schemas.microsoft.com/office/drawing/2014/main" id="{06B0B5DB-7469-D8D4-4A89-460B8FFB05B4}"/>
                </a:ext>
              </a:extLst>
            </p:cNvPr>
            <p:cNvSpPr/>
            <p:nvPr/>
          </p:nvSpPr>
          <p:spPr>
            <a:xfrm>
              <a:off x="2660041" y="6368567"/>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229" y="2972"/>
                    <a:pt x="0" y="0"/>
                  </a:cubicBezTo>
                  <a:cubicBezTo>
                    <a:pt x="229" y="2972"/>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33" name="Freeform 1963">
              <a:extLst>
                <a:ext uri="{FF2B5EF4-FFF2-40B4-BE49-F238E27FC236}">
                  <a16:creationId xmlns:a16="http://schemas.microsoft.com/office/drawing/2014/main" id="{F84D1DD3-F5D8-D505-5B12-DA8E8456F9E5}"/>
                </a:ext>
              </a:extLst>
            </p:cNvPr>
            <p:cNvSpPr/>
            <p:nvPr/>
          </p:nvSpPr>
          <p:spPr>
            <a:xfrm>
              <a:off x="2738908" y="6487896"/>
              <a:ext cx="6400" cy="228"/>
            </a:xfrm>
            <a:custGeom>
              <a:avLst/>
              <a:gdLst>
                <a:gd name="connsiteX0" fmla="*/ 6401 w 6400"/>
                <a:gd name="connsiteY0" fmla="*/ 228 h 228"/>
                <a:gd name="connsiteX1" fmla="*/ 0 w 6400"/>
                <a:gd name="connsiteY1" fmla="*/ 0 h 228"/>
                <a:gd name="connsiteX2" fmla="*/ 6401 w 6400"/>
                <a:gd name="connsiteY2" fmla="*/ 228 h 228"/>
              </a:gdLst>
              <a:ahLst/>
              <a:cxnLst>
                <a:cxn ang="0">
                  <a:pos x="connsiteX0" y="connsiteY0"/>
                </a:cxn>
                <a:cxn ang="0">
                  <a:pos x="connsiteX1" y="connsiteY1"/>
                </a:cxn>
                <a:cxn ang="0">
                  <a:pos x="connsiteX2" y="connsiteY2"/>
                </a:cxn>
              </a:cxnLst>
              <a:rect l="l" t="t" r="r" b="b"/>
              <a:pathLst>
                <a:path w="6400" h="228">
                  <a:moveTo>
                    <a:pt x="6401" y="228"/>
                  </a:moveTo>
                  <a:cubicBezTo>
                    <a:pt x="4115" y="228"/>
                    <a:pt x="2057" y="0"/>
                    <a:pt x="0" y="0"/>
                  </a:cubicBezTo>
                  <a:cubicBezTo>
                    <a:pt x="1829" y="228"/>
                    <a:pt x="4115" y="228"/>
                    <a:pt x="6401" y="228"/>
                  </a:cubicBezTo>
                  <a:close/>
                </a:path>
              </a:pathLst>
            </a:custGeom>
            <a:solidFill>
              <a:srgbClr val="FFFFFF"/>
            </a:solidFill>
            <a:ln w="2286" cap="flat">
              <a:noFill/>
              <a:prstDash val="solid"/>
              <a:miter/>
            </a:ln>
          </p:spPr>
          <p:txBody>
            <a:bodyPr rtlCol="0" anchor="ctr"/>
            <a:lstStyle/>
            <a:p>
              <a:endParaRPr lang="en-US"/>
            </a:p>
          </p:txBody>
        </p:sp>
        <p:sp>
          <p:nvSpPr>
            <p:cNvPr id="134" name="Freeform 1964">
              <a:extLst>
                <a:ext uri="{FF2B5EF4-FFF2-40B4-BE49-F238E27FC236}">
                  <a16:creationId xmlns:a16="http://schemas.microsoft.com/office/drawing/2014/main" id="{6F4689A7-9E26-BF6F-86FD-569D35FDF28D}"/>
                </a:ext>
              </a:extLst>
            </p:cNvPr>
            <p:cNvSpPr/>
            <p:nvPr/>
          </p:nvSpPr>
          <p:spPr>
            <a:xfrm>
              <a:off x="2881098" y="648972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5" name="Freeform 1965">
              <a:extLst>
                <a:ext uri="{FF2B5EF4-FFF2-40B4-BE49-F238E27FC236}">
                  <a16:creationId xmlns:a16="http://schemas.microsoft.com/office/drawing/2014/main" id="{1346C6DA-FCF6-FC51-3F22-62E33DF55CCD}"/>
                </a:ext>
              </a:extLst>
            </p:cNvPr>
            <p:cNvSpPr/>
            <p:nvPr/>
          </p:nvSpPr>
          <p:spPr>
            <a:xfrm>
              <a:off x="2910587" y="6489496"/>
              <a:ext cx="5029" cy="2286"/>
            </a:xfrm>
            <a:custGeom>
              <a:avLst/>
              <a:gdLst>
                <a:gd name="connsiteX0" fmla="*/ 5029 w 5029"/>
                <a:gd name="connsiteY0" fmla="*/ 0 h 2286"/>
                <a:gd name="connsiteX1" fmla="*/ 0 w 5029"/>
                <a:gd name="connsiteY1" fmla="*/ 0 h 2286"/>
                <a:gd name="connsiteX2" fmla="*/ 5029 w 5029"/>
                <a:gd name="connsiteY2" fmla="*/ 0 h 2286"/>
              </a:gdLst>
              <a:ahLst/>
              <a:cxnLst>
                <a:cxn ang="0">
                  <a:pos x="connsiteX0" y="connsiteY0"/>
                </a:cxn>
                <a:cxn ang="0">
                  <a:pos x="connsiteX1" y="connsiteY1"/>
                </a:cxn>
                <a:cxn ang="0">
                  <a:pos x="connsiteX2" y="connsiteY2"/>
                </a:cxn>
              </a:cxnLst>
              <a:rect l="l" t="t" r="r" b="b"/>
              <a:pathLst>
                <a:path w="5029" h="2286">
                  <a:moveTo>
                    <a:pt x="5029" y="0"/>
                  </a:moveTo>
                  <a:cubicBezTo>
                    <a:pt x="3429" y="0"/>
                    <a:pt x="1829" y="0"/>
                    <a:pt x="0" y="0"/>
                  </a:cubicBezTo>
                  <a:cubicBezTo>
                    <a:pt x="1600" y="0"/>
                    <a:pt x="3200" y="0"/>
                    <a:pt x="5029" y="0"/>
                  </a:cubicBezTo>
                  <a:close/>
                </a:path>
              </a:pathLst>
            </a:custGeom>
            <a:solidFill>
              <a:srgbClr val="FFFFFF"/>
            </a:solidFill>
            <a:ln w="2286" cap="flat">
              <a:noFill/>
              <a:prstDash val="solid"/>
              <a:miter/>
            </a:ln>
          </p:spPr>
          <p:txBody>
            <a:bodyPr rtlCol="0" anchor="ctr"/>
            <a:lstStyle/>
            <a:p>
              <a:endParaRPr lang="en-US"/>
            </a:p>
          </p:txBody>
        </p:sp>
        <p:sp>
          <p:nvSpPr>
            <p:cNvPr id="136" name="Freeform 1966">
              <a:extLst>
                <a:ext uri="{FF2B5EF4-FFF2-40B4-BE49-F238E27FC236}">
                  <a16:creationId xmlns:a16="http://schemas.microsoft.com/office/drawing/2014/main" id="{3959EF59-AAF9-2F35-6ECB-BE6AA25FFC65}"/>
                </a:ext>
              </a:extLst>
            </p:cNvPr>
            <p:cNvSpPr/>
            <p:nvPr/>
          </p:nvSpPr>
          <p:spPr>
            <a:xfrm>
              <a:off x="2718563" y="6487210"/>
              <a:ext cx="5257" cy="228"/>
            </a:xfrm>
            <a:custGeom>
              <a:avLst/>
              <a:gdLst>
                <a:gd name="connsiteX0" fmla="*/ 5258 w 5257"/>
                <a:gd name="connsiteY0" fmla="*/ 228 h 228"/>
                <a:gd name="connsiteX1" fmla="*/ 0 w 5257"/>
                <a:gd name="connsiteY1" fmla="*/ 0 h 228"/>
                <a:gd name="connsiteX2" fmla="*/ 5258 w 5257"/>
                <a:gd name="connsiteY2" fmla="*/ 228 h 228"/>
              </a:gdLst>
              <a:ahLst/>
              <a:cxnLst>
                <a:cxn ang="0">
                  <a:pos x="connsiteX0" y="connsiteY0"/>
                </a:cxn>
                <a:cxn ang="0">
                  <a:pos x="connsiteX1" y="connsiteY1"/>
                </a:cxn>
                <a:cxn ang="0">
                  <a:pos x="connsiteX2" y="connsiteY2"/>
                </a:cxn>
              </a:cxnLst>
              <a:rect l="l" t="t" r="r" b="b"/>
              <a:pathLst>
                <a:path w="5257" h="228">
                  <a:moveTo>
                    <a:pt x="5258" y="228"/>
                  </a:moveTo>
                  <a:cubicBezTo>
                    <a:pt x="3429" y="228"/>
                    <a:pt x="1600" y="0"/>
                    <a:pt x="0" y="0"/>
                  </a:cubicBezTo>
                  <a:cubicBezTo>
                    <a:pt x="1829" y="0"/>
                    <a:pt x="3429" y="0"/>
                    <a:pt x="5258" y="228"/>
                  </a:cubicBezTo>
                  <a:close/>
                </a:path>
              </a:pathLst>
            </a:custGeom>
            <a:solidFill>
              <a:srgbClr val="FFFFFF"/>
            </a:solidFill>
            <a:ln w="2286" cap="flat">
              <a:noFill/>
              <a:prstDash val="solid"/>
              <a:miter/>
            </a:ln>
          </p:spPr>
          <p:txBody>
            <a:bodyPr rtlCol="0" anchor="ctr"/>
            <a:lstStyle/>
            <a:p>
              <a:endParaRPr lang="en-US"/>
            </a:p>
          </p:txBody>
        </p:sp>
        <p:sp>
          <p:nvSpPr>
            <p:cNvPr id="137" name="Freeform 1967">
              <a:extLst>
                <a:ext uri="{FF2B5EF4-FFF2-40B4-BE49-F238E27FC236}">
                  <a16:creationId xmlns:a16="http://schemas.microsoft.com/office/drawing/2014/main" id="{75017B65-B769-1AE4-05F9-9A7D03226963}"/>
                </a:ext>
              </a:extLst>
            </p:cNvPr>
            <p:cNvSpPr/>
            <p:nvPr/>
          </p:nvSpPr>
          <p:spPr>
            <a:xfrm>
              <a:off x="2723821" y="6487210"/>
              <a:ext cx="2971" cy="228"/>
            </a:xfrm>
            <a:custGeom>
              <a:avLst/>
              <a:gdLst>
                <a:gd name="connsiteX0" fmla="*/ 2972 w 2971"/>
                <a:gd name="connsiteY0" fmla="*/ 228 h 228"/>
                <a:gd name="connsiteX1" fmla="*/ 0 w 2971"/>
                <a:gd name="connsiteY1" fmla="*/ 0 h 228"/>
                <a:gd name="connsiteX2" fmla="*/ 2972 w 2971"/>
                <a:gd name="connsiteY2" fmla="*/ 228 h 228"/>
              </a:gdLst>
              <a:ahLst/>
              <a:cxnLst>
                <a:cxn ang="0">
                  <a:pos x="connsiteX0" y="connsiteY0"/>
                </a:cxn>
                <a:cxn ang="0">
                  <a:pos x="connsiteX1" y="connsiteY1"/>
                </a:cxn>
                <a:cxn ang="0">
                  <a:pos x="connsiteX2" y="connsiteY2"/>
                </a:cxn>
              </a:cxnLst>
              <a:rect l="l" t="t" r="r" b="b"/>
              <a:pathLst>
                <a:path w="2971" h="228">
                  <a:moveTo>
                    <a:pt x="2972" y="228"/>
                  </a:moveTo>
                  <a:cubicBezTo>
                    <a:pt x="2057" y="228"/>
                    <a:pt x="914" y="228"/>
                    <a:pt x="0" y="0"/>
                  </a:cubicBezTo>
                  <a:cubicBezTo>
                    <a:pt x="1143" y="228"/>
                    <a:pt x="2057" y="228"/>
                    <a:pt x="2972" y="228"/>
                  </a:cubicBezTo>
                  <a:close/>
                </a:path>
              </a:pathLst>
            </a:custGeom>
            <a:solidFill>
              <a:srgbClr val="FFFFFF"/>
            </a:solidFill>
            <a:ln w="2286" cap="flat">
              <a:noFill/>
              <a:prstDash val="solid"/>
              <a:miter/>
            </a:ln>
          </p:spPr>
          <p:txBody>
            <a:bodyPr rtlCol="0" anchor="ctr"/>
            <a:lstStyle/>
            <a:p>
              <a:endParaRPr lang="en-US"/>
            </a:p>
          </p:txBody>
        </p:sp>
        <p:sp>
          <p:nvSpPr>
            <p:cNvPr id="138" name="Freeform 1968">
              <a:extLst>
                <a:ext uri="{FF2B5EF4-FFF2-40B4-BE49-F238E27FC236}">
                  <a16:creationId xmlns:a16="http://schemas.microsoft.com/office/drawing/2014/main" id="{FB6FD5DE-877F-3E67-A893-FD28B5BCD6FC}"/>
                </a:ext>
              </a:extLst>
            </p:cNvPr>
            <p:cNvSpPr/>
            <p:nvPr/>
          </p:nvSpPr>
          <p:spPr>
            <a:xfrm>
              <a:off x="3049119" y="6488353"/>
              <a:ext cx="8686" cy="101"/>
            </a:xfrm>
            <a:custGeom>
              <a:avLst/>
              <a:gdLst>
                <a:gd name="connsiteX0" fmla="*/ 8687 w 8686"/>
                <a:gd name="connsiteY0" fmla="*/ 0 h 101"/>
                <a:gd name="connsiteX1" fmla="*/ 0 w 8686"/>
                <a:gd name="connsiteY1" fmla="*/ 0 h 101"/>
                <a:gd name="connsiteX2" fmla="*/ 8687 w 8686"/>
                <a:gd name="connsiteY2" fmla="*/ 0 h 101"/>
              </a:gdLst>
              <a:ahLst/>
              <a:cxnLst>
                <a:cxn ang="0">
                  <a:pos x="connsiteX0" y="connsiteY0"/>
                </a:cxn>
                <a:cxn ang="0">
                  <a:pos x="connsiteX1" y="connsiteY1"/>
                </a:cxn>
                <a:cxn ang="0">
                  <a:pos x="connsiteX2" y="connsiteY2"/>
                </a:cxn>
              </a:cxnLst>
              <a:rect l="l" t="t" r="r" b="b"/>
              <a:pathLst>
                <a:path w="8686" h="101">
                  <a:moveTo>
                    <a:pt x="8687" y="0"/>
                  </a:moveTo>
                  <a:cubicBezTo>
                    <a:pt x="5944" y="0"/>
                    <a:pt x="2972" y="0"/>
                    <a:pt x="0" y="0"/>
                  </a:cubicBezTo>
                  <a:cubicBezTo>
                    <a:pt x="2972" y="228"/>
                    <a:pt x="5715" y="0"/>
                    <a:pt x="8687" y="0"/>
                  </a:cubicBezTo>
                  <a:close/>
                </a:path>
              </a:pathLst>
            </a:custGeom>
            <a:solidFill>
              <a:srgbClr val="FFFFFF"/>
            </a:solidFill>
            <a:ln w="2286" cap="flat">
              <a:noFill/>
              <a:prstDash val="solid"/>
              <a:miter/>
            </a:ln>
          </p:spPr>
          <p:txBody>
            <a:bodyPr rtlCol="0" anchor="ctr"/>
            <a:lstStyle/>
            <a:p>
              <a:endParaRPr lang="en-US"/>
            </a:p>
          </p:txBody>
        </p:sp>
        <p:sp>
          <p:nvSpPr>
            <p:cNvPr id="139" name="Freeform 1969">
              <a:extLst>
                <a:ext uri="{FF2B5EF4-FFF2-40B4-BE49-F238E27FC236}">
                  <a16:creationId xmlns:a16="http://schemas.microsoft.com/office/drawing/2014/main" id="{63DE4A95-10A5-9BFC-7A31-3B001F511538}"/>
                </a:ext>
              </a:extLst>
            </p:cNvPr>
            <p:cNvSpPr/>
            <p:nvPr/>
          </p:nvSpPr>
          <p:spPr>
            <a:xfrm>
              <a:off x="3178735" y="5990005"/>
              <a:ext cx="11658" cy="5715"/>
            </a:xfrm>
            <a:custGeom>
              <a:avLst/>
              <a:gdLst>
                <a:gd name="connsiteX0" fmla="*/ 0 w 11658"/>
                <a:gd name="connsiteY0" fmla="*/ 0 h 5715"/>
                <a:gd name="connsiteX1" fmla="*/ 11659 w 11658"/>
                <a:gd name="connsiteY1" fmla="*/ 5715 h 5715"/>
                <a:gd name="connsiteX2" fmla="*/ 0 w 11658"/>
                <a:gd name="connsiteY2" fmla="*/ 0 h 5715"/>
              </a:gdLst>
              <a:ahLst/>
              <a:cxnLst>
                <a:cxn ang="0">
                  <a:pos x="connsiteX0" y="connsiteY0"/>
                </a:cxn>
                <a:cxn ang="0">
                  <a:pos x="connsiteX1" y="connsiteY1"/>
                </a:cxn>
                <a:cxn ang="0">
                  <a:pos x="connsiteX2" y="connsiteY2"/>
                </a:cxn>
              </a:cxnLst>
              <a:rect l="l" t="t" r="r" b="b"/>
              <a:pathLst>
                <a:path w="11658" h="5715">
                  <a:moveTo>
                    <a:pt x="0" y="0"/>
                  </a:moveTo>
                  <a:cubicBezTo>
                    <a:pt x="4343" y="1600"/>
                    <a:pt x="8230" y="3429"/>
                    <a:pt x="11659" y="5715"/>
                  </a:cubicBezTo>
                  <a:cubicBezTo>
                    <a:pt x="8230" y="3429"/>
                    <a:pt x="4343" y="1600"/>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970">
              <a:extLst>
                <a:ext uri="{FF2B5EF4-FFF2-40B4-BE49-F238E27FC236}">
                  <a16:creationId xmlns:a16="http://schemas.microsoft.com/office/drawing/2014/main" id="{D0148848-1CC9-D0C5-6CDC-C3C172E13393}"/>
                </a:ext>
              </a:extLst>
            </p:cNvPr>
            <p:cNvSpPr/>
            <p:nvPr/>
          </p:nvSpPr>
          <p:spPr>
            <a:xfrm>
              <a:off x="3195423" y="6440119"/>
              <a:ext cx="2057" cy="11201"/>
            </a:xfrm>
            <a:custGeom>
              <a:avLst/>
              <a:gdLst>
                <a:gd name="connsiteX0" fmla="*/ 2057 w 2057"/>
                <a:gd name="connsiteY0" fmla="*/ 0 h 11201"/>
                <a:gd name="connsiteX1" fmla="*/ 0 w 2057"/>
                <a:gd name="connsiteY1" fmla="*/ 11202 h 11201"/>
                <a:gd name="connsiteX2" fmla="*/ 2057 w 2057"/>
                <a:gd name="connsiteY2" fmla="*/ 0 h 11201"/>
              </a:gdLst>
              <a:ahLst/>
              <a:cxnLst>
                <a:cxn ang="0">
                  <a:pos x="connsiteX0" y="connsiteY0"/>
                </a:cxn>
                <a:cxn ang="0">
                  <a:pos x="connsiteX1" y="connsiteY1"/>
                </a:cxn>
                <a:cxn ang="0">
                  <a:pos x="connsiteX2" y="connsiteY2"/>
                </a:cxn>
              </a:cxnLst>
              <a:rect l="l" t="t" r="r" b="b"/>
              <a:pathLst>
                <a:path w="2057" h="11201">
                  <a:moveTo>
                    <a:pt x="2057" y="0"/>
                  </a:moveTo>
                  <a:cubicBezTo>
                    <a:pt x="1372" y="3658"/>
                    <a:pt x="686" y="7544"/>
                    <a:pt x="0" y="11202"/>
                  </a:cubicBezTo>
                  <a:cubicBezTo>
                    <a:pt x="457" y="7315"/>
                    <a:pt x="1372" y="3658"/>
                    <a:pt x="2057" y="0"/>
                  </a:cubicBezTo>
                  <a:close/>
                </a:path>
              </a:pathLst>
            </a:custGeom>
            <a:solidFill>
              <a:srgbClr val="FFFFFF"/>
            </a:solidFill>
            <a:ln w="2286" cap="flat">
              <a:noFill/>
              <a:prstDash val="solid"/>
              <a:miter/>
            </a:ln>
          </p:spPr>
          <p:txBody>
            <a:bodyPr rtlCol="0" anchor="ctr"/>
            <a:lstStyle/>
            <a:p>
              <a:endParaRPr lang="en-US"/>
            </a:p>
          </p:txBody>
        </p:sp>
        <p:sp>
          <p:nvSpPr>
            <p:cNvPr id="141" name="Freeform 1971">
              <a:extLst>
                <a:ext uri="{FF2B5EF4-FFF2-40B4-BE49-F238E27FC236}">
                  <a16:creationId xmlns:a16="http://schemas.microsoft.com/office/drawing/2014/main" id="{98EE9BE9-0AEF-7B38-8FCB-2969719A0FE8}"/>
                </a:ext>
              </a:extLst>
            </p:cNvPr>
            <p:cNvSpPr/>
            <p:nvPr/>
          </p:nvSpPr>
          <p:spPr>
            <a:xfrm>
              <a:off x="3207081" y="6345021"/>
              <a:ext cx="457" cy="10744"/>
            </a:xfrm>
            <a:custGeom>
              <a:avLst/>
              <a:gdLst>
                <a:gd name="connsiteX0" fmla="*/ 457 w 457"/>
                <a:gd name="connsiteY0" fmla="*/ 0 h 10744"/>
                <a:gd name="connsiteX1" fmla="*/ 0 w 457"/>
                <a:gd name="connsiteY1" fmla="*/ 10744 h 10744"/>
                <a:gd name="connsiteX2" fmla="*/ 457 w 457"/>
                <a:gd name="connsiteY2" fmla="*/ 0 h 10744"/>
              </a:gdLst>
              <a:ahLst/>
              <a:cxnLst>
                <a:cxn ang="0">
                  <a:pos x="connsiteX0" y="connsiteY0"/>
                </a:cxn>
                <a:cxn ang="0">
                  <a:pos x="connsiteX1" y="connsiteY1"/>
                </a:cxn>
                <a:cxn ang="0">
                  <a:pos x="connsiteX2" y="connsiteY2"/>
                </a:cxn>
              </a:cxnLst>
              <a:rect l="l" t="t" r="r" b="b"/>
              <a:pathLst>
                <a:path w="457" h="10744">
                  <a:moveTo>
                    <a:pt x="457" y="0"/>
                  </a:moveTo>
                  <a:cubicBezTo>
                    <a:pt x="229" y="3657"/>
                    <a:pt x="0" y="7086"/>
                    <a:pt x="0" y="10744"/>
                  </a:cubicBezTo>
                  <a:cubicBezTo>
                    <a:pt x="0" y="7315"/>
                    <a:pt x="229" y="3657"/>
                    <a:pt x="457" y="0"/>
                  </a:cubicBezTo>
                  <a:close/>
                </a:path>
              </a:pathLst>
            </a:custGeom>
            <a:solidFill>
              <a:srgbClr val="FFFFFF"/>
            </a:solidFill>
            <a:ln w="2286" cap="flat">
              <a:noFill/>
              <a:prstDash val="solid"/>
              <a:miter/>
            </a:ln>
          </p:spPr>
          <p:txBody>
            <a:bodyPr rtlCol="0" anchor="ctr"/>
            <a:lstStyle/>
            <a:p>
              <a:endParaRPr lang="en-US"/>
            </a:p>
          </p:txBody>
        </p:sp>
        <p:sp>
          <p:nvSpPr>
            <p:cNvPr id="142" name="Freeform 1972">
              <a:extLst>
                <a:ext uri="{FF2B5EF4-FFF2-40B4-BE49-F238E27FC236}">
                  <a16:creationId xmlns:a16="http://schemas.microsoft.com/office/drawing/2014/main" id="{BF37F1AB-5B39-C99C-D64B-47FA1006BADE}"/>
                </a:ext>
              </a:extLst>
            </p:cNvPr>
            <p:cNvSpPr/>
            <p:nvPr/>
          </p:nvSpPr>
          <p:spPr>
            <a:xfrm>
              <a:off x="3115184" y="6487668"/>
              <a:ext cx="6400" cy="2286"/>
            </a:xfrm>
            <a:custGeom>
              <a:avLst/>
              <a:gdLst>
                <a:gd name="connsiteX0" fmla="*/ 6401 w 6400"/>
                <a:gd name="connsiteY0" fmla="*/ 0 h 2286"/>
                <a:gd name="connsiteX1" fmla="*/ 0 w 6400"/>
                <a:gd name="connsiteY1" fmla="*/ 0 h 2286"/>
                <a:gd name="connsiteX2" fmla="*/ 6401 w 6400"/>
                <a:gd name="connsiteY2" fmla="*/ 0 h 2286"/>
              </a:gdLst>
              <a:ahLst/>
              <a:cxnLst>
                <a:cxn ang="0">
                  <a:pos x="connsiteX0" y="connsiteY0"/>
                </a:cxn>
                <a:cxn ang="0">
                  <a:pos x="connsiteX1" y="connsiteY1"/>
                </a:cxn>
                <a:cxn ang="0">
                  <a:pos x="connsiteX2" y="connsiteY2"/>
                </a:cxn>
              </a:cxnLst>
              <a:rect l="l" t="t" r="r" b="b"/>
              <a:pathLst>
                <a:path w="6400" h="2286">
                  <a:moveTo>
                    <a:pt x="6401" y="0"/>
                  </a:moveTo>
                  <a:cubicBezTo>
                    <a:pt x="4343" y="0"/>
                    <a:pt x="2057" y="0"/>
                    <a:pt x="0" y="0"/>
                  </a:cubicBezTo>
                  <a:cubicBezTo>
                    <a:pt x="2057" y="0"/>
                    <a:pt x="4115" y="0"/>
                    <a:pt x="6401" y="0"/>
                  </a:cubicBezTo>
                  <a:close/>
                </a:path>
              </a:pathLst>
            </a:custGeom>
            <a:solidFill>
              <a:srgbClr val="FFFFFF"/>
            </a:solidFill>
            <a:ln w="2286" cap="flat">
              <a:noFill/>
              <a:prstDash val="solid"/>
              <a:miter/>
            </a:ln>
          </p:spPr>
          <p:txBody>
            <a:bodyPr rtlCol="0" anchor="ctr"/>
            <a:lstStyle/>
            <a:p>
              <a:endParaRPr lang="en-US"/>
            </a:p>
          </p:txBody>
        </p:sp>
        <p:sp>
          <p:nvSpPr>
            <p:cNvPr id="143" name="Freeform 1973">
              <a:extLst>
                <a:ext uri="{FF2B5EF4-FFF2-40B4-BE49-F238E27FC236}">
                  <a16:creationId xmlns:a16="http://schemas.microsoft.com/office/drawing/2014/main" id="{4C6B2108-8464-4CB7-B092-89E9930357C0}"/>
                </a:ext>
              </a:extLst>
            </p:cNvPr>
            <p:cNvSpPr/>
            <p:nvPr/>
          </p:nvSpPr>
          <p:spPr>
            <a:xfrm>
              <a:off x="3192908" y="6456578"/>
              <a:ext cx="1371" cy="5257"/>
            </a:xfrm>
            <a:custGeom>
              <a:avLst/>
              <a:gdLst>
                <a:gd name="connsiteX0" fmla="*/ 1372 w 1371"/>
                <a:gd name="connsiteY0" fmla="*/ 0 h 5257"/>
                <a:gd name="connsiteX1" fmla="*/ 0 w 1371"/>
                <a:gd name="connsiteY1" fmla="*/ 5258 h 5257"/>
                <a:gd name="connsiteX2" fmla="*/ 1372 w 1371"/>
                <a:gd name="connsiteY2" fmla="*/ 0 h 5257"/>
              </a:gdLst>
              <a:ahLst/>
              <a:cxnLst>
                <a:cxn ang="0">
                  <a:pos x="connsiteX0" y="connsiteY0"/>
                </a:cxn>
                <a:cxn ang="0">
                  <a:pos x="connsiteX1" y="connsiteY1"/>
                </a:cxn>
                <a:cxn ang="0">
                  <a:pos x="connsiteX2" y="connsiteY2"/>
                </a:cxn>
              </a:cxnLst>
              <a:rect l="l" t="t" r="r" b="b"/>
              <a:pathLst>
                <a:path w="1371" h="5257">
                  <a:moveTo>
                    <a:pt x="1372" y="0"/>
                  </a:moveTo>
                  <a:cubicBezTo>
                    <a:pt x="914" y="1829"/>
                    <a:pt x="457" y="3429"/>
                    <a:pt x="0" y="5258"/>
                  </a:cubicBezTo>
                  <a:cubicBezTo>
                    <a:pt x="457" y="3429"/>
                    <a:pt x="914" y="1601"/>
                    <a:pt x="1372" y="0"/>
                  </a:cubicBezTo>
                  <a:close/>
                </a:path>
              </a:pathLst>
            </a:custGeom>
            <a:solidFill>
              <a:srgbClr val="FFFFFF"/>
            </a:solidFill>
            <a:ln w="2286" cap="flat">
              <a:noFill/>
              <a:prstDash val="solid"/>
              <a:miter/>
            </a:ln>
          </p:spPr>
          <p:txBody>
            <a:bodyPr rtlCol="0" anchor="ctr"/>
            <a:lstStyle/>
            <a:p>
              <a:endParaRPr lang="en-US"/>
            </a:p>
          </p:txBody>
        </p:sp>
        <p:sp>
          <p:nvSpPr>
            <p:cNvPr id="144" name="Freeform 1974">
              <a:extLst>
                <a:ext uri="{FF2B5EF4-FFF2-40B4-BE49-F238E27FC236}">
                  <a16:creationId xmlns:a16="http://schemas.microsoft.com/office/drawing/2014/main" id="{346C07DE-1CC0-FD4F-BB69-2C573AD8C944}"/>
                </a:ext>
              </a:extLst>
            </p:cNvPr>
            <p:cNvSpPr/>
            <p:nvPr/>
          </p:nvSpPr>
          <p:spPr>
            <a:xfrm>
              <a:off x="2449500" y="5828425"/>
              <a:ext cx="172365" cy="174020"/>
            </a:xfrm>
            <a:custGeom>
              <a:avLst/>
              <a:gdLst>
                <a:gd name="connsiteX0" fmla="*/ 172366 w 172365"/>
                <a:gd name="connsiteY0" fmla="*/ 90942 h 174020"/>
                <a:gd name="connsiteX1" fmla="*/ 82297 w 172365"/>
                <a:gd name="connsiteY1" fmla="*/ 188 h 174020"/>
                <a:gd name="connsiteX2" fmla="*/ 1 w 172365"/>
                <a:gd name="connsiteY2" fmla="*/ 86599 h 174020"/>
                <a:gd name="connsiteX3" fmla="*/ 88012 w 172365"/>
                <a:gd name="connsiteY3" fmla="*/ 173924 h 174020"/>
                <a:gd name="connsiteX4" fmla="*/ 172366 w 172365"/>
                <a:gd name="connsiteY4" fmla="*/ 90942 h 174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65" h="174020">
                  <a:moveTo>
                    <a:pt x="172366" y="90942"/>
                  </a:moveTo>
                  <a:cubicBezTo>
                    <a:pt x="172366" y="53452"/>
                    <a:pt x="132361" y="-3698"/>
                    <a:pt x="82297" y="188"/>
                  </a:cubicBezTo>
                  <a:cubicBezTo>
                    <a:pt x="33377" y="-1183"/>
                    <a:pt x="-227" y="37221"/>
                    <a:pt x="1" y="86599"/>
                  </a:cubicBezTo>
                  <a:cubicBezTo>
                    <a:pt x="230" y="140320"/>
                    <a:pt x="36577" y="170952"/>
                    <a:pt x="88012" y="173924"/>
                  </a:cubicBezTo>
                  <a:cubicBezTo>
                    <a:pt x="131675" y="176439"/>
                    <a:pt x="172366" y="129347"/>
                    <a:pt x="172366" y="90942"/>
                  </a:cubicBezTo>
                  <a:close/>
                </a:path>
              </a:pathLst>
            </a:custGeom>
            <a:solidFill>
              <a:srgbClr val="FFFFFF"/>
            </a:solidFill>
            <a:ln w="2286" cap="flat">
              <a:noFill/>
              <a:prstDash val="solid"/>
              <a:miter/>
            </a:ln>
          </p:spPr>
          <p:txBody>
            <a:bodyPr rtlCol="0" anchor="ctr"/>
            <a:lstStyle/>
            <a:p>
              <a:endParaRPr lang="en-US"/>
            </a:p>
          </p:txBody>
        </p:sp>
        <p:sp>
          <p:nvSpPr>
            <p:cNvPr id="145" name="Freeform 1975">
              <a:extLst>
                <a:ext uri="{FF2B5EF4-FFF2-40B4-BE49-F238E27FC236}">
                  <a16:creationId xmlns:a16="http://schemas.microsoft.com/office/drawing/2014/main" id="{3F8158B7-1501-1693-600C-5A3DB225C4DB}"/>
                </a:ext>
              </a:extLst>
            </p:cNvPr>
            <p:cNvSpPr/>
            <p:nvPr/>
          </p:nvSpPr>
          <p:spPr>
            <a:xfrm>
              <a:off x="2534623" y="6324752"/>
              <a:ext cx="76351" cy="154229"/>
            </a:xfrm>
            <a:custGeom>
              <a:avLst/>
              <a:gdLst>
                <a:gd name="connsiteX0" fmla="*/ 65983 w 76351"/>
                <a:gd name="connsiteY0" fmla="*/ 1067 h 154229"/>
                <a:gd name="connsiteX1" fmla="*/ 34207 w 76351"/>
                <a:gd name="connsiteY1" fmla="*/ 4267 h 154229"/>
                <a:gd name="connsiteX2" fmla="*/ 25292 w 76351"/>
                <a:gd name="connsiteY2" fmla="*/ 3582 h 154229"/>
                <a:gd name="connsiteX3" fmla="*/ 4718 w 76351"/>
                <a:gd name="connsiteY3" fmla="*/ 22784 h 154229"/>
                <a:gd name="connsiteX4" fmla="*/ 603 w 76351"/>
                <a:gd name="connsiteY4" fmla="*/ 111252 h 154229"/>
                <a:gd name="connsiteX5" fmla="*/ 603 w 76351"/>
                <a:gd name="connsiteY5" fmla="*/ 130683 h 154229"/>
                <a:gd name="connsiteX6" fmla="*/ 21177 w 76351"/>
                <a:gd name="connsiteY6" fmla="*/ 153315 h 154229"/>
                <a:gd name="connsiteX7" fmla="*/ 55010 w 76351"/>
                <a:gd name="connsiteY7" fmla="*/ 137084 h 154229"/>
                <a:gd name="connsiteX8" fmla="*/ 71241 w 76351"/>
                <a:gd name="connsiteY8" fmla="*/ 58903 h 154229"/>
                <a:gd name="connsiteX9" fmla="*/ 76270 w 76351"/>
                <a:gd name="connsiteY9" fmla="*/ 9525 h 154229"/>
                <a:gd name="connsiteX10" fmla="*/ 65983 w 76351"/>
                <a:gd name="connsiteY10" fmla="*/ 1067 h 154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351" h="154229">
                  <a:moveTo>
                    <a:pt x="65983" y="1067"/>
                  </a:moveTo>
                  <a:cubicBezTo>
                    <a:pt x="55467" y="5410"/>
                    <a:pt x="44723" y="3353"/>
                    <a:pt x="34207" y="4267"/>
                  </a:cubicBezTo>
                  <a:cubicBezTo>
                    <a:pt x="31236" y="4039"/>
                    <a:pt x="28264" y="3810"/>
                    <a:pt x="25292" y="3582"/>
                  </a:cubicBezTo>
                  <a:cubicBezTo>
                    <a:pt x="4947" y="2439"/>
                    <a:pt x="5404" y="2439"/>
                    <a:pt x="4718" y="22784"/>
                  </a:cubicBezTo>
                  <a:cubicBezTo>
                    <a:pt x="3575" y="52273"/>
                    <a:pt x="4947" y="81991"/>
                    <a:pt x="603" y="111252"/>
                  </a:cubicBezTo>
                  <a:cubicBezTo>
                    <a:pt x="-311" y="117653"/>
                    <a:pt x="-83" y="124282"/>
                    <a:pt x="603" y="130683"/>
                  </a:cubicBezTo>
                  <a:cubicBezTo>
                    <a:pt x="2432" y="146914"/>
                    <a:pt x="7233" y="151714"/>
                    <a:pt x="21177" y="153315"/>
                  </a:cubicBezTo>
                  <a:cubicBezTo>
                    <a:pt x="44952" y="155829"/>
                    <a:pt x="49295" y="154000"/>
                    <a:pt x="55010" y="137084"/>
                  </a:cubicBezTo>
                  <a:cubicBezTo>
                    <a:pt x="63697" y="111709"/>
                    <a:pt x="66897" y="85192"/>
                    <a:pt x="71241" y="58903"/>
                  </a:cubicBezTo>
                  <a:cubicBezTo>
                    <a:pt x="73755" y="42672"/>
                    <a:pt x="74898" y="25984"/>
                    <a:pt x="76270" y="9525"/>
                  </a:cubicBezTo>
                  <a:cubicBezTo>
                    <a:pt x="76956" y="2210"/>
                    <a:pt x="73298" y="-2133"/>
                    <a:pt x="65983" y="1067"/>
                  </a:cubicBezTo>
                  <a:close/>
                </a:path>
              </a:pathLst>
            </a:custGeom>
            <a:solidFill>
              <a:srgbClr val="FFFFFF"/>
            </a:solidFill>
            <a:ln w="2286" cap="flat">
              <a:noFill/>
              <a:prstDash val="solid"/>
              <a:miter/>
            </a:ln>
          </p:spPr>
          <p:txBody>
            <a:bodyPr rtlCol="0" anchor="ctr"/>
            <a:lstStyle/>
            <a:p>
              <a:endParaRPr lang="en-US"/>
            </a:p>
          </p:txBody>
        </p:sp>
        <p:sp>
          <p:nvSpPr>
            <p:cNvPr id="146" name="Freeform 1976">
              <a:extLst>
                <a:ext uri="{FF2B5EF4-FFF2-40B4-BE49-F238E27FC236}">
                  <a16:creationId xmlns:a16="http://schemas.microsoft.com/office/drawing/2014/main" id="{3E1ADA67-EA21-9F4D-2F71-BF7176620D10}"/>
                </a:ext>
              </a:extLst>
            </p:cNvPr>
            <p:cNvSpPr/>
            <p:nvPr/>
          </p:nvSpPr>
          <p:spPr>
            <a:xfrm>
              <a:off x="2441455" y="5939786"/>
              <a:ext cx="329600" cy="309930"/>
            </a:xfrm>
            <a:custGeom>
              <a:avLst/>
              <a:gdLst>
                <a:gd name="connsiteX0" fmla="*/ 5303 w 329600"/>
                <a:gd name="connsiteY0" fmla="*/ 205667 h 309930"/>
                <a:gd name="connsiteX1" fmla="*/ 9418 w 329600"/>
                <a:gd name="connsiteY1" fmla="*/ 263731 h 309930"/>
                <a:gd name="connsiteX2" fmla="*/ 53537 w 329600"/>
                <a:gd name="connsiteY2" fmla="*/ 304879 h 309930"/>
                <a:gd name="connsiteX3" fmla="*/ 83255 w 329600"/>
                <a:gd name="connsiteY3" fmla="*/ 303965 h 309930"/>
                <a:gd name="connsiteX4" fmla="*/ 77312 w 329600"/>
                <a:gd name="connsiteY4" fmla="*/ 278819 h 309930"/>
                <a:gd name="connsiteX5" fmla="*/ 44165 w 329600"/>
                <a:gd name="connsiteY5" fmla="*/ 236071 h 309930"/>
                <a:gd name="connsiteX6" fmla="*/ 43936 w 329600"/>
                <a:gd name="connsiteY6" fmla="*/ 204524 h 309930"/>
                <a:gd name="connsiteX7" fmla="*/ 67482 w 329600"/>
                <a:gd name="connsiteY7" fmla="*/ 188979 h 309930"/>
                <a:gd name="connsiteX8" fmla="*/ 73197 w 329600"/>
                <a:gd name="connsiteY8" fmla="*/ 186236 h 309930"/>
                <a:gd name="connsiteX9" fmla="*/ 191612 w 329600"/>
                <a:gd name="connsiteY9" fmla="*/ 186465 h 309930"/>
                <a:gd name="connsiteX10" fmla="*/ 203956 w 329600"/>
                <a:gd name="connsiteY10" fmla="*/ 180521 h 309930"/>
                <a:gd name="connsiteX11" fmla="*/ 205099 w 329600"/>
                <a:gd name="connsiteY11" fmla="*/ 159033 h 309930"/>
                <a:gd name="connsiteX12" fmla="*/ 203727 w 329600"/>
                <a:gd name="connsiteY12" fmla="*/ 63706 h 309930"/>
                <a:gd name="connsiteX13" fmla="*/ 210357 w 329600"/>
                <a:gd name="connsiteY13" fmla="*/ 43818 h 309930"/>
                <a:gd name="connsiteX14" fmla="*/ 262706 w 329600"/>
                <a:gd name="connsiteY14" fmla="*/ 45876 h 309930"/>
                <a:gd name="connsiteX15" fmla="*/ 275965 w 329600"/>
                <a:gd name="connsiteY15" fmla="*/ 83595 h 309930"/>
                <a:gd name="connsiteX16" fmla="*/ 279394 w 329600"/>
                <a:gd name="connsiteY16" fmla="*/ 139830 h 309930"/>
                <a:gd name="connsiteX17" fmla="*/ 294710 w 329600"/>
                <a:gd name="connsiteY17" fmla="*/ 161090 h 309930"/>
                <a:gd name="connsiteX18" fmla="*/ 316656 w 329600"/>
                <a:gd name="connsiteY18" fmla="*/ 149660 h 309930"/>
                <a:gd name="connsiteX19" fmla="*/ 323057 w 329600"/>
                <a:gd name="connsiteY19" fmla="*/ 138459 h 309930"/>
                <a:gd name="connsiteX20" fmla="*/ 317799 w 329600"/>
                <a:gd name="connsiteY20" fmla="*/ 52276 h 309930"/>
                <a:gd name="connsiteX21" fmla="*/ 304997 w 329600"/>
                <a:gd name="connsiteY21" fmla="*/ 37875 h 309930"/>
                <a:gd name="connsiteX22" fmla="*/ 204185 w 329600"/>
                <a:gd name="connsiteY22" fmla="*/ 384 h 309930"/>
                <a:gd name="connsiteX23" fmla="*/ 190697 w 329600"/>
                <a:gd name="connsiteY23" fmla="*/ 7471 h 309930"/>
                <a:gd name="connsiteX24" fmla="*/ 187726 w 329600"/>
                <a:gd name="connsiteY24" fmla="*/ 13186 h 309930"/>
                <a:gd name="connsiteX25" fmla="*/ 88285 w 329600"/>
                <a:gd name="connsiteY25" fmla="*/ 76737 h 309930"/>
                <a:gd name="connsiteX26" fmla="*/ 76169 w 329600"/>
                <a:gd name="connsiteY26" fmla="*/ 86795 h 309930"/>
                <a:gd name="connsiteX27" fmla="*/ 20162 w 329600"/>
                <a:gd name="connsiteY27" fmla="*/ 179378 h 309930"/>
                <a:gd name="connsiteX28" fmla="*/ 5303 w 329600"/>
                <a:gd name="connsiteY28" fmla="*/ 205667 h 30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9600" h="309930">
                  <a:moveTo>
                    <a:pt x="5303" y="205667"/>
                  </a:moveTo>
                  <a:cubicBezTo>
                    <a:pt x="-2241" y="225555"/>
                    <a:pt x="-2470" y="245672"/>
                    <a:pt x="9418" y="263731"/>
                  </a:cubicBezTo>
                  <a:cubicBezTo>
                    <a:pt x="20619" y="280876"/>
                    <a:pt x="36164" y="294135"/>
                    <a:pt x="53537" y="304879"/>
                  </a:cubicBezTo>
                  <a:cubicBezTo>
                    <a:pt x="65425" y="312195"/>
                    <a:pt x="78226" y="311280"/>
                    <a:pt x="83255" y="303965"/>
                  </a:cubicBezTo>
                  <a:cubicBezTo>
                    <a:pt x="90342" y="293678"/>
                    <a:pt x="82570" y="286134"/>
                    <a:pt x="77312" y="278819"/>
                  </a:cubicBezTo>
                  <a:cubicBezTo>
                    <a:pt x="66568" y="264417"/>
                    <a:pt x="54909" y="250473"/>
                    <a:pt x="44165" y="236071"/>
                  </a:cubicBezTo>
                  <a:cubicBezTo>
                    <a:pt x="32963" y="220755"/>
                    <a:pt x="33421" y="220755"/>
                    <a:pt x="43936" y="204524"/>
                  </a:cubicBezTo>
                  <a:cubicBezTo>
                    <a:pt x="49651" y="195837"/>
                    <a:pt x="52623" y="183721"/>
                    <a:pt x="67482" y="188979"/>
                  </a:cubicBezTo>
                  <a:cubicBezTo>
                    <a:pt x="68854" y="189436"/>
                    <a:pt x="71597" y="187608"/>
                    <a:pt x="73197" y="186236"/>
                  </a:cubicBezTo>
                  <a:cubicBezTo>
                    <a:pt x="131261" y="145088"/>
                    <a:pt x="181553" y="180750"/>
                    <a:pt x="191612" y="186465"/>
                  </a:cubicBezTo>
                  <a:cubicBezTo>
                    <a:pt x="199156" y="190808"/>
                    <a:pt x="202813" y="187379"/>
                    <a:pt x="203956" y="180521"/>
                  </a:cubicBezTo>
                  <a:cubicBezTo>
                    <a:pt x="205099" y="173434"/>
                    <a:pt x="204870" y="166119"/>
                    <a:pt x="205099" y="159033"/>
                  </a:cubicBezTo>
                  <a:cubicBezTo>
                    <a:pt x="205328" y="145317"/>
                    <a:pt x="203956" y="81766"/>
                    <a:pt x="203727" y="63706"/>
                  </a:cubicBezTo>
                  <a:cubicBezTo>
                    <a:pt x="203727" y="56391"/>
                    <a:pt x="204413" y="49305"/>
                    <a:pt x="210357" y="43818"/>
                  </a:cubicBezTo>
                  <a:cubicBezTo>
                    <a:pt x="220415" y="34217"/>
                    <a:pt x="252648" y="35589"/>
                    <a:pt x="262706" y="45876"/>
                  </a:cubicBezTo>
                  <a:cubicBezTo>
                    <a:pt x="272993" y="56391"/>
                    <a:pt x="276194" y="69650"/>
                    <a:pt x="275965" y="83595"/>
                  </a:cubicBezTo>
                  <a:cubicBezTo>
                    <a:pt x="275508" y="102340"/>
                    <a:pt x="276194" y="121085"/>
                    <a:pt x="279394" y="139830"/>
                  </a:cubicBezTo>
                  <a:cubicBezTo>
                    <a:pt x="280994" y="149203"/>
                    <a:pt x="283737" y="159033"/>
                    <a:pt x="294710" y="161090"/>
                  </a:cubicBezTo>
                  <a:cubicBezTo>
                    <a:pt x="304311" y="162919"/>
                    <a:pt x="310941" y="156289"/>
                    <a:pt x="316656" y="149660"/>
                  </a:cubicBezTo>
                  <a:cubicBezTo>
                    <a:pt x="319399" y="146460"/>
                    <a:pt x="321456" y="142573"/>
                    <a:pt x="323057" y="138459"/>
                  </a:cubicBezTo>
                  <a:cubicBezTo>
                    <a:pt x="334258" y="108969"/>
                    <a:pt x="330143" y="80394"/>
                    <a:pt x="317799" y="52276"/>
                  </a:cubicBezTo>
                  <a:cubicBezTo>
                    <a:pt x="315056" y="46104"/>
                    <a:pt x="310712" y="41304"/>
                    <a:pt x="304997" y="37875"/>
                  </a:cubicBezTo>
                  <a:cubicBezTo>
                    <a:pt x="273450" y="19815"/>
                    <a:pt x="239846" y="7471"/>
                    <a:pt x="204185" y="384"/>
                  </a:cubicBezTo>
                  <a:cubicBezTo>
                    <a:pt x="197098" y="-987"/>
                    <a:pt x="193212" y="1299"/>
                    <a:pt x="190697" y="7471"/>
                  </a:cubicBezTo>
                  <a:cubicBezTo>
                    <a:pt x="189783" y="9528"/>
                    <a:pt x="188869" y="11357"/>
                    <a:pt x="187726" y="13186"/>
                  </a:cubicBezTo>
                  <a:cubicBezTo>
                    <a:pt x="166237" y="52505"/>
                    <a:pt x="136976" y="79708"/>
                    <a:pt x="88285" y="76737"/>
                  </a:cubicBezTo>
                  <a:cubicBezTo>
                    <a:pt x="80512" y="76279"/>
                    <a:pt x="78683" y="81766"/>
                    <a:pt x="76169" y="86795"/>
                  </a:cubicBezTo>
                  <a:cubicBezTo>
                    <a:pt x="60624" y="119485"/>
                    <a:pt x="41193" y="149889"/>
                    <a:pt x="20162" y="179378"/>
                  </a:cubicBezTo>
                  <a:cubicBezTo>
                    <a:pt x="14675" y="187836"/>
                    <a:pt x="8960" y="196066"/>
                    <a:pt x="5303" y="205667"/>
                  </a:cubicBezTo>
                  <a:close/>
                </a:path>
              </a:pathLst>
            </a:custGeom>
            <a:solidFill>
              <a:srgbClr val="FFFFFF"/>
            </a:solidFill>
            <a:ln w="2286" cap="flat">
              <a:noFill/>
              <a:prstDash val="solid"/>
              <a:miter/>
            </a:ln>
          </p:spPr>
          <p:txBody>
            <a:bodyPr rtlCol="0" anchor="ctr"/>
            <a:lstStyle/>
            <a:p>
              <a:endParaRPr lang="en-US"/>
            </a:p>
          </p:txBody>
        </p:sp>
        <p:sp>
          <p:nvSpPr>
            <p:cNvPr id="147" name="Freeform 1977">
              <a:extLst>
                <a:ext uri="{FF2B5EF4-FFF2-40B4-BE49-F238E27FC236}">
                  <a16:creationId xmlns:a16="http://schemas.microsoft.com/office/drawing/2014/main" id="{FFDEE4FF-5DFE-DD82-935A-870BA2BF8D84}"/>
                </a:ext>
              </a:extLst>
            </p:cNvPr>
            <p:cNvSpPr/>
            <p:nvPr/>
          </p:nvSpPr>
          <p:spPr>
            <a:xfrm>
              <a:off x="2964079" y="5783580"/>
              <a:ext cx="50440" cy="168021"/>
            </a:xfrm>
            <a:custGeom>
              <a:avLst/>
              <a:gdLst>
                <a:gd name="connsiteX0" fmla="*/ 30175 w 50440"/>
                <a:gd name="connsiteY0" fmla="*/ 168021 h 168021"/>
                <a:gd name="connsiteX1" fmla="*/ 30175 w 50440"/>
                <a:gd name="connsiteY1" fmla="*/ 168021 h 168021"/>
                <a:gd name="connsiteX2" fmla="*/ 30175 w 50440"/>
                <a:gd name="connsiteY2" fmla="*/ 165506 h 168021"/>
                <a:gd name="connsiteX3" fmla="*/ 30175 w 50440"/>
                <a:gd name="connsiteY3" fmla="*/ 165506 h 168021"/>
                <a:gd name="connsiteX4" fmla="*/ 30404 w 50440"/>
                <a:gd name="connsiteY4" fmla="*/ 162992 h 168021"/>
                <a:gd name="connsiteX5" fmla="*/ 30404 w 50440"/>
                <a:gd name="connsiteY5" fmla="*/ 162763 h 168021"/>
                <a:gd name="connsiteX6" fmla="*/ 30861 w 50440"/>
                <a:gd name="connsiteY6" fmla="*/ 160249 h 168021"/>
                <a:gd name="connsiteX7" fmla="*/ 30861 w 50440"/>
                <a:gd name="connsiteY7" fmla="*/ 159791 h 168021"/>
                <a:gd name="connsiteX8" fmla="*/ 31547 w 50440"/>
                <a:gd name="connsiteY8" fmla="*/ 157048 h 168021"/>
                <a:gd name="connsiteX9" fmla="*/ 31547 w 50440"/>
                <a:gd name="connsiteY9" fmla="*/ 157048 h 168021"/>
                <a:gd name="connsiteX10" fmla="*/ 36805 w 50440"/>
                <a:gd name="connsiteY10" fmla="*/ 139446 h 168021"/>
                <a:gd name="connsiteX11" fmla="*/ 42520 w 50440"/>
                <a:gd name="connsiteY11" fmla="*/ 121844 h 168021"/>
                <a:gd name="connsiteX12" fmla="*/ 49835 w 50440"/>
                <a:gd name="connsiteY12" fmla="*/ 72923 h 168021"/>
                <a:gd name="connsiteX13" fmla="*/ 49378 w 50440"/>
                <a:gd name="connsiteY13" fmla="*/ 69266 h 168021"/>
                <a:gd name="connsiteX14" fmla="*/ 49149 w 50440"/>
                <a:gd name="connsiteY14" fmla="*/ 68123 h 168021"/>
                <a:gd name="connsiteX15" fmla="*/ 48692 w 50440"/>
                <a:gd name="connsiteY15" fmla="*/ 65837 h 168021"/>
                <a:gd name="connsiteX16" fmla="*/ 48463 w 50440"/>
                <a:gd name="connsiteY16" fmla="*/ 64465 h 168021"/>
                <a:gd name="connsiteX17" fmla="*/ 48006 w 50440"/>
                <a:gd name="connsiteY17" fmla="*/ 62408 h 168021"/>
                <a:gd name="connsiteX18" fmla="*/ 47777 w 50440"/>
                <a:gd name="connsiteY18" fmla="*/ 60808 h 168021"/>
                <a:gd name="connsiteX19" fmla="*/ 47320 w 50440"/>
                <a:gd name="connsiteY19" fmla="*/ 58979 h 168021"/>
                <a:gd name="connsiteX20" fmla="*/ 46863 w 50440"/>
                <a:gd name="connsiteY20" fmla="*/ 57379 h 168021"/>
                <a:gd name="connsiteX21" fmla="*/ 46406 w 50440"/>
                <a:gd name="connsiteY21" fmla="*/ 55550 h 168021"/>
                <a:gd name="connsiteX22" fmla="*/ 45949 w 50440"/>
                <a:gd name="connsiteY22" fmla="*/ 53950 h 168021"/>
                <a:gd name="connsiteX23" fmla="*/ 45491 w 50440"/>
                <a:gd name="connsiteY23" fmla="*/ 52349 h 168021"/>
                <a:gd name="connsiteX24" fmla="*/ 45034 w 50440"/>
                <a:gd name="connsiteY24" fmla="*/ 50749 h 168021"/>
                <a:gd name="connsiteX25" fmla="*/ 44577 w 50440"/>
                <a:gd name="connsiteY25" fmla="*/ 49378 h 168021"/>
                <a:gd name="connsiteX26" fmla="*/ 44120 w 50440"/>
                <a:gd name="connsiteY26" fmla="*/ 47777 h 168021"/>
                <a:gd name="connsiteX27" fmla="*/ 43663 w 50440"/>
                <a:gd name="connsiteY27" fmla="*/ 46406 h 168021"/>
                <a:gd name="connsiteX28" fmla="*/ 43205 w 50440"/>
                <a:gd name="connsiteY28" fmla="*/ 44806 h 168021"/>
                <a:gd name="connsiteX29" fmla="*/ 42748 w 50440"/>
                <a:gd name="connsiteY29" fmla="*/ 43663 h 168021"/>
                <a:gd name="connsiteX30" fmla="*/ 42062 w 50440"/>
                <a:gd name="connsiteY30" fmla="*/ 41834 h 168021"/>
                <a:gd name="connsiteX31" fmla="*/ 41834 w 50440"/>
                <a:gd name="connsiteY31" fmla="*/ 40919 h 168021"/>
                <a:gd name="connsiteX32" fmla="*/ 37719 w 50440"/>
                <a:gd name="connsiteY32" fmla="*/ 31547 h 168021"/>
                <a:gd name="connsiteX33" fmla="*/ 37490 w 50440"/>
                <a:gd name="connsiteY33" fmla="*/ 31090 h 168021"/>
                <a:gd name="connsiteX34" fmla="*/ 36347 w 50440"/>
                <a:gd name="connsiteY34" fmla="*/ 29261 h 168021"/>
                <a:gd name="connsiteX35" fmla="*/ 36119 w 50440"/>
                <a:gd name="connsiteY35" fmla="*/ 28804 h 168021"/>
                <a:gd name="connsiteX36" fmla="*/ 34976 w 50440"/>
                <a:gd name="connsiteY36" fmla="*/ 26975 h 168021"/>
                <a:gd name="connsiteX37" fmla="*/ 34519 w 50440"/>
                <a:gd name="connsiteY37" fmla="*/ 26289 h 168021"/>
                <a:gd name="connsiteX38" fmla="*/ 33376 w 50440"/>
                <a:gd name="connsiteY38" fmla="*/ 24460 h 168021"/>
                <a:gd name="connsiteX39" fmla="*/ 32918 w 50440"/>
                <a:gd name="connsiteY39" fmla="*/ 24003 h 168021"/>
                <a:gd name="connsiteX40" fmla="*/ 31775 w 50440"/>
                <a:gd name="connsiteY40" fmla="*/ 22403 h 168021"/>
                <a:gd name="connsiteX41" fmla="*/ 31318 w 50440"/>
                <a:gd name="connsiteY41" fmla="*/ 21946 h 168021"/>
                <a:gd name="connsiteX42" fmla="*/ 29947 w 50440"/>
                <a:gd name="connsiteY42" fmla="*/ 20345 h 168021"/>
                <a:gd name="connsiteX43" fmla="*/ 29489 w 50440"/>
                <a:gd name="connsiteY43" fmla="*/ 19888 h 168021"/>
                <a:gd name="connsiteX44" fmla="*/ 28118 w 50440"/>
                <a:gd name="connsiteY44" fmla="*/ 18288 h 168021"/>
                <a:gd name="connsiteX45" fmla="*/ 27889 w 50440"/>
                <a:gd name="connsiteY45" fmla="*/ 18059 h 168021"/>
                <a:gd name="connsiteX46" fmla="*/ 26289 w 50440"/>
                <a:gd name="connsiteY46" fmla="*/ 16231 h 168021"/>
                <a:gd name="connsiteX47" fmla="*/ 26289 w 50440"/>
                <a:gd name="connsiteY47" fmla="*/ 16231 h 168021"/>
                <a:gd name="connsiteX48" fmla="*/ 10973 w 50440"/>
                <a:gd name="connsiteY48" fmla="*/ 4801 h 168021"/>
                <a:gd name="connsiteX49" fmla="*/ 10973 w 50440"/>
                <a:gd name="connsiteY49" fmla="*/ 4801 h 168021"/>
                <a:gd name="connsiteX50" fmla="*/ 8458 w 50440"/>
                <a:gd name="connsiteY50" fmla="*/ 3429 h 168021"/>
                <a:gd name="connsiteX51" fmla="*/ 8230 w 50440"/>
                <a:gd name="connsiteY51" fmla="*/ 3429 h 168021"/>
                <a:gd name="connsiteX52" fmla="*/ 5715 w 50440"/>
                <a:gd name="connsiteY52" fmla="*/ 2286 h 168021"/>
                <a:gd name="connsiteX53" fmla="*/ 5486 w 50440"/>
                <a:gd name="connsiteY53" fmla="*/ 2286 h 168021"/>
                <a:gd name="connsiteX54" fmla="*/ 2972 w 50440"/>
                <a:gd name="connsiteY54" fmla="*/ 1143 h 168021"/>
                <a:gd name="connsiteX55" fmla="*/ 2743 w 50440"/>
                <a:gd name="connsiteY55" fmla="*/ 1143 h 168021"/>
                <a:gd name="connsiteX56" fmla="*/ 0 w 50440"/>
                <a:gd name="connsiteY56" fmla="*/ 0 h 168021"/>
                <a:gd name="connsiteX57" fmla="*/ 0 w 50440"/>
                <a:gd name="connsiteY57" fmla="*/ 0 h 168021"/>
                <a:gd name="connsiteX58" fmla="*/ 12116 w 50440"/>
                <a:gd name="connsiteY58" fmla="*/ 44120 h 168021"/>
                <a:gd name="connsiteX59" fmla="*/ 30175 w 50440"/>
                <a:gd name="connsiteY59" fmla="*/ 168021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440" h="168021">
                  <a:moveTo>
                    <a:pt x="30175" y="168021"/>
                  </a:moveTo>
                  <a:cubicBezTo>
                    <a:pt x="30175" y="167792"/>
                    <a:pt x="30175" y="167792"/>
                    <a:pt x="30175" y="168021"/>
                  </a:cubicBezTo>
                  <a:cubicBezTo>
                    <a:pt x="30175" y="167107"/>
                    <a:pt x="30175" y="166192"/>
                    <a:pt x="30175" y="165506"/>
                  </a:cubicBezTo>
                  <a:cubicBezTo>
                    <a:pt x="30175" y="165506"/>
                    <a:pt x="30175" y="165506"/>
                    <a:pt x="30175" y="165506"/>
                  </a:cubicBezTo>
                  <a:cubicBezTo>
                    <a:pt x="30175" y="164592"/>
                    <a:pt x="30404" y="163906"/>
                    <a:pt x="30404" y="162992"/>
                  </a:cubicBezTo>
                  <a:cubicBezTo>
                    <a:pt x="30404" y="162992"/>
                    <a:pt x="30404" y="162763"/>
                    <a:pt x="30404" y="162763"/>
                  </a:cubicBezTo>
                  <a:cubicBezTo>
                    <a:pt x="30404" y="162077"/>
                    <a:pt x="30632" y="161163"/>
                    <a:pt x="30861" y="160249"/>
                  </a:cubicBezTo>
                  <a:cubicBezTo>
                    <a:pt x="30861" y="160020"/>
                    <a:pt x="30861" y="160020"/>
                    <a:pt x="30861" y="159791"/>
                  </a:cubicBezTo>
                  <a:cubicBezTo>
                    <a:pt x="31090" y="158877"/>
                    <a:pt x="31318" y="157963"/>
                    <a:pt x="31547" y="157048"/>
                  </a:cubicBezTo>
                  <a:cubicBezTo>
                    <a:pt x="31547" y="157048"/>
                    <a:pt x="31547" y="157048"/>
                    <a:pt x="31547" y="157048"/>
                  </a:cubicBezTo>
                  <a:cubicBezTo>
                    <a:pt x="33147" y="151105"/>
                    <a:pt x="34976" y="145390"/>
                    <a:pt x="36805" y="139446"/>
                  </a:cubicBezTo>
                  <a:cubicBezTo>
                    <a:pt x="38633" y="133502"/>
                    <a:pt x="40691" y="127787"/>
                    <a:pt x="42520" y="121844"/>
                  </a:cubicBezTo>
                  <a:cubicBezTo>
                    <a:pt x="47549" y="105842"/>
                    <a:pt x="52121" y="89611"/>
                    <a:pt x="49835" y="72923"/>
                  </a:cubicBezTo>
                  <a:cubicBezTo>
                    <a:pt x="49606" y="71780"/>
                    <a:pt x="49606" y="70409"/>
                    <a:pt x="49378" y="69266"/>
                  </a:cubicBezTo>
                  <a:cubicBezTo>
                    <a:pt x="49378" y="68809"/>
                    <a:pt x="49149" y="68351"/>
                    <a:pt x="49149" y="68123"/>
                  </a:cubicBezTo>
                  <a:cubicBezTo>
                    <a:pt x="48920" y="67437"/>
                    <a:pt x="48920" y="66523"/>
                    <a:pt x="48692" y="65837"/>
                  </a:cubicBezTo>
                  <a:cubicBezTo>
                    <a:pt x="48692" y="65380"/>
                    <a:pt x="48463" y="64922"/>
                    <a:pt x="48463" y="64465"/>
                  </a:cubicBezTo>
                  <a:cubicBezTo>
                    <a:pt x="48235" y="63779"/>
                    <a:pt x="48235" y="63094"/>
                    <a:pt x="48006" y="62408"/>
                  </a:cubicBezTo>
                  <a:cubicBezTo>
                    <a:pt x="48006" y="61951"/>
                    <a:pt x="47777" y="61265"/>
                    <a:pt x="47777" y="60808"/>
                  </a:cubicBezTo>
                  <a:cubicBezTo>
                    <a:pt x="47549" y="60122"/>
                    <a:pt x="47549" y="59665"/>
                    <a:pt x="47320" y="58979"/>
                  </a:cubicBezTo>
                  <a:cubicBezTo>
                    <a:pt x="47320" y="58522"/>
                    <a:pt x="47092" y="57836"/>
                    <a:pt x="46863" y="57379"/>
                  </a:cubicBezTo>
                  <a:cubicBezTo>
                    <a:pt x="46634" y="56693"/>
                    <a:pt x="46634" y="56236"/>
                    <a:pt x="46406" y="55550"/>
                  </a:cubicBezTo>
                  <a:cubicBezTo>
                    <a:pt x="46177" y="55093"/>
                    <a:pt x="46177" y="54407"/>
                    <a:pt x="45949" y="53950"/>
                  </a:cubicBezTo>
                  <a:cubicBezTo>
                    <a:pt x="45720" y="53492"/>
                    <a:pt x="45720" y="52807"/>
                    <a:pt x="45491" y="52349"/>
                  </a:cubicBezTo>
                  <a:cubicBezTo>
                    <a:pt x="45263" y="51892"/>
                    <a:pt x="45263" y="51206"/>
                    <a:pt x="45034" y="50749"/>
                  </a:cubicBezTo>
                  <a:cubicBezTo>
                    <a:pt x="44806" y="50292"/>
                    <a:pt x="44806" y="49835"/>
                    <a:pt x="44577" y="49378"/>
                  </a:cubicBezTo>
                  <a:cubicBezTo>
                    <a:pt x="44348" y="48920"/>
                    <a:pt x="44348" y="48235"/>
                    <a:pt x="44120" y="47777"/>
                  </a:cubicBezTo>
                  <a:cubicBezTo>
                    <a:pt x="43891" y="47320"/>
                    <a:pt x="43891" y="46863"/>
                    <a:pt x="43663" y="46406"/>
                  </a:cubicBezTo>
                  <a:cubicBezTo>
                    <a:pt x="43434" y="45949"/>
                    <a:pt x="43205" y="45263"/>
                    <a:pt x="43205" y="44806"/>
                  </a:cubicBezTo>
                  <a:cubicBezTo>
                    <a:pt x="42977" y="44348"/>
                    <a:pt x="42977" y="44120"/>
                    <a:pt x="42748" y="43663"/>
                  </a:cubicBezTo>
                  <a:cubicBezTo>
                    <a:pt x="42520" y="42977"/>
                    <a:pt x="42291" y="42520"/>
                    <a:pt x="42062" y="41834"/>
                  </a:cubicBezTo>
                  <a:cubicBezTo>
                    <a:pt x="42062" y="41605"/>
                    <a:pt x="41834" y="41148"/>
                    <a:pt x="41834" y="40919"/>
                  </a:cubicBezTo>
                  <a:cubicBezTo>
                    <a:pt x="40691" y="37719"/>
                    <a:pt x="39319" y="34519"/>
                    <a:pt x="37719" y="31547"/>
                  </a:cubicBezTo>
                  <a:cubicBezTo>
                    <a:pt x="37719" y="31318"/>
                    <a:pt x="37490" y="31318"/>
                    <a:pt x="37490" y="31090"/>
                  </a:cubicBezTo>
                  <a:cubicBezTo>
                    <a:pt x="37033" y="30404"/>
                    <a:pt x="36805" y="29718"/>
                    <a:pt x="36347" y="29261"/>
                  </a:cubicBezTo>
                  <a:cubicBezTo>
                    <a:pt x="36347" y="29032"/>
                    <a:pt x="36119" y="28804"/>
                    <a:pt x="36119" y="28804"/>
                  </a:cubicBezTo>
                  <a:cubicBezTo>
                    <a:pt x="35662" y="28118"/>
                    <a:pt x="35433" y="27661"/>
                    <a:pt x="34976" y="26975"/>
                  </a:cubicBezTo>
                  <a:cubicBezTo>
                    <a:pt x="34747" y="26746"/>
                    <a:pt x="34747" y="26518"/>
                    <a:pt x="34519" y="26289"/>
                  </a:cubicBezTo>
                  <a:cubicBezTo>
                    <a:pt x="34061" y="25603"/>
                    <a:pt x="33833" y="25146"/>
                    <a:pt x="33376" y="24460"/>
                  </a:cubicBezTo>
                  <a:cubicBezTo>
                    <a:pt x="33147" y="24232"/>
                    <a:pt x="33147" y="24003"/>
                    <a:pt x="32918" y="24003"/>
                  </a:cubicBezTo>
                  <a:cubicBezTo>
                    <a:pt x="32461" y="23546"/>
                    <a:pt x="32004" y="22860"/>
                    <a:pt x="31775" y="22403"/>
                  </a:cubicBezTo>
                  <a:cubicBezTo>
                    <a:pt x="31547" y="22174"/>
                    <a:pt x="31547" y="22174"/>
                    <a:pt x="31318" y="21946"/>
                  </a:cubicBezTo>
                  <a:cubicBezTo>
                    <a:pt x="30861" y="21488"/>
                    <a:pt x="30404" y="20803"/>
                    <a:pt x="29947" y="20345"/>
                  </a:cubicBezTo>
                  <a:cubicBezTo>
                    <a:pt x="29718" y="20117"/>
                    <a:pt x="29718" y="20117"/>
                    <a:pt x="29489" y="19888"/>
                  </a:cubicBezTo>
                  <a:cubicBezTo>
                    <a:pt x="29032" y="19431"/>
                    <a:pt x="28575" y="18745"/>
                    <a:pt x="28118" y="18288"/>
                  </a:cubicBezTo>
                  <a:cubicBezTo>
                    <a:pt x="28118" y="18288"/>
                    <a:pt x="27889" y="18059"/>
                    <a:pt x="27889" y="18059"/>
                  </a:cubicBezTo>
                  <a:cubicBezTo>
                    <a:pt x="27432" y="17374"/>
                    <a:pt x="26746" y="16916"/>
                    <a:pt x="26289" y="16231"/>
                  </a:cubicBezTo>
                  <a:cubicBezTo>
                    <a:pt x="26289" y="16231"/>
                    <a:pt x="26289" y="16231"/>
                    <a:pt x="26289" y="16231"/>
                  </a:cubicBezTo>
                  <a:cubicBezTo>
                    <a:pt x="21946" y="11887"/>
                    <a:pt x="16916" y="8001"/>
                    <a:pt x="10973" y="4801"/>
                  </a:cubicBezTo>
                  <a:cubicBezTo>
                    <a:pt x="10973" y="4801"/>
                    <a:pt x="10973" y="4801"/>
                    <a:pt x="10973" y="4801"/>
                  </a:cubicBezTo>
                  <a:cubicBezTo>
                    <a:pt x="10058" y="4343"/>
                    <a:pt x="9373" y="3886"/>
                    <a:pt x="8458" y="3429"/>
                  </a:cubicBezTo>
                  <a:cubicBezTo>
                    <a:pt x="8458" y="3429"/>
                    <a:pt x="8230" y="3429"/>
                    <a:pt x="8230" y="3429"/>
                  </a:cubicBezTo>
                  <a:cubicBezTo>
                    <a:pt x="7315" y="2972"/>
                    <a:pt x="6629" y="2515"/>
                    <a:pt x="5715" y="2286"/>
                  </a:cubicBezTo>
                  <a:cubicBezTo>
                    <a:pt x="5715" y="2286"/>
                    <a:pt x="5486" y="2286"/>
                    <a:pt x="5486" y="2286"/>
                  </a:cubicBezTo>
                  <a:cubicBezTo>
                    <a:pt x="4572" y="1829"/>
                    <a:pt x="3658" y="1600"/>
                    <a:pt x="2972" y="1143"/>
                  </a:cubicBezTo>
                  <a:cubicBezTo>
                    <a:pt x="2972" y="1143"/>
                    <a:pt x="2972" y="1143"/>
                    <a:pt x="2743" y="1143"/>
                  </a:cubicBezTo>
                  <a:cubicBezTo>
                    <a:pt x="1829" y="686"/>
                    <a:pt x="914" y="457"/>
                    <a:pt x="0" y="0"/>
                  </a:cubicBezTo>
                  <a:lnTo>
                    <a:pt x="0" y="0"/>
                  </a:lnTo>
                  <a:cubicBezTo>
                    <a:pt x="6172" y="13945"/>
                    <a:pt x="10058" y="29261"/>
                    <a:pt x="12116" y="44120"/>
                  </a:cubicBezTo>
                  <a:cubicBezTo>
                    <a:pt x="16688" y="72466"/>
                    <a:pt x="-2515" y="152248"/>
                    <a:pt x="30175" y="168021"/>
                  </a:cubicBezTo>
                  <a:close/>
                </a:path>
              </a:pathLst>
            </a:custGeom>
            <a:solidFill>
              <a:srgbClr val="FFFFFF"/>
            </a:solidFill>
            <a:ln w="2286" cap="flat">
              <a:noFill/>
              <a:prstDash val="solid"/>
              <a:miter/>
            </a:ln>
          </p:spPr>
          <p:txBody>
            <a:bodyPr rtlCol="0" anchor="ctr"/>
            <a:lstStyle/>
            <a:p>
              <a:endParaRPr lang="en-US"/>
            </a:p>
          </p:txBody>
        </p:sp>
        <p:sp>
          <p:nvSpPr>
            <p:cNvPr id="148" name="Freeform 1978">
              <a:extLst>
                <a:ext uri="{FF2B5EF4-FFF2-40B4-BE49-F238E27FC236}">
                  <a16:creationId xmlns:a16="http://schemas.microsoft.com/office/drawing/2014/main" id="{E5FB4B84-8942-D68A-F44B-4B868BFE0183}"/>
                </a:ext>
              </a:extLst>
            </p:cNvPr>
            <p:cNvSpPr/>
            <p:nvPr/>
          </p:nvSpPr>
          <p:spPr>
            <a:xfrm>
              <a:off x="2485162" y="5982690"/>
              <a:ext cx="923315" cy="507263"/>
            </a:xfrm>
            <a:custGeom>
              <a:avLst/>
              <a:gdLst>
                <a:gd name="connsiteX0" fmla="*/ 672541 w 923315"/>
                <a:gd name="connsiteY0" fmla="*/ 46634 h 507263"/>
                <a:gd name="connsiteX1" fmla="*/ 675513 w 923315"/>
                <a:gd name="connsiteY1" fmla="*/ 128244 h 507263"/>
                <a:gd name="connsiteX2" fmla="*/ 666140 w 923315"/>
                <a:gd name="connsiteY2" fmla="*/ 324383 h 507263"/>
                <a:gd name="connsiteX3" fmla="*/ 668426 w 923315"/>
                <a:gd name="connsiteY3" fmla="*/ 307695 h 507263"/>
                <a:gd name="connsiteX4" fmla="*/ 658825 w 923315"/>
                <a:gd name="connsiteY4" fmla="*/ 376275 h 507263"/>
                <a:gd name="connsiteX5" fmla="*/ 586816 w 923315"/>
                <a:gd name="connsiteY5" fmla="*/ 451713 h 507263"/>
                <a:gd name="connsiteX6" fmla="*/ 476402 w 923315"/>
                <a:gd name="connsiteY6" fmla="*/ 453085 h 507263"/>
                <a:gd name="connsiteX7" fmla="*/ 404393 w 923315"/>
                <a:gd name="connsiteY7" fmla="*/ 450342 h 507263"/>
                <a:gd name="connsiteX8" fmla="*/ 324155 w 923315"/>
                <a:gd name="connsiteY8" fmla="*/ 440740 h 507263"/>
                <a:gd name="connsiteX9" fmla="*/ 261976 w 923315"/>
                <a:gd name="connsiteY9" fmla="*/ 408965 h 507263"/>
                <a:gd name="connsiteX10" fmla="*/ 229743 w 923315"/>
                <a:gd name="connsiteY10" fmla="*/ 357073 h 507263"/>
                <a:gd name="connsiteX11" fmla="*/ 139675 w 923315"/>
                <a:gd name="connsiteY11" fmla="*/ 287121 h 507263"/>
                <a:gd name="connsiteX12" fmla="*/ 28575 w 923315"/>
                <a:gd name="connsiteY12" fmla="*/ 285978 h 507263"/>
                <a:gd name="connsiteX13" fmla="*/ 13259 w 923315"/>
                <a:gd name="connsiteY13" fmla="*/ 280720 h 507263"/>
                <a:gd name="connsiteX14" fmla="*/ 0 w 923315"/>
                <a:gd name="connsiteY14" fmla="*/ 279349 h 507263"/>
                <a:gd name="connsiteX15" fmla="*/ 914 w 923315"/>
                <a:gd name="connsiteY15" fmla="*/ 285292 h 507263"/>
                <a:gd name="connsiteX16" fmla="*/ 4572 w 923315"/>
                <a:gd name="connsiteY16" fmla="*/ 295579 h 507263"/>
                <a:gd name="connsiteX17" fmla="*/ 13945 w 923315"/>
                <a:gd name="connsiteY17" fmla="*/ 307695 h 507263"/>
                <a:gd name="connsiteX18" fmla="*/ 22174 w 923315"/>
                <a:gd name="connsiteY18" fmla="*/ 313867 h 507263"/>
                <a:gd name="connsiteX19" fmla="*/ 75209 w 923315"/>
                <a:gd name="connsiteY19" fmla="*/ 331012 h 507263"/>
                <a:gd name="connsiteX20" fmla="*/ 122301 w 923315"/>
                <a:gd name="connsiteY20" fmla="*/ 325755 h 507263"/>
                <a:gd name="connsiteX21" fmla="*/ 136017 w 923315"/>
                <a:gd name="connsiteY21" fmla="*/ 323697 h 507263"/>
                <a:gd name="connsiteX22" fmla="*/ 136017 w 923315"/>
                <a:gd name="connsiteY22" fmla="*/ 323697 h 507263"/>
                <a:gd name="connsiteX23" fmla="*/ 143789 w 923315"/>
                <a:gd name="connsiteY23" fmla="*/ 324383 h 507263"/>
                <a:gd name="connsiteX24" fmla="*/ 147676 w 923315"/>
                <a:gd name="connsiteY24" fmla="*/ 325526 h 507263"/>
                <a:gd name="connsiteX25" fmla="*/ 151105 w 923315"/>
                <a:gd name="connsiteY25" fmla="*/ 326898 h 507263"/>
                <a:gd name="connsiteX26" fmla="*/ 152705 w 923315"/>
                <a:gd name="connsiteY26" fmla="*/ 327812 h 507263"/>
                <a:gd name="connsiteX27" fmla="*/ 154991 w 923315"/>
                <a:gd name="connsiteY27" fmla="*/ 329184 h 507263"/>
                <a:gd name="connsiteX28" fmla="*/ 157277 w 923315"/>
                <a:gd name="connsiteY28" fmla="*/ 331012 h 507263"/>
                <a:gd name="connsiteX29" fmla="*/ 158648 w 923315"/>
                <a:gd name="connsiteY29" fmla="*/ 332155 h 507263"/>
                <a:gd name="connsiteX30" fmla="*/ 161392 w 923315"/>
                <a:gd name="connsiteY30" fmla="*/ 334899 h 507263"/>
                <a:gd name="connsiteX31" fmla="*/ 162535 w 923315"/>
                <a:gd name="connsiteY31" fmla="*/ 336499 h 507263"/>
                <a:gd name="connsiteX32" fmla="*/ 164821 w 923315"/>
                <a:gd name="connsiteY32" fmla="*/ 339699 h 507263"/>
                <a:gd name="connsiteX33" fmla="*/ 166878 w 923315"/>
                <a:gd name="connsiteY33" fmla="*/ 343357 h 507263"/>
                <a:gd name="connsiteX34" fmla="*/ 171221 w 923315"/>
                <a:gd name="connsiteY34" fmla="*/ 356158 h 507263"/>
                <a:gd name="connsiteX35" fmla="*/ 173279 w 923315"/>
                <a:gd name="connsiteY35" fmla="*/ 368960 h 507263"/>
                <a:gd name="connsiteX36" fmla="*/ 174422 w 923315"/>
                <a:gd name="connsiteY36" fmla="*/ 386334 h 507263"/>
                <a:gd name="connsiteX37" fmla="*/ 174650 w 923315"/>
                <a:gd name="connsiteY37" fmla="*/ 395020 h 507263"/>
                <a:gd name="connsiteX38" fmla="*/ 174650 w 923315"/>
                <a:gd name="connsiteY38" fmla="*/ 399364 h 507263"/>
                <a:gd name="connsiteX39" fmla="*/ 174650 w 923315"/>
                <a:gd name="connsiteY39" fmla="*/ 408051 h 507263"/>
                <a:gd name="connsiteX40" fmla="*/ 174879 w 923315"/>
                <a:gd name="connsiteY40" fmla="*/ 416737 h 507263"/>
                <a:gd name="connsiteX41" fmla="*/ 175336 w 923315"/>
                <a:gd name="connsiteY41" fmla="*/ 425424 h 507263"/>
                <a:gd name="connsiteX42" fmla="*/ 175793 w 923315"/>
                <a:gd name="connsiteY42" fmla="*/ 432511 h 507263"/>
                <a:gd name="connsiteX43" fmla="*/ 186080 w 923315"/>
                <a:gd name="connsiteY43" fmla="*/ 480288 h 507263"/>
                <a:gd name="connsiteX44" fmla="*/ 187909 w 923315"/>
                <a:gd name="connsiteY44" fmla="*/ 483717 h 507263"/>
                <a:gd name="connsiteX45" fmla="*/ 188366 w 923315"/>
                <a:gd name="connsiteY45" fmla="*/ 484632 h 507263"/>
                <a:gd name="connsiteX46" fmla="*/ 192024 w 923315"/>
                <a:gd name="connsiteY46" fmla="*/ 490575 h 507263"/>
                <a:gd name="connsiteX47" fmla="*/ 192938 w 923315"/>
                <a:gd name="connsiteY47" fmla="*/ 491947 h 507263"/>
                <a:gd name="connsiteX48" fmla="*/ 194996 w 923315"/>
                <a:gd name="connsiteY48" fmla="*/ 494690 h 507263"/>
                <a:gd name="connsiteX49" fmla="*/ 195910 w 923315"/>
                <a:gd name="connsiteY49" fmla="*/ 495833 h 507263"/>
                <a:gd name="connsiteX50" fmla="*/ 196596 w 923315"/>
                <a:gd name="connsiteY50" fmla="*/ 496747 h 507263"/>
                <a:gd name="connsiteX51" fmla="*/ 197510 w 923315"/>
                <a:gd name="connsiteY51" fmla="*/ 497890 h 507263"/>
                <a:gd name="connsiteX52" fmla="*/ 200939 w 923315"/>
                <a:gd name="connsiteY52" fmla="*/ 500862 h 507263"/>
                <a:gd name="connsiteX53" fmla="*/ 202311 w 923315"/>
                <a:gd name="connsiteY53" fmla="*/ 501548 h 507263"/>
                <a:gd name="connsiteX54" fmla="*/ 202997 w 923315"/>
                <a:gd name="connsiteY54" fmla="*/ 501777 h 507263"/>
                <a:gd name="connsiteX55" fmla="*/ 204368 w 923315"/>
                <a:gd name="connsiteY55" fmla="*/ 502005 h 507263"/>
                <a:gd name="connsiteX56" fmla="*/ 205054 w 923315"/>
                <a:gd name="connsiteY56" fmla="*/ 502005 h 507263"/>
                <a:gd name="connsiteX57" fmla="*/ 205054 w 923315"/>
                <a:gd name="connsiteY57" fmla="*/ 502005 h 507263"/>
                <a:gd name="connsiteX58" fmla="*/ 205054 w 923315"/>
                <a:gd name="connsiteY58" fmla="*/ 502005 h 507263"/>
                <a:gd name="connsiteX59" fmla="*/ 206883 w 923315"/>
                <a:gd name="connsiteY59" fmla="*/ 502462 h 507263"/>
                <a:gd name="connsiteX60" fmla="*/ 208940 w 923315"/>
                <a:gd name="connsiteY60" fmla="*/ 502920 h 507263"/>
                <a:gd name="connsiteX61" fmla="*/ 210769 w 923315"/>
                <a:gd name="connsiteY61" fmla="*/ 503148 h 507263"/>
                <a:gd name="connsiteX62" fmla="*/ 213512 w 923315"/>
                <a:gd name="connsiteY62" fmla="*/ 503377 h 507263"/>
                <a:gd name="connsiteX63" fmla="*/ 217170 w 923315"/>
                <a:gd name="connsiteY63" fmla="*/ 503834 h 507263"/>
                <a:gd name="connsiteX64" fmla="*/ 220828 w 923315"/>
                <a:gd name="connsiteY64" fmla="*/ 504063 h 507263"/>
                <a:gd name="connsiteX65" fmla="*/ 223342 w 923315"/>
                <a:gd name="connsiteY65" fmla="*/ 504291 h 507263"/>
                <a:gd name="connsiteX66" fmla="*/ 227457 w 923315"/>
                <a:gd name="connsiteY66" fmla="*/ 504520 h 507263"/>
                <a:gd name="connsiteX67" fmla="*/ 229972 w 923315"/>
                <a:gd name="connsiteY67" fmla="*/ 504748 h 507263"/>
                <a:gd name="connsiteX68" fmla="*/ 232486 w 923315"/>
                <a:gd name="connsiteY68" fmla="*/ 504977 h 507263"/>
                <a:gd name="connsiteX69" fmla="*/ 237744 w 923315"/>
                <a:gd name="connsiteY69" fmla="*/ 505206 h 507263"/>
                <a:gd name="connsiteX70" fmla="*/ 240716 w 923315"/>
                <a:gd name="connsiteY70" fmla="*/ 505434 h 507263"/>
                <a:gd name="connsiteX71" fmla="*/ 246431 w 923315"/>
                <a:gd name="connsiteY71" fmla="*/ 505663 h 507263"/>
                <a:gd name="connsiteX72" fmla="*/ 252603 w 923315"/>
                <a:gd name="connsiteY72" fmla="*/ 505891 h 507263"/>
                <a:gd name="connsiteX73" fmla="*/ 259004 w 923315"/>
                <a:gd name="connsiteY73" fmla="*/ 506120 h 507263"/>
                <a:gd name="connsiteX74" fmla="*/ 265633 w 923315"/>
                <a:gd name="connsiteY74" fmla="*/ 506349 h 507263"/>
                <a:gd name="connsiteX75" fmla="*/ 269291 w 923315"/>
                <a:gd name="connsiteY75" fmla="*/ 506349 h 507263"/>
                <a:gd name="connsiteX76" fmla="*/ 272948 w 923315"/>
                <a:gd name="connsiteY76" fmla="*/ 506349 h 507263"/>
                <a:gd name="connsiteX77" fmla="*/ 288036 w 923315"/>
                <a:gd name="connsiteY77" fmla="*/ 506577 h 507263"/>
                <a:gd name="connsiteX78" fmla="*/ 291922 w 923315"/>
                <a:gd name="connsiteY78" fmla="*/ 506577 h 507263"/>
                <a:gd name="connsiteX79" fmla="*/ 312496 w 923315"/>
                <a:gd name="connsiteY79" fmla="*/ 506806 h 507263"/>
                <a:gd name="connsiteX80" fmla="*/ 329870 w 923315"/>
                <a:gd name="connsiteY80" fmla="*/ 507034 h 507263"/>
                <a:gd name="connsiteX81" fmla="*/ 395249 w 923315"/>
                <a:gd name="connsiteY81" fmla="*/ 507263 h 507263"/>
                <a:gd name="connsiteX82" fmla="*/ 395249 w 923315"/>
                <a:gd name="connsiteY82" fmla="*/ 507263 h 507263"/>
                <a:gd name="connsiteX83" fmla="*/ 424739 w 923315"/>
                <a:gd name="connsiteY83" fmla="*/ 507263 h 507263"/>
                <a:gd name="connsiteX84" fmla="*/ 429768 w 923315"/>
                <a:gd name="connsiteY84" fmla="*/ 507263 h 507263"/>
                <a:gd name="connsiteX85" fmla="*/ 439598 w 923315"/>
                <a:gd name="connsiteY85" fmla="*/ 507263 h 507263"/>
                <a:gd name="connsiteX86" fmla="*/ 444627 w 923315"/>
                <a:gd name="connsiteY86" fmla="*/ 507263 h 507263"/>
                <a:gd name="connsiteX87" fmla="*/ 563499 w 923315"/>
                <a:gd name="connsiteY87" fmla="*/ 506349 h 507263"/>
                <a:gd name="connsiteX88" fmla="*/ 572186 w 923315"/>
                <a:gd name="connsiteY88" fmla="*/ 506349 h 507263"/>
                <a:gd name="connsiteX89" fmla="*/ 600761 w 923315"/>
                <a:gd name="connsiteY89" fmla="*/ 505891 h 507263"/>
                <a:gd name="connsiteX90" fmla="*/ 615620 w 923315"/>
                <a:gd name="connsiteY90" fmla="*/ 505663 h 507263"/>
                <a:gd name="connsiteX91" fmla="*/ 626135 w 923315"/>
                <a:gd name="connsiteY91" fmla="*/ 505434 h 507263"/>
                <a:gd name="connsiteX92" fmla="*/ 629564 w 923315"/>
                <a:gd name="connsiteY92" fmla="*/ 505434 h 507263"/>
                <a:gd name="connsiteX93" fmla="*/ 635965 w 923315"/>
                <a:gd name="connsiteY93" fmla="*/ 505434 h 507263"/>
                <a:gd name="connsiteX94" fmla="*/ 645109 w 923315"/>
                <a:gd name="connsiteY94" fmla="*/ 505206 h 507263"/>
                <a:gd name="connsiteX95" fmla="*/ 650824 w 923315"/>
                <a:gd name="connsiteY95" fmla="*/ 505206 h 507263"/>
                <a:gd name="connsiteX96" fmla="*/ 653567 w 923315"/>
                <a:gd name="connsiteY96" fmla="*/ 505206 h 507263"/>
                <a:gd name="connsiteX97" fmla="*/ 658597 w 923315"/>
                <a:gd name="connsiteY97" fmla="*/ 505206 h 507263"/>
                <a:gd name="connsiteX98" fmla="*/ 660883 w 923315"/>
                <a:gd name="connsiteY98" fmla="*/ 505206 h 507263"/>
                <a:gd name="connsiteX99" fmla="*/ 665455 w 923315"/>
                <a:gd name="connsiteY99" fmla="*/ 505206 h 507263"/>
                <a:gd name="connsiteX100" fmla="*/ 676427 w 923315"/>
                <a:gd name="connsiteY100" fmla="*/ 504977 h 507263"/>
                <a:gd name="connsiteX101" fmla="*/ 697687 w 923315"/>
                <a:gd name="connsiteY101" fmla="*/ 495833 h 507263"/>
                <a:gd name="connsiteX102" fmla="*/ 702716 w 923315"/>
                <a:gd name="connsiteY102" fmla="*/ 489432 h 507263"/>
                <a:gd name="connsiteX103" fmla="*/ 705460 w 923315"/>
                <a:gd name="connsiteY103" fmla="*/ 484632 h 507263"/>
                <a:gd name="connsiteX104" fmla="*/ 707517 w 923315"/>
                <a:gd name="connsiteY104" fmla="*/ 479602 h 507263"/>
                <a:gd name="connsiteX105" fmla="*/ 708889 w 923315"/>
                <a:gd name="connsiteY105" fmla="*/ 474345 h 507263"/>
                <a:gd name="connsiteX106" fmla="*/ 710032 w 923315"/>
                <a:gd name="connsiteY106" fmla="*/ 469087 h 507263"/>
                <a:gd name="connsiteX107" fmla="*/ 712089 w 923315"/>
                <a:gd name="connsiteY107" fmla="*/ 457885 h 507263"/>
                <a:gd name="connsiteX108" fmla="*/ 714375 w 923315"/>
                <a:gd name="connsiteY108" fmla="*/ 446684 h 507263"/>
                <a:gd name="connsiteX109" fmla="*/ 717347 w 923315"/>
                <a:gd name="connsiteY109" fmla="*/ 429996 h 507263"/>
                <a:gd name="connsiteX110" fmla="*/ 719861 w 923315"/>
                <a:gd name="connsiteY110" fmla="*/ 413080 h 507263"/>
                <a:gd name="connsiteX111" fmla="*/ 721462 w 923315"/>
                <a:gd name="connsiteY111" fmla="*/ 396163 h 507263"/>
                <a:gd name="connsiteX112" fmla="*/ 721690 w 923315"/>
                <a:gd name="connsiteY112" fmla="*/ 379018 h 507263"/>
                <a:gd name="connsiteX113" fmla="*/ 721690 w 923315"/>
                <a:gd name="connsiteY113" fmla="*/ 373532 h 507263"/>
                <a:gd name="connsiteX114" fmla="*/ 722147 w 923315"/>
                <a:gd name="connsiteY114" fmla="*/ 362788 h 507263"/>
                <a:gd name="connsiteX115" fmla="*/ 723290 w 923315"/>
                <a:gd name="connsiteY115" fmla="*/ 352044 h 507263"/>
                <a:gd name="connsiteX116" fmla="*/ 724662 w 923315"/>
                <a:gd name="connsiteY116" fmla="*/ 341299 h 507263"/>
                <a:gd name="connsiteX117" fmla="*/ 725348 w 923315"/>
                <a:gd name="connsiteY117" fmla="*/ 336042 h 507263"/>
                <a:gd name="connsiteX118" fmla="*/ 729920 w 923315"/>
                <a:gd name="connsiteY118" fmla="*/ 322554 h 507263"/>
                <a:gd name="connsiteX119" fmla="*/ 732434 w 923315"/>
                <a:gd name="connsiteY119" fmla="*/ 319582 h 507263"/>
                <a:gd name="connsiteX120" fmla="*/ 749122 w 923315"/>
                <a:gd name="connsiteY120" fmla="*/ 312724 h 507263"/>
                <a:gd name="connsiteX121" fmla="*/ 754837 w 923315"/>
                <a:gd name="connsiteY121" fmla="*/ 312039 h 507263"/>
                <a:gd name="connsiteX122" fmla="*/ 771754 w 923315"/>
                <a:gd name="connsiteY122" fmla="*/ 312039 h 507263"/>
                <a:gd name="connsiteX123" fmla="*/ 777240 w 923315"/>
                <a:gd name="connsiteY123" fmla="*/ 312953 h 507263"/>
                <a:gd name="connsiteX124" fmla="*/ 782726 w 923315"/>
                <a:gd name="connsiteY124" fmla="*/ 314325 h 507263"/>
                <a:gd name="connsiteX125" fmla="*/ 793242 w 923315"/>
                <a:gd name="connsiteY125" fmla="*/ 318668 h 507263"/>
                <a:gd name="connsiteX126" fmla="*/ 849706 w 923315"/>
                <a:gd name="connsiteY126" fmla="*/ 327812 h 507263"/>
                <a:gd name="connsiteX127" fmla="*/ 922172 w 923315"/>
                <a:gd name="connsiteY127" fmla="*/ 253746 h 507263"/>
                <a:gd name="connsiteX128" fmla="*/ 922401 w 923315"/>
                <a:gd name="connsiteY128" fmla="*/ 251231 h 507263"/>
                <a:gd name="connsiteX129" fmla="*/ 923315 w 923315"/>
                <a:gd name="connsiteY129" fmla="*/ 241173 h 507263"/>
                <a:gd name="connsiteX130" fmla="*/ 923315 w 923315"/>
                <a:gd name="connsiteY130" fmla="*/ 238658 h 507263"/>
                <a:gd name="connsiteX131" fmla="*/ 923315 w 923315"/>
                <a:gd name="connsiteY131" fmla="*/ 233857 h 507263"/>
                <a:gd name="connsiteX132" fmla="*/ 922858 w 923315"/>
                <a:gd name="connsiteY132" fmla="*/ 223113 h 507263"/>
                <a:gd name="connsiteX133" fmla="*/ 922172 w 923315"/>
                <a:gd name="connsiteY133" fmla="*/ 215798 h 507263"/>
                <a:gd name="connsiteX134" fmla="*/ 919429 w 923315"/>
                <a:gd name="connsiteY134" fmla="*/ 202539 h 507263"/>
                <a:gd name="connsiteX135" fmla="*/ 918515 w 923315"/>
                <a:gd name="connsiteY135" fmla="*/ 199339 h 507263"/>
                <a:gd name="connsiteX136" fmla="*/ 916457 w 923315"/>
                <a:gd name="connsiteY136" fmla="*/ 193395 h 507263"/>
                <a:gd name="connsiteX137" fmla="*/ 913943 w 923315"/>
                <a:gd name="connsiteY137" fmla="*/ 187909 h 507263"/>
                <a:gd name="connsiteX138" fmla="*/ 912571 w 923315"/>
                <a:gd name="connsiteY138" fmla="*/ 185394 h 507263"/>
                <a:gd name="connsiteX139" fmla="*/ 907999 w 923315"/>
                <a:gd name="connsiteY139" fmla="*/ 178079 h 507263"/>
                <a:gd name="connsiteX140" fmla="*/ 900913 w 923315"/>
                <a:gd name="connsiteY140" fmla="*/ 169621 h 507263"/>
                <a:gd name="connsiteX141" fmla="*/ 894969 w 923315"/>
                <a:gd name="connsiteY141" fmla="*/ 164363 h 507263"/>
                <a:gd name="connsiteX142" fmla="*/ 871652 w 923315"/>
                <a:gd name="connsiteY142" fmla="*/ 152704 h 507263"/>
                <a:gd name="connsiteX143" fmla="*/ 860679 w 923315"/>
                <a:gd name="connsiteY143" fmla="*/ 150190 h 507263"/>
                <a:gd name="connsiteX144" fmla="*/ 844448 w 923315"/>
                <a:gd name="connsiteY144" fmla="*/ 148590 h 507263"/>
                <a:gd name="connsiteX145" fmla="*/ 833933 w 923315"/>
                <a:gd name="connsiteY145" fmla="*/ 149047 h 507263"/>
                <a:gd name="connsiteX146" fmla="*/ 818388 w 923315"/>
                <a:gd name="connsiteY146" fmla="*/ 151790 h 507263"/>
                <a:gd name="connsiteX147" fmla="*/ 798271 w 923315"/>
                <a:gd name="connsiteY147" fmla="*/ 159791 h 507263"/>
                <a:gd name="connsiteX148" fmla="*/ 788670 w 923315"/>
                <a:gd name="connsiteY148" fmla="*/ 165735 h 507263"/>
                <a:gd name="connsiteX149" fmla="*/ 769696 w 923315"/>
                <a:gd name="connsiteY149" fmla="*/ 176022 h 507263"/>
                <a:gd name="connsiteX150" fmla="*/ 757809 w 923315"/>
                <a:gd name="connsiteY150" fmla="*/ 181051 h 507263"/>
                <a:gd name="connsiteX151" fmla="*/ 732663 w 923315"/>
                <a:gd name="connsiteY151" fmla="*/ 180365 h 507263"/>
                <a:gd name="connsiteX152" fmla="*/ 729920 w 923315"/>
                <a:gd name="connsiteY152" fmla="*/ 178536 h 507263"/>
                <a:gd name="connsiteX153" fmla="*/ 721233 w 923315"/>
                <a:gd name="connsiteY153" fmla="*/ 161620 h 507263"/>
                <a:gd name="connsiteX154" fmla="*/ 721233 w 923315"/>
                <a:gd name="connsiteY154" fmla="*/ 151104 h 507263"/>
                <a:gd name="connsiteX155" fmla="*/ 721919 w 923315"/>
                <a:gd name="connsiteY155" fmla="*/ 144932 h 507263"/>
                <a:gd name="connsiteX156" fmla="*/ 723519 w 923315"/>
                <a:gd name="connsiteY156" fmla="*/ 126415 h 507263"/>
                <a:gd name="connsiteX157" fmla="*/ 724433 w 923315"/>
                <a:gd name="connsiteY157" fmla="*/ 107670 h 507263"/>
                <a:gd name="connsiteX158" fmla="*/ 724662 w 923315"/>
                <a:gd name="connsiteY158" fmla="*/ 95326 h 507263"/>
                <a:gd name="connsiteX159" fmla="*/ 724433 w 923315"/>
                <a:gd name="connsiteY159" fmla="*/ 76581 h 507263"/>
                <a:gd name="connsiteX160" fmla="*/ 723976 w 923315"/>
                <a:gd name="connsiteY160" fmla="*/ 64236 h 507263"/>
                <a:gd name="connsiteX161" fmla="*/ 723290 w 923315"/>
                <a:gd name="connsiteY161" fmla="*/ 51892 h 507263"/>
                <a:gd name="connsiteX162" fmla="*/ 721919 w 923315"/>
                <a:gd name="connsiteY162" fmla="*/ 41833 h 507263"/>
                <a:gd name="connsiteX163" fmla="*/ 720776 w 923315"/>
                <a:gd name="connsiteY163" fmla="*/ 37261 h 507263"/>
                <a:gd name="connsiteX164" fmla="*/ 717575 w 923315"/>
                <a:gd name="connsiteY164" fmla="*/ 29260 h 507263"/>
                <a:gd name="connsiteX165" fmla="*/ 704545 w 923315"/>
                <a:gd name="connsiteY165" fmla="*/ 14173 h 507263"/>
                <a:gd name="connsiteX166" fmla="*/ 692887 w 923315"/>
                <a:gd name="connsiteY166" fmla="*/ 8458 h 507263"/>
                <a:gd name="connsiteX167" fmla="*/ 678256 w 923315"/>
                <a:gd name="connsiteY167" fmla="*/ 4800 h 507263"/>
                <a:gd name="connsiteX168" fmla="*/ 669798 w 923315"/>
                <a:gd name="connsiteY168" fmla="*/ 3429 h 507263"/>
                <a:gd name="connsiteX169" fmla="*/ 667283 w 923315"/>
                <a:gd name="connsiteY169" fmla="*/ 2971 h 507263"/>
                <a:gd name="connsiteX170" fmla="*/ 661111 w 923315"/>
                <a:gd name="connsiteY170" fmla="*/ 2057 h 507263"/>
                <a:gd name="connsiteX171" fmla="*/ 658368 w 923315"/>
                <a:gd name="connsiteY171" fmla="*/ 1828 h 507263"/>
                <a:gd name="connsiteX172" fmla="*/ 651739 w 923315"/>
                <a:gd name="connsiteY172" fmla="*/ 1143 h 507263"/>
                <a:gd name="connsiteX173" fmla="*/ 649681 w 923315"/>
                <a:gd name="connsiteY173" fmla="*/ 914 h 507263"/>
                <a:gd name="connsiteX174" fmla="*/ 640766 w 923315"/>
                <a:gd name="connsiteY174" fmla="*/ 0 h 507263"/>
                <a:gd name="connsiteX175" fmla="*/ 672541 w 923315"/>
                <a:gd name="connsiteY175" fmla="*/ 46634 h 50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23315" h="507263">
                  <a:moveTo>
                    <a:pt x="672541" y="46634"/>
                  </a:moveTo>
                  <a:cubicBezTo>
                    <a:pt x="677342" y="73380"/>
                    <a:pt x="675513" y="101269"/>
                    <a:pt x="675513" y="128244"/>
                  </a:cubicBezTo>
                  <a:cubicBezTo>
                    <a:pt x="675513" y="193395"/>
                    <a:pt x="674827" y="259689"/>
                    <a:pt x="666140" y="324383"/>
                  </a:cubicBezTo>
                  <a:lnTo>
                    <a:pt x="668426" y="307695"/>
                  </a:lnTo>
                  <a:cubicBezTo>
                    <a:pt x="665683" y="330555"/>
                    <a:pt x="665683" y="354330"/>
                    <a:pt x="658825" y="376275"/>
                  </a:cubicBezTo>
                  <a:cubicBezTo>
                    <a:pt x="647395" y="412623"/>
                    <a:pt x="622478" y="438683"/>
                    <a:pt x="586816" y="451713"/>
                  </a:cubicBezTo>
                  <a:cubicBezTo>
                    <a:pt x="550012" y="465201"/>
                    <a:pt x="513664" y="454228"/>
                    <a:pt x="476402" y="453085"/>
                  </a:cubicBezTo>
                  <a:cubicBezTo>
                    <a:pt x="452399" y="452399"/>
                    <a:pt x="428396" y="451713"/>
                    <a:pt x="404393" y="450342"/>
                  </a:cubicBezTo>
                  <a:cubicBezTo>
                    <a:pt x="377876" y="448741"/>
                    <a:pt x="350215" y="446684"/>
                    <a:pt x="324155" y="440740"/>
                  </a:cubicBezTo>
                  <a:cubicBezTo>
                    <a:pt x="301066" y="435254"/>
                    <a:pt x="279806" y="424738"/>
                    <a:pt x="261976" y="408965"/>
                  </a:cubicBezTo>
                  <a:cubicBezTo>
                    <a:pt x="246202" y="395020"/>
                    <a:pt x="238201" y="376047"/>
                    <a:pt x="229743" y="357073"/>
                  </a:cubicBezTo>
                  <a:cubicBezTo>
                    <a:pt x="196825" y="283235"/>
                    <a:pt x="147904" y="285978"/>
                    <a:pt x="139675" y="287121"/>
                  </a:cubicBezTo>
                  <a:cubicBezTo>
                    <a:pt x="102641" y="292608"/>
                    <a:pt x="65380" y="295808"/>
                    <a:pt x="28575" y="285978"/>
                  </a:cubicBezTo>
                  <a:cubicBezTo>
                    <a:pt x="23317" y="284607"/>
                    <a:pt x="18288" y="282778"/>
                    <a:pt x="13259" y="280720"/>
                  </a:cubicBezTo>
                  <a:cubicBezTo>
                    <a:pt x="8915" y="280263"/>
                    <a:pt x="4572" y="279806"/>
                    <a:pt x="0" y="279349"/>
                  </a:cubicBezTo>
                  <a:cubicBezTo>
                    <a:pt x="229" y="281406"/>
                    <a:pt x="457" y="283464"/>
                    <a:pt x="914" y="285292"/>
                  </a:cubicBezTo>
                  <a:cubicBezTo>
                    <a:pt x="1829" y="288950"/>
                    <a:pt x="2972" y="292379"/>
                    <a:pt x="4572" y="295579"/>
                  </a:cubicBezTo>
                  <a:cubicBezTo>
                    <a:pt x="6858" y="300151"/>
                    <a:pt x="10058" y="304266"/>
                    <a:pt x="13945" y="307695"/>
                  </a:cubicBezTo>
                  <a:cubicBezTo>
                    <a:pt x="16459" y="309981"/>
                    <a:pt x="19202" y="312039"/>
                    <a:pt x="22174" y="313867"/>
                  </a:cubicBezTo>
                  <a:cubicBezTo>
                    <a:pt x="38405" y="323926"/>
                    <a:pt x="56236" y="329641"/>
                    <a:pt x="75209" y="331012"/>
                  </a:cubicBezTo>
                  <a:cubicBezTo>
                    <a:pt x="91211" y="332155"/>
                    <a:pt x="106756" y="329869"/>
                    <a:pt x="122301" y="325755"/>
                  </a:cubicBezTo>
                  <a:cubicBezTo>
                    <a:pt x="127102" y="324383"/>
                    <a:pt x="131674" y="323697"/>
                    <a:pt x="136017" y="323697"/>
                  </a:cubicBezTo>
                  <a:cubicBezTo>
                    <a:pt x="136017" y="323697"/>
                    <a:pt x="136017" y="323697"/>
                    <a:pt x="136017" y="323697"/>
                  </a:cubicBezTo>
                  <a:cubicBezTo>
                    <a:pt x="138760" y="323697"/>
                    <a:pt x="141275" y="323926"/>
                    <a:pt x="143789" y="324383"/>
                  </a:cubicBezTo>
                  <a:cubicBezTo>
                    <a:pt x="145161" y="324612"/>
                    <a:pt x="146533" y="325069"/>
                    <a:pt x="147676" y="325526"/>
                  </a:cubicBezTo>
                  <a:cubicBezTo>
                    <a:pt x="148819" y="325983"/>
                    <a:pt x="149962" y="326440"/>
                    <a:pt x="151105" y="326898"/>
                  </a:cubicBezTo>
                  <a:cubicBezTo>
                    <a:pt x="151562" y="327126"/>
                    <a:pt x="152248" y="327355"/>
                    <a:pt x="152705" y="327812"/>
                  </a:cubicBezTo>
                  <a:cubicBezTo>
                    <a:pt x="153391" y="328269"/>
                    <a:pt x="154305" y="328726"/>
                    <a:pt x="154991" y="329184"/>
                  </a:cubicBezTo>
                  <a:cubicBezTo>
                    <a:pt x="155905" y="329641"/>
                    <a:pt x="156591" y="330327"/>
                    <a:pt x="157277" y="331012"/>
                  </a:cubicBezTo>
                  <a:cubicBezTo>
                    <a:pt x="157734" y="331470"/>
                    <a:pt x="158191" y="331698"/>
                    <a:pt x="158648" y="332155"/>
                  </a:cubicBezTo>
                  <a:cubicBezTo>
                    <a:pt x="159563" y="333070"/>
                    <a:pt x="160477" y="333984"/>
                    <a:pt x="161392" y="334899"/>
                  </a:cubicBezTo>
                  <a:cubicBezTo>
                    <a:pt x="161849" y="335356"/>
                    <a:pt x="162306" y="335813"/>
                    <a:pt x="162535" y="336499"/>
                  </a:cubicBezTo>
                  <a:cubicBezTo>
                    <a:pt x="163449" y="337413"/>
                    <a:pt x="164135" y="338556"/>
                    <a:pt x="164821" y="339699"/>
                  </a:cubicBezTo>
                  <a:cubicBezTo>
                    <a:pt x="165506" y="340842"/>
                    <a:pt x="166192" y="341985"/>
                    <a:pt x="166878" y="343357"/>
                  </a:cubicBezTo>
                  <a:cubicBezTo>
                    <a:pt x="168707" y="347243"/>
                    <a:pt x="170307" y="351358"/>
                    <a:pt x="171221" y="356158"/>
                  </a:cubicBezTo>
                  <a:cubicBezTo>
                    <a:pt x="172136" y="360502"/>
                    <a:pt x="172822" y="364845"/>
                    <a:pt x="173279" y="368960"/>
                  </a:cubicBezTo>
                  <a:cubicBezTo>
                    <a:pt x="173965" y="374675"/>
                    <a:pt x="174193" y="380390"/>
                    <a:pt x="174422" y="386334"/>
                  </a:cubicBezTo>
                  <a:cubicBezTo>
                    <a:pt x="174422" y="389305"/>
                    <a:pt x="174422" y="392049"/>
                    <a:pt x="174650" y="395020"/>
                  </a:cubicBezTo>
                  <a:cubicBezTo>
                    <a:pt x="174650" y="396392"/>
                    <a:pt x="174650" y="397992"/>
                    <a:pt x="174650" y="399364"/>
                  </a:cubicBezTo>
                  <a:cubicBezTo>
                    <a:pt x="174650" y="402336"/>
                    <a:pt x="174650" y="405079"/>
                    <a:pt x="174650" y="408051"/>
                  </a:cubicBezTo>
                  <a:cubicBezTo>
                    <a:pt x="174650" y="411022"/>
                    <a:pt x="174650" y="413766"/>
                    <a:pt x="174879" y="416737"/>
                  </a:cubicBezTo>
                  <a:cubicBezTo>
                    <a:pt x="174879" y="419709"/>
                    <a:pt x="175108" y="422452"/>
                    <a:pt x="175336" y="425424"/>
                  </a:cubicBezTo>
                  <a:cubicBezTo>
                    <a:pt x="175565" y="427710"/>
                    <a:pt x="175793" y="429996"/>
                    <a:pt x="175793" y="432511"/>
                  </a:cubicBezTo>
                  <a:cubicBezTo>
                    <a:pt x="176936" y="448970"/>
                    <a:pt x="177622" y="465201"/>
                    <a:pt x="186080" y="480288"/>
                  </a:cubicBezTo>
                  <a:cubicBezTo>
                    <a:pt x="186538" y="481203"/>
                    <a:pt x="187223" y="482346"/>
                    <a:pt x="187909" y="483717"/>
                  </a:cubicBezTo>
                  <a:cubicBezTo>
                    <a:pt x="188138" y="483946"/>
                    <a:pt x="188138" y="484174"/>
                    <a:pt x="188366" y="484632"/>
                  </a:cubicBezTo>
                  <a:cubicBezTo>
                    <a:pt x="189509" y="486460"/>
                    <a:pt x="190652" y="488518"/>
                    <a:pt x="192024" y="490575"/>
                  </a:cubicBezTo>
                  <a:cubicBezTo>
                    <a:pt x="192253" y="491032"/>
                    <a:pt x="192481" y="491490"/>
                    <a:pt x="192938" y="491947"/>
                  </a:cubicBezTo>
                  <a:cubicBezTo>
                    <a:pt x="193624" y="492861"/>
                    <a:pt x="194310" y="493776"/>
                    <a:pt x="194996" y="494690"/>
                  </a:cubicBezTo>
                  <a:cubicBezTo>
                    <a:pt x="195224" y="495147"/>
                    <a:pt x="195682" y="495604"/>
                    <a:pt x="195910" y="495833"/>
                  </a:cubicBezTo>
                  <a:cubicBezTo>
                    <a:pt x="196139" y="496062"/>
                    <a:pt x="196367" y="496519"/>
                    <a:pt x="196596" y="496747"/>
                  </a:cubicBezTo>
                  <a:cubicBezTo>
                    <a:pt x="196825" y="497205"/>
                    <a:pt x="197282" y="497433"/>
                    <a:pt x="197510" y="497890"/>
                  </a:cubicBezTo>
                  <a:cubicBezTo>
                    <a:pt x="198653" y="499033"/>
                    <a:pt x="199796" y="500176"/>
                    <a:pt x="200939" y="500862"/>
                  </a:cubicBezTo>
                  <a:cubicBezTo>
                    <a:pt x="201397" y="501091"/>
                    <a:pt x="201854" y="501319"/>
                    <a:pt x="202311" y="501548"/>
                  </a:cubicBezTo>
                  <a:cubicBezTo>
                    <a:pt x="202540" y="501548"/>
                    <a:pt x="202768" y="501777"/>
                    <a:pt x="202997" y="501777"/>
                  </a:cubicBezTo>
                  <a:cubicBezTo>
                    <a:pt x="203454" y="502005"/>
                    <a:pt x="203911" y="502005"/>
                    <a:pt x="204368" y="502005"/>
                  </a:cubicBezTo>
                  <a:cubicBezTo>
                    <a:pt x="204597" y="502005"/>
                    <a:pt x="204826" y="502005"/>
                    <a:pt x="205054" y="502005"/>
                  </a:cubicBezTo>
                  <a:lnTo>
                    <a:pt x="205054" y="502005"/>
                  </a:lnTo>
                  <a:lnTo>
                    <a:pt x="205054" y="502005"/>
                  </a:lnTo>
                  <a:cubicBezTo>
                    <a:pt x="205511" y="502234"/>
                    <a:pt x="206197" y="502234"/>
                    <a:pt x="206883" y="502462"/>
                  </a:cubicBezTo>
                  <a:cubicBezTo>
                    <a:pt x="207569" y="502691"/>
                    <a:pt x="208255" y="502691"/>
                    <a:pt x="208940" y="502920"/>
                  </a:cubicBezTo>
                  <a:cubicBezTo>
                    <a:pt x="209398" y="502920"/>
                    <a:pt x="210083" y="503148"/>
                    <a:pt x="210769" y="503148"/>
                  </a:cubicBezTo>
                  <a:cubicBezTo>
                    <a:pt x="211684" y="503377"/>
                    <a:pt x="212369" y="503377"/>
                    <a:pt x="213512" y="503377"/>
                  </a:cubicBezTo>
                  <a:cubicBezTo>
                    <a:pt x="214655" y="503605"/>
                    <a:pt x="215798" y="503605"/>
                    <a:pt x="217170" y="503834"/>
                  </a:cubicBezTo>
                  <a:cubicBezTo>
                    <a:pt x="218313" y="503834"/>
                    <a:pt x="219685" y="504063"/>
                    <a:pt x="220828" y="504063"/>
                  </a:cubicBezTo>
                  <a:cubicBezTo>
                    <a:pt x="221513" y="504063"/>
                    <a:pt x="222428" y="504291"/>
                    <a:pt x="223342" y="504291"/>
                  </a:cubicBezTo>
                  <a:cubicBezTo>
                    <a:pt x="224714" y="504291"/>
                    <a:pt x="226085" y="504520"/>
                    <a:pt x="227457" y="504520"/>
                  </a:cubicBezTo>
                  <a:cubicBezTo>
                    <a:pt x="228371" y="504520"/>
                    <a:pt x="229057" y="504520"/>
                    <a:pt x="229972" y="504748"/>
                  </a:cubicBezTo>
                  <a:cubicBezTo>
                    <a:pt x="230886" y="504748"/>
                    <a:pt x="231572" y="504748"/>
                    <a:pt x="232486" y="504977"/>
                  </a:cubicBezTo>
                  <a:cubicBezTo>
                    <a:pt x="234086" y="504977"/>
                    <a:pt x="235915" y="505206"/>
                    <a:pt x="237744" y="505206"/>
                  </a:cubicBezTo>
                  <a:cubicBezTo>
                    <a:pt x="238658" y="505206"/>
                    <a:pt x="239573" y="505206"/>
                    <a:pt x="240716" y="505434"/>
                  </a:cubicBezTo>
                  <a:cubicBezTo>
                    <a:pt x="242545" y="505434"/>
                    <a:pt x="244373" y="505663"/>
                    <a:pt x="246431" y="505663"/>
                  </a:cubicBezTo>
                  <a:cubicBezTo>
                    <a:pt x="248488" y="505663"/>
                    <a:pt x="250546" y="505891"/>
                    <a:pt x="252603" y="505891"/>
                  </a:cubicBezTo>
                  <a:cubicBezTo>
                    <a:pt x="254660" y="505891"/>
                    <a:pt x="256946" y="506120"/>
                    <a:pt x="259004" y="506120"/>
                  </a:cubicBezTo>
                  <a:cubicBezTo>
                    <a:pt x="261290" y="506120"/>
                    <a:pt x="263347" y="506349"/>
                    <a:pt x="265633" y="506349"/>
                  </a:cubicBezTo>
                  <a:cubicBezTo>
                    <a:pt x="266776" y="506349"/>
                    <a:pt x="267919" y="506349"/>
                    <a:pt x="269291" y="506349"/>
                  </a:cubicBezTo>
                  <a:cubicBezTo>
                    <a:pt x="270434" y="506349"/>
                    <a:pt x="271577" y="506349"/>
                    <a:pt x="272948" y="506349"/>
                  </a:cubicBezTo>
                  <a:cubicBezTo>
                    <a:pt x="277749" y="506577"/>
                    <a:pt x="282778" y="506577"/>
                    <a:pt x="288036" y="506577"/>
                  </a:cubicBezTo>
                  <a:cubicBezTo>
                    <a:pt x="289408" y="506577"/>
                    <a:pt x="290551" y="506577"/>
                    <a:pt x="291922" y="506577"/>
                  </a:cubicBezTo>
                  <a:cubicBezTo>
                    <a:pt x="298552" y="506577"/>
                    <a:pt x="305410" y="506806"/>
                    <a:pt x="312496" y="506806"/>
                  </a:cubicBezTo>
                  <a:cubicBezTo>
                    <a:pt x="318211" y="506806"/>
                    <a:pt x="323926" y="507034"/>
                    <a:pt x="329870" y="507034"/>
                  </a:cubicBezTo>
                  <a:cubicBezTo>
                    <a:pt x="350444" y="507263"/>
                    <a:pt x="372618" y="507263"/>
                    <a:pt x="395249" y="507263"/>
                  </a:cubicBezTo>
                  <a:cubicBezTo>
                    <a:pt x="395249" y="507263"/>
                    <a:pt x="395249" y="507263"/>
                    <a:pt x="395249" y="507263"/>
                  </a:cubicBezTo>
                  <a:cubicBezTo>
                    <a:pt x="404851" y="507263"/>
                    <a:pt x="414680" y="507263"/>
                    <a:pt x="424739" y="507263"/>
                  </a:cubicBezTo>
                  <a:cubicBezTo>
                    <a:pt x="426339" y="507263"/>
                    <a:pt x="427939" y="507263"/>
                    <a:pt x="429768" y="507263"/>
                  </a:cubicBezTo>
                  <a:cubicBezTo>
                    <a:pt x="432968" y="507263"/>
                    <a:pt x="436397" y="507263"/>
                    <a:pt x="439598" y="507263"/>
                  </a:cubicBezTo>
                  <a:cubicBezTo>
                    <a:pt x="441198" y="507263"/>
                    <a:pt x="442798" y="507263"/>
                    <a:pt x="444627" y="507263"/>
                  </a:cubicBezTo>
                  <a:cubicBezTo>
                    <a:pt x="485775" y="507034"/>
                    <a:pt x="527152" y="506806"/>
                    <a:pt x="563499" y="506349"/>
                  </a:cubicBezTo>
                  <a:cubicBezTo>
                    <a:pt x="566471" y="506349"/>
                    <a:pt x="569214" y="506349"/>
                    <a:pt x="572186" y="506349"/>
                  </a:cubicBezTo>
                  <a:cubicBezTo>
                    <a:pt x="582244" y="506120"/>
                    <a:pt x="591617" y="506120"/>
                    <a:pt x="600761" y="505891"/>
                  </a:cubicBezTo>
                  <a:cubicBezTo>
                    <a:pt x="606019" y="505891"/>
                    <a:pt x="610819" y="505663"/>
                    <a:pt x="615620" y="505663"/>
                  </a:cubicBezTo>
                  <a:cubicBezTo>
                    <a:pt x="619277" y="505663"/>
                    <a:pt x="622706" y="505663"/>
                    <a:pt x="626135" y="505434"/>
                  </a:cubicBezTo>
                  <a:cubicBezTo>
                    <a:pt x="627278" y="505434"/>
                    <a:pt x="628421" y="505434"/>
                    <a:pt x="629564" y="505434"/>
                  </a:cubicBezTo>
                  <a:cubicBezTo>
                    <a:pt x="631850" y="505434"/>
                    <a:pt x="633908" y="505434"/>
                    <a:pt x="635965" y="505434"/>
                  </a:cubicBezTo>
                  <a:cubicBezTo>
                    <a:pt x="639166" y="505434"/>
                    <a:pt x="642137" y="505434"/>
                    <a:pt x="645109" y="505206"/>
                  </a:cubicBezTo>
                  <a:cubicBezTo>
                    <a:pt x="646938" y="505206"/>
                    <a:pt x="648995" y="505206"/>
                    <a:pt x="650824" y="505206"/>
                  </a:cubicBezTo>
                  <a:cubicBezTo>
                    <a:pt x="651739" y="505206"/>
                    <a:pt x="652653" y="505206"/>
                    <a:pt x="653567" y="505206"/>
                  </a:cubicBezTo>
                  <a:cubicBezTo>
                    <a:pt x="655396" y="505206"/>
                    <a:pt x="656996" y="505206"/>
                    <a:pt x="658597" y="505206"/>
                  </a:cubicBezTo>
                  <a:cubicBezTo>
                    <a:pt x="659511" y="505206"/>
                    <a:pt x="660197" y="505206"/>
                    <a:pt x="660883" y="505206"/>
                  </a:cubicBezTo>
                  <a:cubicBezTo>
                    <a:pt x="662483" y="505206"/>
                    <a:pt x="663854" y="505206"/>
                    <a:pt x="665455" y="505206"/>
                  </a:cubicBezTo>
                  <a:cubicBezTo>
                    <a:pt x="669798" y="505206"/>
                    <a:pt x="673456" y="504977"/>
                    <a:pt x="676427" y="504977"/>
                  </a:cubicBezTo>
                  <a:cubicBezTo>
                    <a:pt x="686029" y="504748"/>
                    <a:pt x="692429" y="501548"/>
                    <a:pt x="697687" y="495833"/>
                  </a:cubicBezTo>
                  <a:cubicBezTo>
                    <a:pt x="699516" y="494004"/>
                    <a:pt x="701116" y="491718"/>
                    <a:pt x="702716" y="489432"/>
                  </a:cubicBezTo>
                  <a:cubicBezTo>
                    <a:pt x="703859" y="487832"/>
                    <a:pt x="704545" y="486232"/>
                    <a:pt x="705460" y="484632"/>
                  </a:cubicBezTo>
                  <a:cubicBezTo>
                    <a:pt x="706145" y="483031"/>
                    <a:pt x="706831" y="481203"/>
                    <a:pt x="707517" y="479602"/>
                  </a:cubicBezTo>
                  <a:cubicBezTo>
                    <a:pt x="707974" y="478002"/>
                    <a:pt x="708660" y="476173"/>
                    <a:pt x="708889" y="474345"/>
                  </a:cubicBezTo>
                  <a:cubicBezTo>
                    <a:pt x="709346" y="472516"/>
                    <a:pt x="709574" y="470916"/>
                    <a:pt x="710032" y="469087"/>
                  </a:cubicBezTo>
                  <a:cubicBezTo>
                    <a:pt x="710717" y="465429"/>
                    <a:pt x="711403" y="461543"/>
                    <a:pt x="712089" y="457885"/>
                  </a:cubicBezTo>
                  <a:cubicBezTo>
                    <a:pt x="712775" y="454228"/>
                    <a:pt x="713461" y="450342"/>
                    <a:pt x="714375" y="446684"/>
                  </a:cubicBezTo>
                  <a:cubicBezTo>
                    <a:pt x="715518" y="441198"/>
                    <a:pt x="716432" y="435483"/>
                    <a:pt x="717347" y="429996"/>
                  </a:cubicBezTo>
                  <a:cubicBezTo>
                    <a:pt x="718261" y="424510"/>
                    <a:pt x="719176" y="418795"/>
                    <a:pt x="719861" y="413080"/>
                  </a:cubicBezTo>
                  <a:cubicBezTo>
                    <a:pt x="720547" y="407365"/>
                    <a:pt x="721233" y="401878"/>
                    <a:pt x="721462" y="396163"/>
                  </a:cubicBezTo>
                  <a:cubicBezTo>
                    <a:pt x="721690" y="390448"/>
                    <a:pt x="721919" y="384733"/>
                    <a:pt x="721690" y="379018"/>
                  </a:cubicBezTo>
                  <a:cubicBezTo>
                    <a:pt x="721690" y="377190"/>
                    <a:pt x="721690" y="375361"/>
                    <a:pt x="721690" y="373532"/>
                  </a:cubicBezTo>
                  <a:cubicBezTo>
                    <a:pt x="721690" y="369874"/>
                    <a:pt x="721919" y="366445"/>
                    <a:pt x="722147" y="362788"/>
                  </a:cubicBezTo>
                  <a:cubicBezTo>
                    <a:pt x="722376" y="359130"/>
                    <a:pt x="722833" y="355701"/>
                    <a:pt x="723290" y="352044"/>
                  </a:cubicBezTo>
                  <a:cubicBezTo>
                    <a:pt x="723748" y="348386"/>
                    <a:pt x="724205" y="344957"/>
                    <a:pt x="724662" y="341299"/>
                  </a:cubicBezTo>
                  <a:cubicBezTo>
                    <a:pt x="724891" y="339471"/>
                    <a:pt x="725119" y="337642"/>
                    <a:pt x="725348" y="336042"/>
                  </a:cubicBezTo>
                  <a:cubicBezTo>
                    <a:pt x="726262" y="330327"/>
                    <a:pt x="727634" y="325983"/>
                    <a:pt x="729920" y="322554"/>
                  </a:cubicBezTo>
                  <a:cubicBezTo>
                    <a:pt x="730606" y="321411"/>
                    <a:pt x="731520" y="320497"/>
                    <a:pt x="732434" y="319582"/>
                  </a:cubicBezTo>
                  <a:cubicBezTo>
                    <a:pt x="736321" y="315925"/>
                    <a:pt x="741578" y="313867"/>
                    <a:pt x="749122" y="312724"/>
                  </a:cubicBezTo>
                  <a:cubicBezTo>
                    <a:pt x="750951" y="312496"/>
                    <a:pt x="753008" y="312267"/>
                    <a:pt x="754837" y="312039"/>
                  </a:cubicBezTo>
                  <a:cubicBezTo>
                    <a:pt x="760552" y="311581"/>
                    <a:pt x="766267" y="311353"/>
                    <a:pt x="771754" y="312039"/>
                  </a:cubicBezTo>
                  <a:cubicBezTo>
                    <a:pt x="773582" y="312267"/>
                    <a:pt x="775411" y="312496"/>
                    <a:pt x="777240" y="312953"/>
                  </a:cubicBezTo>
                  <a:cubicBezTo>
                    <a:pt x="779069" y="313410"/>
                    <a:pt x="780898" y="313867"/>
                    <a:pt x="782726" y="314325"/>
                  </a:cubicBezTo>
                  <a:cubicBezTo>
                    <a:pt x="786384" y="315468"/>
                    <a:pt x="789813" y="316839"/>
                    <a:pt x="793242" y="318668"/>
                  </a:cubicBezTo>
                  <a:cubicBezTo>
                    <a:pt x="815645" y="325755"/>
                    <a:pt x="834161" y="328498"/>
                    <a:pt x="849706" y="327812"/>
                  </a:cubicBezTo>
                  <a:cubicBezTo>
                    <a:pt x="900227" y="325526"/>
                    <a:pt x="917829" y="287350"/>
                    <a:pt x="922172" y="253746"/>
                  </a:cubicBezTo>
                  <a:cubicBezTo>
                    <a:pt x="922401" y="252831"/>
                    <a:pt x="922401" y="251917"/>
                    <a:pt x="922401" y="251231"/>
                  </a:cubicBezTo>
                  <a:cubicBezTo>
                    <a:pt x="922858" y="247802"/>
                    <a:pt x="923087" y="244373"/>
                    <a:pt x="923315" y="241173"/>
                  </a:cubicBezTo>
                  <a:cubicBezTo>
                    <a:pt x="923315" y="240258"/>
                    <a:pt x="923315" y="239572"/>
                    <a:pt x="923315" y="238658"/>
                  </a:cubicBezTo>
                  <a:cubicBezTo>
                    <a:pt x="923315" y="237058"/>
                    <a:pt x="923315" y="235458"/>
                    <a:pt x="923315" y="233857"/>
                  </a:cubicBezTo>
                  <a:cubicBezTo>
                    <a:pt x="923315" y="229971"/>
                    <a:pt x="923087" y="226314"/>
                    <a:pt x="922858" y="223113"/>
                  </a:cubicBezTo>
                  <a:cubicBezTo>
                    <a:pt x="922630" y="220599"/>
                    <a:pt x="922401" y="218313"/>
                    <a:pt x="922172" y="215798"/>
                  </a:cubicBezTo>
                  <a:cubicBezTo>
                    <a:pt x="921487" y="210997"/>
                    <a:pt x="920572" y="206654"/>
                    <a:pt x="919429" y="202539"/>
                  </a:cubicBezTo>
                  <a:cubicBezTo>
                    <a:pt x="919201" y="201396"/>
                    <a:pt x="918743" y="200482"/>
                    <a:pt x="918515" y="199339"/>
                  </a:cubicBezTo>
                  <a:cubicBezTo>
                    <a:pt x="917829" y="197281"/>
                    <a:pt x="917143" y="195224"/>
                    <a:pt x="916457" y="193395"/>
                  </a:cubicBezTo>
                  <a:cubicBezTo>
                    <a:pt x="915772" y="191566"/>
                    <a:pt x="914857" y="189738"/>
                    <a:pt x="913943" y="187909"/>
                  </a:cubicBezTo>
                  <a:cubicBezTo>
                    <a:pt x="913486" y="186994"/>
                    <a:pt x="913028" y="186080"/>
                    <a:pt x="912571" y="185394"/>
                  </a:cubicBezTo>
                  <a:cubicBezTo>
                    <a:pt x="911200" y="182880"/>
                    <a:pt x="909599" y="180365"/>
                    <a:pt x="907999" y="178079"/>
                  </a:cubicBezTo>
                  <a:cubicBezTo>
                    <a:pt x="905713" y="175107"/>
                    <a:pt x="903427" y="172135"/>
                    <a:pt x="900913" y="169621"/>
                  </a:cubicBezTo>
                  <a:cubicBezTo>
                    <a:pt x="899084" y="167792"/>
                    <a:pt x="897026" y="165963"/>
                    <a:pt x="894969" y="164363"/>
                  </a:cubicBezTo>
                  <a:cubicBezTo>
                    <a:pt x="887882" y="158877"/>
                    <a:pt x="880110" y="154990"/>
                    <a:pt x="871652" y="152704"/>
                  </a:cubicBezTo>
                  <a:cubicBezTo>
                    <a:pt x="867994" y="151790"/>
                    <a:pt x="864337" y="150876"/>
                    <a:pt x="860679" y="150190"/>
                  </a:cubicBezTo>
                  <a:cubicBezTo>
                    <a:pt x="855193" y="149275"/>
                    <a:pt x="849935" y="148818"/>
                    <a:pt x="844448" y="148590"/>
                  </a:cubicBezTo>
                  <a:cubicBezTo>
                    <a:pt x="840791" y="148590"/>
                    <a:pt x="837362" y="148590"/>
                    <a:pt x="833933" y="149047"/>
                  </a:cubicBezTo>
                  <a:cubicBezTo>
                    <a:pt x="828675" y="149504"/>
                    <a:pt x="823417" y="150418"/>
                    <a:pt x="818388" y="151790"/>
                  </a:cubicBezTo>
                  <a:cubicBezTo>
                    <a:pt x="811530" y="153619"/>
                    <a:pt x="804901" y="156362"/>
                    <a:pt x="798271" y="159791"/>
                  </a:cubicBezTo>
                  <a:cubicBezTo>
                    <a:pt x="795071" y="161620"/>
                    <a:pt x="791870" y="163449"/>
                    <a:pt x="788670" y="165735"/>
                  </a:cubicBezTo>
                  <a:cubicBezTo>
                    <a:pt x="782498" y="169849"/>
                    <a:pt x="776097" y="173050"/>
                    <a:pt x="769696" y="176022"/>
                  </a:cubicBezTo>
                  <a:cubicBezTo>
                    <a:pt x="765810" y="177850"/>
                    <a:pt x="761695" y="179451"/>
                    <a:pt x="757809" y="181051"/>
                  </a:cubicBezTo>
                  <a:cubicBezTo>
                    <a:pt x="747979" y="184937"/>
                    <a:pt x="739292" y="184251"/>
                    <a:pt x="732663" y="180365"/>
                  </a:cubicBezTo>
                  <a:cubicBezTo>
                    <a:pt x="731749" y="179679"/>
                    <a:pt x="730834" y="179222"/>
                    <a:pt x="729920" y="178536"/>
                  </a:cubicBezTo>
                  <a:cubicBezTo>
                    <a:pt x="725348" y="174650"/>
                    <a:pt x="722147" y="168706"/>
                    <a:pt x="721233" y="161620"/>
                  </a:cubicBezTo>
                  <a:cubicBezTo>
                    <a:pt x="720776" y="158419"/>
                    <a:pt x="720776" y="154762"/>
                    <a:pt x="721233" y="151104"/>
                  </a:cubicBezTo>
                  <a:cubicBezTo>
                    <a:pt x="721462" y="149047"/>
                    <a:pt x="721690" y="146989"/>
                    <a:pt x="721919" y="144932"/>
                  </a:cubicBezTo>
                  <a:cubicBezTo>
                    <a:pt x="722605" y="138760"/>
                    <a:pt x="723062" y="132588"/>
                    <a:pt x="723519" y="126415"/>
                  </a:cubicBezTo>
                  <a:cubicBezTo>
                    <a:pt x="723976" y="120243"/>
                    <a:pt x="724205" y="114071"/>
                    <a:pt x="724433" y="107670"/>
                  </a:cubicBezTo>
                  <a:cubicBezTo>
                    <a:pt x="724433" y="103555"/>
                    <a:pt x="724662" y="99441"/>
                    <a:pt x="724662" y="95326"/>
                  </a:cubicBezTo>
                  <a:cubicBezTo>
                    <a:pt x="724662" y="89154"/>
                    <a:pt x="724662" y="82981"/>
                    <a:pt x="724433" y="76581"/>
                  </a:cubicBezTo>
                  <a:cubicBezTo>
                    <a:pt x="724205" y="72466"/>
                    <a:pt x="724205" y="68351"/>
                    <a:pt x="723976" y="64236"/>
                  </a:cubicBezTo>
                  <a:cubicBezTo>
                    <a:pt x="723748" y="60121"/>
                    <a:pt x="723519" y="56007"/>
                    <a:pt x="723290" y="51892"/>
                  </a:cubicBezTo>
                  <a:cubicBezTo>
                    <a:pt x="723062" y="48234"/>
                    <a:pt x="722605" y="45034"/>
                    <a:pt x="721919" y="41833"/>
                  </a:cubicBezTo>
                  <a:cubicBezTo>
                    <a:pt x="721690" y="40233"/>
                    <a:pt x="721233" y="38862"/>
                    <a:pt x="720776" y="37261"/>
                  </a:cubicBezTo>
                  <a:cubicBezTo>
                    <a:pt x="719861" y="34290"/>
                    <a:pt x="718947" y="31546"/>
                    <a:pt x="717575" y="29260"/>
                  </a:cubicBezTo>
                  <a:cubicBezTo>
                    <a:pt x="714375" y="23088"/>
                    <a:pt x="710032" y="18059"/>
                    <a:pt x="704545" y="14173"/>
                  </a:cubicBezTo>
                  <a:cubicBezTo>
                    <a:pt x="701116" y="11887"/>
                    <a:pt x="697230" y="10058"/>
                    <a:pt x="692887" y="8458"/>
                  </a:cubicBezTo>
                  <a:cubicBezTo>
                    <a:pt x="688543" y="6858"/>
                    <a:pt x="683743" y="5715"/>
                    <a:pt x="678256" y="4800"/>
                  </a:cubicBezTo>
                  <a:cubicBezTo>
                    <a:pt x="675513" y="4343"/>
                    <a:pt x="672541" y="3886"/>
                    <a:pt x="669798" y="3429"/>
                  </a:cubicBezTo>
                  <a:cubicBezTo>
                    <a:pt x="668884" y="3200"/>
                    <a:pt x="668198" y="3200"/>
                    <a:pt x="667283" y="2971"/>
                  </a:cubicBezTo>
                  <a:cubicBezTo>
                    <a:pt x="665226" y="2743"/>
                    <a:pt x="663169" y="2286"/>
                    <a:pt x="661111" y="2057"/>
                  </a:cubicBezTo>
                  <a:cubicBezTo>
                    <a:pt x="660197" y="1828"/>
                    <a:pt x="659282" y="1828"/>
                    <a:pt x="658368" y="1828"/>
                  </a:cubicBezTo>
                  <a:cubicBezTo>
                    <a:pt x="656082" y="1600"/>
                    <a:pt x="654025" y="1371"/>
                    <a:pt x="651739" y="1143"/>
                  </a:cubicBezTo>
                  <a:cubicBezTo>
                    <a:pt x="651053" y="1143"/>
                    <a:pt x="650367" y="914"/>
                    <a:pt x="649681" y="914"/>
                  </a:cubicBezTo>
                  <a:cubicBezTo>
                    <a:pt x="646709" y="685"/>
                    <a:pt x="643738" y="228"/>
                    <a:pt x="640766" y="0"/>
                  </a:cubicBezTo>
                  <a:cubicBezTo>
                    <a:pt x="657225" y="10515"/>
                    <a:pt x="669112" y="26974"/>
                    <a:pt x="672541" y="46634"/>
                  </a:cubicBezTo>
                  <a:close/>
                </a:path>
              </a:pathLst>
            </a:custGeom>
            <a:solidFill>
              <a:srgbClr val="FFFFFF"/>
            </a:solidFill>
            <a:ln w="2286" cap="flat">
              <a:noFill/>
              <a:prstDash val="solid"/>
              <a:miter/>
            </a:ln>
          </p:spPr>
          <p:txBody>
            <a:bodyPr rtlCol="0" anchor="ctr"/>
            <a:lstStyle/>
            <a:p>
              <a:endParaRPr lang="en-US"/>
            </a:p>
          </p:txBody>
        </p:sp>
        <p:sp>
          <p:nvSpPr>
            <p:cNvPr id="149" name="Freeform 1979">
              <a:extLst>
                <a:ext uri="{FF2B5EF4-FFF2-40B4-BE49-F238E27FC236}">
                  <a16:creationId xmlns:a16="http://schemas.microsoft.com/office/drawing/2014/main" id="{0ACF30BD-2E1C-6346-87C6-694BA4466132}"/>
                </a:ext>
              </a:extLst>
            </p:cNvPr>
            <p:cNvSpPr/>
            <p:nvPr/>
          </p:nvSpPr>
          <p:spPr>
            <a:xfrm>
              <a:off x="2424488" y="5755756"/>
              <a:ext cx="1000294" cy="749789"/>
            </a:xfrm>
            <a:custGeom>
              <a:avLst/>
              <a:gdLst>
                <a:gd name="connsiteX0" fmla="*/ 12668 w 1000294"/>
                <a:gd name="connsiteY0" fmla="*/ 374152 h 749789"/>
                <a:gd name="connsiteX1" fmla="*/ 18841 w 1000294"/>
                <a:gd name="connsiteY1" fmla="*/ 464449 h 749789"/>
                <a:gd name="connsiteX2" fmla="*/ 43987 w 1000294"/>
                <a:gd name="connsiteY2" fmla="*/ 511541 h 749789"/>
                <a:gd name="connsiteX3" fmla="*/ 73705 w 1000294"/>
                <a:gd name="connsiteY3" fmla="*/ 552231 h 749789"/>
                <a:gd name="connsiteX4" fmla="*/ 100451 w 1000294"/>
                <a:gd name="connsiteY4" fmla="*/ 603438 h 749789"/>
                <a:gd name="connsiteX5" fmla="*/ 99765 w 1000294"/>
                <a:gd name="connsiteY5" fmla="*/ 618525 h 749789"/>
                <a:gd name="connsiteX6" fmla="*/ 94964 w 1000294"/>
                <a:gd name="connsiteY6" fmla="*/ 705165 h 749789"/>
                <a:gd name="connsiteX7" fmla="*/ 118739 w 1000294"/>
                <a:gd name="connsiteY7" fmla="*/ 736026 h 749789"/>
                <a:gd name="connsiteX8" fmla="*/ 151200 w 1000294"/>
                <a:gd name="connsiteY8" fmla="*/ 737397 h 749789"/>
                <a:gd name="connsiteX9" fmla="*/ 176346 w 1000294"/>
                <a:gd name="connsiteY9" fmla="*/ 720252 h 749789"/>
                <a:gd name="connsiteX10" fmla="*/ 188233 w 1000294"/>
                <a:gd name="connsiteY10" fmla="*/ 676590 h 749789"/>
                <a:gd name="connsiteX11" fmla="*/ 201949 w 1000294"/>
                <a:gd name="connsiteY11" fmla="*/ 582178 h 749789"/>
                <a:gd name="connsiteX12" fmla="*/ 207664 w 1000294"/>
                <a:gd name="connsiteY12" fmla="*/ 572348 h 749789"/>
                <a:gd name="connsiteX13" fmla="*/ 216808 w 1000294"/>
                <a:gd name="connsiteY13" fmla="*/ 580349 h 749789"/>
                <a:gd name="connsiteX14" fmla="*/ 221837 w 1000294"/>
                <a:gd name="connsiteY14" fmla="*/ 610067 h 749789"/>
                <a:gd name="connsiteX15" fmla="*/ 224581 w 1000294"/>
                <a:gd name="connsiteY15" fmla="*/ 688020 h 749789"/>
                <a:gd name="connsiteX16" fmla="*/ 266872 w 1000294"/>
                <a:gd name="connsiteY16" fmla="*/ 744941 h 749789"/>
                <a:gd name="connsiteX17" fmla="*/ 720871 w 1000294"/>
                <a:gd name="connsiteY17" fmla="*/ 749742 h 749789"/>
                <a:gd name="connsiteX18" fmla="*/ 788537 w 1000294"/>
                <a:gd name="connsiteY18" fmla="*/ 695106 h 749789"/>
                <a:gd name="connsiteX19" fmla="*/ 799738 w 1000294"/>
                <a:gd name="connsiteY19" fmla="*/ 583321 h 749789"/>
                <a:gd name="connsiteX20" fmla="*/ 832199 w 1000294"/>
                <a:gd name="connsiteY20" fmla="*/ 555889 h 749789"/>
                <a:gd name="connsiteX21" fmla="*/ 954500 w 1000294"/>
                <a:gd name="connsiteY21" fmla="*/ 556118 h 749789"/>
                <a:gd name="connsiteX22" fmla="*/ 999535 w 1000294"/>
                <a:gd name="connsiteY22" fmla="*/ 442961 h 749789"/>
                <a:gd name="connsiteX23" fmla="*/ 941013 w 1000294"/>
                <a:gd name="connsiteY23" fmla="*/ 363865 h 749789"/>
                <a:gd name="connsiteX24" fmla="*/ 843629 w 1000294"/>
                <a:gd name="connsiteY24" fmla="*/ 378267 h 749789"/>
                <a:gd name="connsiteX25" fmla="*/ 816197 w 1000294"/>
                <a:gd name="connsiteY25" fmla="*/ 391068 h 749789"/>
                <a:gd name="connsiteX26" fmla="*/ 801567 w 1000294"/>
                <a:gd name="connsiteY26" fmla="*/ 383296 h 749789"/>
                <a:gd name="connsiteX27" fmla="*/ 800653 w 1000294"/>
                <a:gd name="connsiteY27" fmla="*/ 368208 h 749789"/>
                <a:gd name="connsiteX28" fmla="*/ 799967 w 1000294"/>
                <a:gd name="connsiteY28" fmla="*/ 281569 h 749789"/>
                <a:gd name="connsiteX29" fmla="*/ 744188 w 1000294"/>
                <a:gd name="connsiteY29" fmla="*/ 215046 h 749789"/>
                <a:gd name="connsiteX30" fmla="*/ 666693 w 1000294"/>
                <a:gd name="connsiteY30" fmla="*/ 209331 h 749789"/>
                <a:gd name="connsiteX31" fmla="*/ 642919 w 1000294"/>
                <a:gd name="connsiteY31" fmla="*/ 209331 h 749789"/>
                <a:gd name="connsiteX32" fmla="*/ 617087 w 1000294"/>
                <a:gd name="connsiteY32" fmla="*/ 211617 h 749789"/>
                <a:gd name="connsiteX33" fmla="*/ 591484 w 1000294"/>
                <a:gd name="connsiteY33" fmla="*/ 185557 h 749789"/>
                <a:gd name="connsiteX34" fmla="*/ 598570 w 1000294"/>
                <a:gd name="connsiteY34" fmla="*/ 151724 h 749789"/>
                <a:gd name="connsiteX35" fmla="*/ 605200 w 1000294"/>
                <a:gd name="connsiteY35" fmla="*/ 93888 h 749789"/>
                <a:gd name="connsiteX36" fmla="*/ 537305 w 1000294"/>
                <a:gd name="connsiteY36" fmla="*/ 9078 h 749789"/>
                <a:gd name="connsiteX37" fmla="*/ 391459 w 1000294"/>
                <a:gd name="connsiteY37" fmla="*/ 45654 h 749789"/>
                <a:gd name="connsiteX38" fmla="*/ 379114 w 1000294"/>
                <a:gd name="connsiteY38" fmla="*/ 142123 h 749789"/>
                <a:gd name="connsiteX39" fmla="*/ 396259 w 1000294"/>
                <a:gd name="connsiteY39" fmla="*/ 191272 h 749789"/>
                <a:gd name="connsiteX40" fmla="*/ 383915 w 1000294"/>
                <a:gd name="connsiteY40" fmla="*/ 208188 h 749789"/>
                <a:gd name="connsiteX41" fmla="*/ 309620 w 1000294"/>
                <a:gd name="connsiteY41" fmla="*/ 195844 h 749789"/>
                <a:gd name="connsiteX42" fmla="*/ 303448 w 1000294"/>
                <a:gd name="connsiteY42" fmla="*/ 193787 h 749789"/>
                <a:gd name="connsiteX43" fmla="*/ 232810 w 1000294"/>
                <a:gd name="connsiteY43" fmla="*/ 173213 h 749789"/>
                <a:gd name="connsiteX44" fmla="*/ 211779 w 1000294"/>
                <a:gd name="connsiteY44" fmla="*/ 153096 h 749789"/>
                <a:gd name="connsiteX45" fmla="*/ 186404 w 1000294"/>
                <a:gd name="connsiteY45" fmla="*/ 98460 h 749789"/>
                <a:gd name="connsiteX46" fmla="*/ 41243 w 1000294"/>
                <a:gd name="connsiteY46" fmla="*/ 83144 h 749789"/>
                <a:gd name="connsiteX47" fmla="*/ 57703 w 1000294"/>
                <a:gd name="connsiteY47" fmla="*/ 245907 h 749789"/>
                <a:gd name="connsiteX48" fmla="*/ 69133 w 1000294"/>
                <a:gd name="connsiteY48" fmla="*/ 252080 h 749789"/>
                <a:gd name="connsiteX49" fmla="*/ 75305 w 1000294"/>
                <a:gd name="connsiteY49" fmla="*/ 276083 h 749789"/>
                <a:gd name="connsiteX50" fmla="*/ 12668 w 1000294"/>
                <a:gd name="connsiteY50" fmla="*/ 374152 h 749789"/>
                <a:gd name="connsiteX51" fmla="*/ 186404 w 1000294"/>
                <a:gd name="connsiteY51" fmla="*/ 578520 h 749789"/>
                <a:gd name="connsiteX52" fmla="*/ 181375 w 1000294"/>
                <a:gd name="connsiteY52" fmla="*/ 627898 h 749789"/>
                <a:gd name="connsiteX53" fmla="*/ 165145 w 1000294"/>
                <a:gd name="connsiteY53" fmla="*/ 706079 h 749789"/>
                <a:gd name="connsiteX54" fmla="*/ 131312 w 1000294"/>
                <a:gd name="connsiteY54" fmla="*/ 722310 h 749789"/>
                <a:gd name="connsiteX55" fmla="*/ 110738 w 1000294"/>
                <a:gd name="connsiteY55" fmla="*/ 699678 h 749789"/>
                <a:gd name="connsiteX56" fmla="*/ 110738 w 1000294"/>
                <a:gd name="connsiteY56" fmla="*/ 680247 h 749789"/>
                <a:gd name="connsiteX57" fmla="*/ 114853 w 1000294"/>
                <a:gd name="connsiteY57" fmla="*/ 591779 h 749789"/>
                <a:gd name="connsiteX58" fmla="*/ 135427 w 1000294"/>
                <a:gd name="connsiteY58" fmla="*/ 572577 h 749789"/>
                <a:gd name="connsiteX59" fmla="*/ 144342 w 1000294"/>
                <a:gd name="connsiteY59" fmla="*/ 573263 h 749789"/>
                <a:gd name="connsiteX60" fmla="*/ 176117 w 1000294"/>
                <a:gd name="connsiteY60" fmla="*/ 570062 h 749789"/>
                <a:gd name="connsiteX61" fmla="*/ 186404 w 1000294"/>
                <a:gd name="connsiteY61" fmla="*/ 578520 h 749789"/>
                <a:gd name="connsiteX62" fmla="*/ 377514 w 1000294"/>
                <a:gd name="connsiteY62" fmla="*/ 223733 h 749789"/>
                <a:gd name="connsiteX63" fmla="*/ 398317 w 1000294"/>
                <a:gd name="connsiteY63" fmla="*/ 219847 h 749789"/>
                <a:gd name="connsiteX64" fmla="*/ 412261 w 1000294"/>
                <a:gd name="connsiteY64" fmla="*/ 182814 h 749789"/>
                <a:gd name="connsiteX65" fmla="*/ 393516 w 1000294"/>
                <a:gd name="connsiteY65" fmla="*/ 130007 h 749789"/>
                <a:gd name="connsiteX66" fmla="*/ 395345 w 1000294"/>
                <a:gd name="connsiteY66" fmla="*/ 82687 h 749789"/>
                <a:gd name="connsiteX67" fmla="*/ 484499 w 1000294"/>
                <a:gd name="connsiteY67" fmla="*/ 17079 h 749789"/>
                <a:gd name="connsiteX68" fmla="*/ 531362 w 1000294"/>
                <a:gd name="connsiteY68" fmla="*/ 23708 h 749789"/>
                <a:gd name="connsiteX69" fmla="*/ 540506 w 1000294"/>
                <a:gd name="connsiteY69" fmla="*/ 26680 h 749789"/>
                <a:gd name="connsiteX70" fmla="*/ 540506 w 1000294"/>
                <a:gd name="connsiteY70" fmla="*/ 26680 h 749789"/>
                <a:gd name="connsiteX71" fmla="*/ 543249 w 1000294"/>
                <a:gd name="connsiteY71" fmla="*/ 27823 h 749789"/>
                <a:gd name="connsiteX72" fmla="*/ 543478 w 1000294"/>
                <a:gd name="connsiteY72" fmla="*/ 27823 h 749789"/>
                <a:gd name="connsiteX73" fmla="*/ 545992 w 1000294"/>
                <a:gd name="connsiteY73" fmla="*/ 28966 h 749789"/>
                <a:gd name="connsiteX74" fmla="*/ 546221 w 1000294"/>
                <a:gd name="connsiteY74" fmla="*/ 28966 h 749789"/>
                <a:gd name="connsiteX75" fmla="*/ 548735 w 1000294"/>
                <a:gd name="connsiteY75" fmla="*/ 30109 h 749789"/>
                <a:gd name="connsiteX76" fmla="*/ 548964 w 1000294"/>
                <a:gd name="connsiteY76" fmla="*/ 30109 h 749789"/>
                <a:gd name="connsiteX77" fmla="*/ 551479 w 1000294"/>
                <a:gd name="connsiteY77" fmla="*/ 31481 h 749789"/>
                <a:gd name="connsiteX78" fmla="*/ 551479 w 1000294"/>
                <a:gd name="connsiteY78" fmla="*/ 31481 h 749789"/>
                <a:gd name="connsiteX79" fmla="*/ 566795 w 1000294"/>
                <a:gd name="connsiteY79" fmla="*/ 42911 h 749789"/>
                <a:gd name="connsiteX80" fmla="*/ 566795 w 1000294"/>
                <a:gd name="connsiteY80" fmla="*/ 42911 h 749789"/>
                <a:gd name="connsiteX81" fmla="*/ 568395 w 1000294"/>
                <a:gd name="connsiteY81" fmla="*/ 44739 h 749789"/>
                <a:gd name="connsiteX82" fmla="*/ 568624 w 1000294"/>
                <a:gd name="connsiteY82" fmla="*/ 44968 h 749789"/>
                <a:gd name="connsiteX83" fmla="*/ 569995 w 1000294"/>
                <a:gd name="connsiteY83" fmla="*/ 46568 h 749789"/>
                <a:gd name="connsiteX84" fmla="*/ 570452 w 1000294"/>
                <a:gd name="connsiteY84" fmla="*/ 47025 h 749789"/>
                <a:gd name="connsiteX85" fmla="*/ 571824 w 1000294"/>
                <a:gd name="connsiteY85" fmla="*/ 48626 h 749789"/>
                <a:gd name="connsiteX86" fmla="*/ 572281 w 1000294"/>
                <a:gd name="connsiteY86" fmla="*/ 49083 h 749789"/>
                <a:gd name="connsiteX87" fmla="*/ 573424 w 1000294"/>
                <a:gd name="connsiteY87" fmla="*/ 50683 h 749789"/>
                <a:gd name="connsiteX88" fmla="*/ 573881 w 1000294"/>
                <a:gd name="connsiteY88" fmla="*/ 51140 h 749789"/>
                <a:gd name="connsiteX89" fmla="*/ 575024 w 1000294"/>
                <a:gd name="connsiteY89" fmla="*/ 52969 h 749789"/>
                <a:gd name="connsiteX90" fmla="*/ 575482 w 1000294"/>
                <a:gd name="connsiteY90" fmla="*/ 53655 h 749789"/>
                <a:gd name="connsiteX91" fmla="*/ 576625 w 1000294"/>
                <a:gd name="connsiteY91" fmla="*/ 55484 h 749789"/>
                <a:gd name="connsiteX92" fmla="*/ 576853 w 1000294"/>
                <a:gd name="connsiteY92" fmla="*/ 55941 h 749789"/>
                <a:gd name="connsiteX93" fmla="*/ 577996 w 1000294"/>
                <a:gd name="connsiteY93" fmla="*/ 57770 h 749789"/>
                <a:gd name="connsiteX94" fmla="*/ 578225 w 1000294"/>
                <a:gd name="connsiteY94" fmla="*/ 58227 h 749789"/>
                <a:gd name="connsiteX95" fmla="*/ 582340 w 1000294"/>
                <a:gd name="connsiteY95" fmla="*/ 67599 h 749789"/>
                <a:gd name="connsiteX96" fmla="*/ 582568 w 1000294"/>
                <a:gd name="connsiteY96" fmla="*/ 68514 h 749789"/>
                <a:gd name="connsiteX97" fmla="*/ 583254 w 1000294"/>
                <a:gd name="connsiteY97" fmla="*/ 70343 h 749789"/>
                <a:gd name="connsiteX98" fmla="*/ 583711 w 1000294"/>
                <a:gd name="connsiteY98" fmla="*/ 71486 h 749789"/>
                <a:gd name="connsiteX99" fmla="*/ 584168 w 1000294"/>
                <a:gd name="connsiteY99" fmla="*/ 73086 h 749789"/>
                <a:gd name="connsiteX100" fmla="*/ 584626 w 1000294"/>
                <a:gd name="connsiteY100" fmla="*/ 74457 h 749789"/>
                <a:gd name="connsiteX101" fmla="*/ 585083 w 1000294"/>
                <a:gd name="connsiteY101" fmla="*/ 76058 h 749789"/>
                <a:gd name="connsiteX102" fmla="*/ 585540 w 1000294"/>
                <a:gd name="connsiteY102" fmla="*/ 77429 h 749789"/>
                <a:gd name="connsiteX103" fmla="*/ 585997 w 1000294"/>
                <a:gd name="connsiteY103" fmla="*/ 79029 h 749789"/>
                <a:gd name="connsiteX104" fmla="*/ 586454 w 1000294"/>
                <a:gd name="connsiteY104" fmla="*/ 80630 h 749789"/>
                <a:gd name="connsiteX105" fmla="*/ 586912 w 1000294"/>
                <a:gd name="connsiteY105" fmla="*/ 82230 h 749789"/>
                <a:gd name="connsiteX106" fmla="*/ 587369 w 1000294"/>
                <a:gd name="connsiteY106" fmla="*/ 84059 h 749789"/>
                <a:gd name="connsiteX107" fmla="*/ 587826 w 1000294"/>
                <a:gd name="connsiteY107" fmla="*/ 85659 h 749789"/>
                <a:gd name="connsiteX108" fmla="*/ 588283 w 1000294"/>
                <a:gd name="connsiteY108" fmla="*/ 87488 h 749789"/>
                <a:gd name="connsiteX109" fmla="*/ 588512 w 1000294"/>
                <a:gd name="connsiteY109" fmla="*/ 89088 h 749789"/>
                <a:gd name="connsiteX110" fmla="*/ 588969 w 1000294"/>
                <a:gd name="connsiteY110" fmla="*/ 91145 h 749789"/>
                <a:gd name="connsiteX111" fmla="*/ 589198 w 1000294"/>
                <a:gd name="connsiteY111" fmla="*/ 92517 h 749789"/>
                <a:gd name="connsiteX112" fmla="*/ 589655 w 1000294"/>
                <a:gd name="connsiteY112" fmla="*/ 94803 h 749789"/>
                <a:gd name="connsiteX113" fmla="*/ 589883 w 1000294"/>
                <a:gd name="connsiteY113" fmla="*/ 95946 h 749789"/>
                <a:gd name="connsiteX114" fmla="*/ 590341 w 1000294"/>
                <a:gd name="connsiteY114" fmla="*/ 99603 h 749789"/>
                <a:gd name="connsiteX115" fmla="*/ 583025 w 1000294"/>
                <a:gd name="connsiteY115" fmla="*/ 148524 h 749789"/>
                <a:gd name="connsiteX116" fmla="*/ 577310 w 1000294"/>
                <a:gd name="connsiteY116" fmla="*/ 166126 h 749789"/>
                <a:gd name="connsiteX117" fmla="*/ 572053 w 1000294"/>
                <a:gd name="connsiteY117" fmla="*/ 183728 h 749789"/>
                <a:gd name="connsiteX118" fmla="*/ 572053 w 1000294"/>
                <a:gd name="connsiteY118" fmla="*/ 183728 h 749789"/>
                <a:gd name="connsiteX119" fmla="*/ 571367 w 1000294"/>
                <a:gd name="connsiteY119" fmla="*/ 186471 h 749789"/>
                <a:gd name="connsiteX120" fmla="*/ 571367 w 1000294"/>
                <a:gd name="connsiteY120" fmla="*/ 186929 h 749789"/>
                <a:gd name="connsiteX121" fmla="*/ 570910 w 1000294"/>
                <a:gd name="connsiteY121" fmla="*/ 189443 h 749789"/>
                <a:gd name="connsiteX122" fmla="*/ 570910 w 1000294"/>
                <a:gd name="connsiteY122" fmla="*/ 189672 h 749789"/>
                <a:gd name="connsiteX123" fmla="*/ 570681 w 1000294"/>
                <a:gd name="connsiteY123" fmla="*/ 192186 h 749789"/>
                <a:gd name="connsiteX124" fmla="*/ 570681 w 1000294"/>
                <a:gd name="connsiteY124" fmla="*/ 192186 h 749789"/>
                <a:gd name="connsiteX125" fmla="*/ 570681 w 1000294"/>
                <a:gd name="connsiteY125" fmla="*/ 194701 h 749789"/>
                <a:gd name="connsiteX126" fmla="*/ 584854 w 1000294"/>
                <a:gd name="connsiteY126" fmla="*/ 216875 h 749789"/>
                <a:gd name="connsiteX127" fmla="*/ 621887 w 1000294"/>
                <a:gd name="connsiteY127" fmla="*/ 226019 h 749789"/>
                <a:gd name="connsiteX128" fmla="*/ 712184 w 1000294"/>
                <a:gd name="connsiteY128" fmla="*/ 226019 h 749789"/>
                <a:gd name="connsiteX129" fmla="*/ 714242 w 1000294"/>
                <a:gd name="connsiteY129" fmla="*/ 226248 h 749789"/>
                <a:gd name="connsiteX130" fmla="*/ 720871 w 1000294"/>
                <a:gd name="connsiteY130" fmla="*/ 226934 h 749789"/>
                <a:gd name="connsiteX131" fmla="*/ 723614 w 1000294"/>
                <a:gd name="connsiteY131" fmla="*/ 227162 h 749789"/>
                <a:gd name="connsiteX132" fmla="*/ 729787 w 1000294"/>
                <a:gd name="connsiteY132" fmla="*/ 228077 h 749789"/>
                <a:gd name="connsiteX133" fmla="*/ 732301 w 1000294"/>
                <a:gd name="connsiteY133" fmla="*/ 228534 h 749789"/>
                <a:gd name="connsiteX134" fmla="*/ 740759 w 1000294"/>
                <a:gd name="connsiteY134" fmla="*/ 229905 h 749789"/>
                <a:gd name="connsiteX135" fmla="*/ 755390 w 1000294"/>
                <a:gd name="connsiteY135" fmla="*/ 233563 h 749789"/>
                <a:gd name="connsiteX136" fmla="*/ 767048 w 1000294"/>
                <a:gd name="connsiteY136" fmla="*/ 239278 h 749789"/>
                <a:gd name="connsiteX137" fmla="*/ 780079 w 1000294"/>
                <a:gd name="connsiteY137" fmla="*/ 254366 h 749789"/>
                <a:gd name="connsiteX138" fmla="*/ 783279 w 1000294"/>
                <a:gd name="connsiteY138" fmla="*/ 262367 h 749789"/>
                <a:gd name="connsiteX139" fmla="*/ 784422 w 1000294"/>
                <a:gd name="connsiteY139" fmla="*/ 266939 h 749789"/>
                <a:gd name="connsiteX140" fmla="*/ 785794 w 1000294"/>
                <a:gd name="connsiteY140" fmla="*/ 276997 h 749789"/>
                <a:gd name="connsiteX141" fmla="*/ 786479 w 1000294"/>
                <a:gd name="connsiteY141" fmla="*/ 289341 h 749789"/>
                <a:gd name="connsiteX142" fmla="*/ 786937 w 1000294"/>
                <a:gd name="connsiteY142" fmla="*/ 301686 h 749789"/>
                <a:gd name="connsiteX143" fmla="*/ 787165 w 1000294"/>
                <a:gd name="connsiteY143" fmla="*/ 320431 h 749789"/>
                <a:gd name="connsiteX144" fmla="*/ 786937 w 1000294"/>
                <a:gd name="connsiteY144" fmla="*/ 332775 h 749789"/>
                <a:gd name="connsiteX145" fmla="*/ 786022 w 1000294"/>
                <a:gd name="connsiteY145" fmla="*/ 351521 h 749789"/>
                <a:gd name="connsiteX146" fmla="*/ 784422 w 1000294"/>
                <a:gd name="connsiteY146" fmla="*/ 370037 h 749789"/>
                <a:gd name="connsiteX147" fmla="*/ 783736 w 1000294"/>
                <a:gd name="connsiteY147" fmla="*/ 376209 h 749789"/>
                <a:gd name="connsiteX148" fmla="*/ 783736 w 1000294"/>
                <a:gd name="connsiteY148" fmla="*/ 386725 h 749789"/>
                <a:gd name="connsiteX149" fmla="*/ 792423 w 1000294"/>
                <a:gd name="connsiteY149" fmla="*/ 403641 h 749789"/>
                <a:gd name="connsiteX150" fmla="*/ 795166 w 1000294"/>
                <a:gd name="connsiteY150" fmla="*/ 405470 h 749789"/>
                <a:gd name="connsiteX151" fmla="*/ 820312 w 1000294"/>
                <a:gd name="connsiteY151" fmla="*/ 406156 h 749789"/>
                <a:gd name="connsiteX152" fmla="*/ 832199 w 1000294"/>
                <a:gd name="connsiteY152" fmla="*/ 401127 h 749789"/>
                <a:gd name="connsiteX153" fmla="*/ 851173 w 1000294"/>
                <a:gd name="connsiteY153" fmla="*/ 390840 h 749789"/>
                <a:gd name="connsiteX154" fmla="*/ 860774 w 1000294"/>
                <a:gd name="connsiteY154" fmla="*/ 384896 h 749789"/>
                <a:gd name="connsiteX155" fmla="*/ 880891 w 1000294"/>
                <a:gd name="connsiteY155" fmla="*/ 376895 h 749789"/>
                <a:gd name="connsiteX156" fmla="*/ 896436 w 1000294"/>
                <a:gd name="connsiteY156" fmla="*/ 374152 h 749789"/>
                <a:gd name="connsiteX157" fmla="*/ 906952 w 1000294"/>
                <a:gd name="connsiteY157" fmla="*/ 373695 h 749789"/>
                <a:gd name="connsiteX158" fmla="*/ 923182 w 1000294"/>
                <a:gd name="connsiteY158" fmla="*/ 375295 h 749789"/>
                <a:gd name="connsiteX159" fmla="*/ 934155 w 1000294"/>
                <a:gd name="connsiteY159" fmla="*/ 377810 h 749789"/>
                <a:gd name="connsiteX160" fmla="*/ 957472 w 1000294"/>
                <a:gd name="connsiteY160" fmla="*/ 389468 h 749789"/>
                <a:gd name="connsiteX161" fmla="*/ 963416 w 1000294"/>
                <a:gd name="connsiteY161" fmla="*/ 394726 h 749789"/>
                <a:gd name="connsiteX162" fmla="*/ 970502 w 1000294"/>
                <a:gd name="connsiteY162" fmla="*/ 403184 h 749789"/>
                <a:gd name="connsiteX163" fmla="*/ 975074 w 1000294"/>
                <a:gd name="connsiteY163" fmla="*/ 410499 h 749789"/>
                <a:gd name="connsiteX164" fmla="*/ 976446 w 1000294"/>
                <a:gd name="connsiteY164" fmla="*/ 413014 h 749789"/>
                <a:gd name="connsiteX165" fmla="*/ 978961 w 1000294"/>
                <a:gd name="connsiteY165" fmla="*/ 418500 h 749789"/>
                <a:gd name="connsiteX166" fmla="*/ 981018 w 1000294"/>
                <a:gd name="connsiteY166" fmla="*/ 424444 h 749789"/>
                <a:gd name="connsiteX167" fmla="*/ 981932 w 1000294"/>
                <a:gd name="connsiteY167" fmla="*/ 427644 h 749789"/>
                <a:gd name="connsiteX168" fmla="*/ 984676 w 1000294"/>
                <a:gd name="connsiteY168" fmla="*/ 440903 h 749789"/>
                <a:gd name="connsiteX169" fmla="*/ 985361 w 1000294"/>
                <a:gd name="connsiteY169" fmla="*/ 448218 h 749789"/>
                <a:gd name="connsiteX170" fmla="*/ 985819 w 1000294"/>
                <a:gd name="connsiteY170" fmla="*/ 458963 h 749789"/>
                <a:gd name="connsiteX171" fmla="*/ 985819 w 1000294"/>
                <a:gd name="connsiteY171" fmla="*/ 463763 h 749789"/>
                <a:gd name="connsiteX172" fmla="*/ 985819 w 1000294"/>
                <a:gd name="connsiteY172" fmla="*/ 466278 h 749789"/>
                <a:gd name="connsiteX173" fmla="*/ 984904 w 1000294"/>
                <a:gd name="connsiteY173" fmla="*/ 476336 h 749789"/>
                <a:gd name="connsiteX174" fmla="*/ 984676 w 1000294"/>
                <a:gd name="connsiteY174" fmla="*/ 478851 h 749789"/>
                <a:gd name="connsiteX175" fmla="*/ 912209 w 1000294"/>
                <a:gd name="connsiteY175" fmla="*/ 552917 h 749789"/>
                <a:gd name="connsiteX176" fmla="*/ 855745 w 1000294"/>
                <a:gd name="connsiteY176" fmla="*/ 543773 h 749789"/>
                <a:gd name="connsiteX177" fmla="*/ 845230 w 1000294"/>
                <a:gd name="connsiteY177" fmla="*/ 539430 h 749789"/>
                <a:gd name="connsiteX178" fmla="*/ 839743 w 1000294"/>
                <a:gd name="connsiteY178" fmla="*/ 538058 h 749789"/>
                <a:gd name="connsiteX179" fmla="*/ 834257 w 1000294"/>
                <a:gd name="connsiteY179" fmla="*/ 537144 h 749789"/>
                <a:gd name="connsiteX180" fmla="*/ 817340 w 1000294"/>
                <a:gd name="connsiteY180" fmla="*/ 537144 h 749789"/>
                <a:gd name="connsiteX181" fmla="*/ 811625 w 1000294"/>
                <a:gd name="connsiteY181" fmla="*/ 537830 h 749789"/>
                <a:gd name="connsiteX182" fmla="*/ 794938 w 1000294"/>
                <a:gd name="connsiteY182" fmla="*/ 544688 h 749789"/>
                <a:gd name="connsiteX183" fmla="*/ 792423 w 1000294"/>
                <a:gd name="connsiteY183" fmla="*/ 547659 h 749789"/>
                <a:gd name="connsiteX184" fmla="*/ 787851 w 1000294"/>
                <a:gd name="connsiteY184" fmla="*/ 561147 h 749789"/>
                <a:gd name="connsiteX185" fmla="*/ 787165 w 1000294"/>
                <a:gd name="connsiteY185" fmla="*/ 566405 h 749789"/>
                <a:gd name="connsiteX186" fmla="*/ 785794 w 1000294"/>
                <a:gd name="connsiteY186" fmla="*/ 577149 h 749789"/>
                <a:gd name="connsiteX187" fmla="*/ 784651 w 1000294"/>
                <a:gd name="connsiteY187" fmla="*/ 587893 h 749789"/>
                <a:gd name="connsiteX188" fmla="*/ 784193 w 1000294"/>
                <a:gd name="connsiteY188" fmla="*/ 598637 h 749789"/>
                <a:gd name="connsiteX189" fmla="*/ 784193 w 1000294"/>
                <a:gd name="connsiteY189" fmla="*/ 604124 h 749789"/>
                <a:gd name="connsiteX190" fmla="*/ 783965 w 1000294"/>
                <a:gd name="connsiteY190" fmla="*/ 621269 h 749789"/>
                <a:gd name="connsiteX191" fmla="*/ 782365 w 1000294"/>
                <a:gd name="connsiteY191" fmla="*/ 638185 h 749789"/>
                <a:gd name="connsiteX192" fmla="*/ 779850 w 1000294"/>
                <a:gd name="connsiteY192" fmla="*/ 655101 h 749789"/>
                <a:gd name="connsiteX193" fmla="*/ 776878 w 1000294"/>
                <a:gd name="connsiteY193" fmla="*/ 671789 h 749789"/>
                <a:gd name="connsiteX194" fmla="*/ 774592 w 1000294"/>
                <a:gd name="connsiteY194" fmla="*/ 682991 h 749789"/>
                <a:gd name="connsiteX195" fmla="*/ 772535 w 1000294"/>
                <a:gd name="connsiteY195" fmla="*/ 694192 h 749789"/>
                <a:gd name="connsiteX196" fmla="*/ 771392 w 1000294"/>
                <a:gd name="connsiteY196" fmla="*/ 699450 h 749789"/>
                <a:gd name="connsiteX197" fmla="*/ 770020 w 1000294"/>
                <a:gd name="connsiteY197" fmla="*/ 704708 h 749789"/>
                <a:gd name="connsiteX198" fmla="*/ 767963 w 1000294"/>
                <a:gd name="connsiteY198" fmla="*/ 709737 h 749789"/>
                <a:gd name="connsiteX199" fmla="*/ 765220 w 1000294"/>
                <a:gd name="connsiteY199" fmla="*/ 714537 h 749789"/>
                <a:gd name="connsiteX200" fmla="*/ 760190 w 1000294"/>
                <a:gd name="connsiteY200" fmla="*/ 720938 h 749789"/>
                <a:gd name="connsiteX201" fmla="*/ 738931 w 1000294"/>
                <a:gd name="connsiteY201" fmla="*/ 730082 h 749789"/>
                <a:gd name="connsiteX202" fmla="*/ 727958 w 1000294"/>
                <a:gd name="connsiteY202" fmla="*/ 730311 h 749789"/>
                <a:gd name="connsiteX203" fmla="*/ 723386 w 1000294"/>
                <a:gd name="connsiteY203" fmla="*/ 730311 h 749789"/>
                <a:gd name="connsiteX204" fmla="*/ 721100 w 1000294"/>
                <a:gd name="connsiteY204" fmla="*/ 730311 h 749789"/>
                <a:gd name="connsiteX205" fmla="*/ 716071 w 1000294"/>
                <a:gd name="connsiteY205" fmla="*/ 730311 h 749789"/>
                <a:gd name="connsiteX206" fmla="*/ 713327 w 1000294"/>
                <a:gd name="connsiteY206" fmla="*/ 730311 h 749789"/>
                <a:gd name="connsiteX207" fmla="*/ 707612 w 1000294"/>
                <a:gd name="connsiteY207" fmla="*/ 730311 h 749789"/>
                <a:gd name="connsiteX208" fmla="*/ 698468 w 1000294"/>
                <a:gd name="connsiteY208" fmla="*/ 730539 h 749789"/>
                <a:gd name="connsiteX209" fmla="*/ 692068 w 1000294"/>
                <a:gd name="connsiteY209" fmla="*/ 730539 h 749789"/>
                <a:gd name="connsiteX210" fmla="*/ 688639 w 1000294"/>
                <a:gd name="connsiteY210" fmla="*/ 730539 h 749789"/>
                <a:gd name="connsiteX211" fmla="*/ 678123 w 1000294"/>
                <a:gd name="connsiteY211" fmla="*/ 730768 h 749789"/>
                <a:gd name="connsiteX212" fmla="*/ 663264 w 1000294"/>
                <a:gd name="connsiteY212" fmla="*/ 730997 h 749789"/>
                <a:gd name="connsiteX213" fmla="*/ 634689 w 1000294"/>
                <a:gd name="connsiteY213" fmla="*/ 731454 h 749789"/>
                <a:gd name="connsiteX214" fmla="*/ 626002 w 1000294"/>
                <a:gd name="connsiteY214" fmla="*/ 731454 h 749789"/>
                <a:gd name="connsiteX215" fmla="*/ 507130 w 1000294"/>
                <a:gd name="connsiteY215" fmla="*/ 732368 h 749789"/>
                <a:gd name="connsiteX216" fmla="*/ 502101 w 1000294"/>
                <a:gd name="connsiteY216" fmla="*/ 732368 h 749789"/>
                <a:gd name="connsiteX217" fmla="*/ 492271 w 1000294"/>
                <a:gd name="connsiteY217" fmla="*/ 732368 h 749789"/>
                <a:gd name="connsiteX218" fmla="*/ 487242 w 1000294"/>
                <a:gd name="connsiteY218" fmla="*/ 732368 h 749789"/>
                <a:gd name="connsiteX219" fmla="*/ 457753 w 1000294"/>
                <a:gd name="connsiteY219" fmla="*/ 732368 h 749789"/>
                <a:gd name="connsiteX220" fmla="*/ 457753 w 1000294"/>
                <a:gd name="connsiteY220" fmla="*/ 732368 h 749789"/>
                <a:gd name="connsiteX221" fmla="*/ 392373 w 1000294"/>
                <a:gd name="connsiteY221" fmla="*/ 732140 h 749789"/>
                <a:gd name="connsiteX222" fmla="*/ 374999 w 1000294"/>
                <a:gd name="connsiteY222" fmla="*/ 731911 h 749789"/>
                <a:gd name="connsiteX223" fmla="*/ 354425 w 1000294"/>
                <a:gd name="connsiteY223" fmla="*/ 731682 h 749789"/>
                <a:gd name="connsiteX224" fmla="*/ 350539 w 1000294"/>
                <a:gd name="connsiteY224" fmla="*/ 731682 h 749789"/>
                <a:gd name="connsiteX225" fmla="*/ 335452 w 1000294"/>
                <a:gd name="connsiteY225" fmla="*/ 731454 h 749789"/>
                <a:gd name="connsiteX226" fmla="*/ 331794 w 1000294"/>
                <a:gd name="connsiteY226" fmla="*/ 731454 h 749789"/>
                <a:gd name="connsiteX227" fmla="*/ 328136 w 1000294"/>
                <a:gd name="connsiteY227" fmla="*/ 731454 h 749789"/>
                <a:gd name="connsiteX228" fmla="*/ 321507 w 1000294"/>
                <a:gd name="connsiteY228" fmla="*/ 731225 h 749789"/>
                <a:gd name="connsiteX229" fmla="*/ 315106 w 1000294"/>
                <a:gd name="connsiteY229" fmla="*/ 730997 h 749789"/>
                <a:gd name="connsiteX230" fmla="*/ 308934 w 1000294"/>
                <a:gd name="connsiteY230" fmla="*/ 730768 h 749789"/>
                <a:gd name="connsiteX231" fmla="*/ 303219 w 1000294"/>
                <a:gd name="connsiteY231" fmla="*/ 730539 h 749789"/>
                <a:gd name="connsiteX232" fmla="*/ 300247 w 1000294"/>
                <a:gd name="connsiteY232" fmla="*/ 730311 h 749789"/>
                <a:gd name="connsiteX233" fmla="*/ 294989 w 1000294"/>
                <a:gd name="connsiteY233" fmla="*/ 730082 h 749789"/>
                <a:gd name="connsiteX234" fmla="*/ 292475 w 1000294"/>
                <a:gd name="connsiteY234" fmla="*/ 729854 h 749789"/>
                <a:gd name="connsiteX235" fmla="*/ 289960 w 1000294"/>
                <a:gd name="connsiteY235" fmla="*/ 729625 h 749789"/>
                <a:gd name="connsiteX236" fmla="*/ 285845 w 1000294"/>
                <a:gd name="connsiteY236" fmla="*/ 729396 h 749789"/>
                <a:gd name="connsiteX237" fmla="*/ 283331 w 1000294"/>
                <a:gd name="connsiteY237" fmla="*/ 729168 h 749789"/>
                <a:gd name="connsiteX238" fmla="*/ 279673 w 1000294"/>
                <a:gd name="connsiteY238" fmla="*/ 728939 h 749789"/>
                <a:gd name="connsiteX239" fmla="*/ 276016 w 1000294"/>
                <a:gd name="connsiteY239" fmla="*/ 728482 h 749789"/>
                <a:gd name="connsiteX240" fmla="*/ 273272 w 1000294"/>
                <a:gd name="connsiteY240" fmla="*/ 728253 h 749789"/>
                <a:gd name="connsiteX241" fmla="*/ 271444 w 1000294"/>
                <a:gd name="connsiteY241" fmla="*/ 728025 h 749789"/>
                <a:gd name="connsiteX242" fmla="*/ 269386 w 1000294"/>
                <a:gd name="connsiteY242" fmla="*/ 727568 h 749789"/>
                <a:gd name="connsiteX243" fmla="*/ 267557 w 1000294"/>
                <a:gd name="connsiteY243" fmla="*/ 727110 h 749789"/>
                <a:gd name="connsiteX244" fmla="*/ 267557 w 1000294"/>
                <a:gd name="connsiteY244" fmla="*/ 727110 h 749789"/>
                <a:gd name="connsiteX245" fmla="*/ 266872 w 1000294"/>
                <a:gd name="connsiteY245" fmla="*/ 727110 h 749789"/>
                <a:gd name="connsiteX246" fmla="*/ 265500 w 1000294"/>
                <a:gd name="connsiteY246" fmla="*/ 726882 h 749789"/>
                <a:gd name="connsiteX247" fmla="*/ 264814 w 1000294"/>
                <a:gd name="connsiteY247" fmla="*/ 726653 h 749789"/>
                <a:gd name="connsiteX248" fmla="*/ 263443 w 1000294"/>
                <a:gd name="connsiteY248" fmla="*/ 725967 h 749789"/>
                <a:gd name="connsiteX249" fmla="*/ 260014 w 1000294"/>
                <a:gd name="connsiteY249" fmla="*/ 722996 h 749789"/>
                <a:gd name="connsiteX250" fmla="*/ 259099 w 1000294"/>
                <a:gd name="connsiteY250" fmla="*/ 721853 h 749789"/>
                <a:gd name="connsiteX251" fmla="*/ 258413 w 1000294"/>
                <a:gd name="connsiteY251" fmla="*/ 720938 h 749789"/>
                <a:gd name="connsiteX252" fmla="*/ 257499 w 1000294"/>
                <a:gd name="connsiteY252" fmla="*/ 719795 h 749789"/>
                <a:gd name="connsiteX253" fmla="*/ 255442 w 1000294"/>
                <a:gd name="connsiteY253" fmla="*/ 717052 h 749789"/>
                <a:gd name="connsiteX254" fmla="*/ 254527 w 1000294"/>
                <a:gd name="connsiteY254" fmla="*/ 715680 h 749789"/>
                <a:gd name="connsiteX255" fmla="*/ 250870 w 1000294"/>
                <a:gd name="connsiteY255" fmla="*/ 709737 h 749789"/>
                <a:gd name="connsiteX256" fmla="*/ 250412 w 1000294"/>
                <a:gd name="connsiteY256" fmla="*/ 708822 h 749789"/>
                <a:gd name="connsiteX257" fmla="*/ 248584 w 1000294"/>
                <a:gd name="connsiteY257" fmla="*/ 705393 h 749789"/>
                <a:gd name="connsiteX258" fmla="*/ 238297 w 1000294"/>
                <a:gd name="connsiteY258" fmla="*/ 657616 h 749789"/>
                <a:gd name="connsiteX259" fmla="*/ 237839 w 1000294"/>
                <a:gd name="connsiteY259" fmla="*/ 650529 h 749789"/>
                <a:gd name="connsiteX260" fmla="*/ 237382 w 1000294"/>
                <a:gd name="connsiteY260" fmla="*/ 641843 h 749789"/>
                <a:gd name="connsiteX261" fmla="*/ 237154 w 1000294"/>
                <a:gd name="connsiteY261" fmla="*/ 633156 h 749789"/>
                <a:gd name="connsiteX262" fmla="*/ 237154 w 1000294"/>
                <a:gd name="connsiteY262" fmla="*/ 624469 h 749789"/>
                <a:gd name="connsiteX263" fmla="*/ 237154 w 1000294"/>
                <a:gd name="connsiteY263" fmla="*/ 620126 h 749789"/>
                <a:gd name="connsiteX264" fmla="*/ 236925 w 1000294"/>
                <a:gd name="connsiteY264" fmla="*/ 611439 h 749789"/>
                <a:gd name="connsiteX265" fmla="*/ 235782 w 1000294"/>
                <a:gd name="connsiteY265" fmla="*/ 594065 h 749789"/>
                <a:gd name="connsiteX266" fmla="*/ 233725 w 1000294"/>
                <a:gd name="connsiteY266" fmla="*/ 581264 h 749789"/>
                <a:gd name="connsiteX267" fmla="*/ 229381 w 1000294"/>
                <a:gd name="connsiteY267" fmla="*/ 568462 h 749789"/>
                <a:gd name="connsiteX268" fmla="*/ 227324 w 1000294"/>
                <a:gd name="connsiteY268" fmla="*/ 564804 h 749789"/>
                <a:gd name="connsiteX269" fmla="*/ 225038 w 1000294"/>
                <a:gd name="connsiteY269" fmla="*/ 561604 h 749789"/>
                <a:gd name="connsiteX270" fmla="*/ 223895 w 1000294"/>
                <a:gd name="connsiteY270" fmla="*/ 560004 h 749789"/>
                <a:gd name="connsiteX271" fmla="*/ 221152 w 1000294"/>
                <a:gd name="connsiteY271" fmla="*/ 557261 h 749789"/>
                <a:gd name="connsiteX272" fmla="*/ 219780 w 1000294"/>
                <a:gd name="connsiteY272" fmla="*/ 556118 h 749789"/>
                <a:gd name="connsiteX273" fmla="*/ 217494 w 1000294"/>
                <a:gd name="connsiteY273" fmla="*/ 554289 h 749789"/>
                <a:gd name="connsiteX274" fmla="*/ 215208 w 1000294"/>
                <a:gd name="connsiteY274" fmla="*/ 552917 h 749789"/>
                <a:gd name="connsiteX275" fmla="*/ 213608 w 1000294"/>
                <a:gd name="connsiteY275" fmla="*/ 552003 h 749789"/>
                <a:gd name="connsiteX276" fmla="*/ 210179 w 1000294"/>
                <a:gd name="connsiteY276" fmla="*/ 550631 h 749789"/>
                <a:gd name="connsiteX277" fmla="*/ 206293 w 1000294"/>
                <a:gd name="connsiteY277" fmla="*/ 549488 h 749789"/>
                <a:gd name="connsiteX278" fmla="*/ 198520 w 1000294"/>
                <a:gd name="connsiteY278" fmla="*/ 548802 h 749789"/>
                <a:gd name="connsiteX279" fmla="*/ 198520 w 1000294"/>
                <a:gd name="connsiteY279" fmla="*/ 548802 h 749789"/>
                <a:gd name="connsiteX280" fmla="*/ 184804 w 1000294"/>
                <a:gd name="connsiteY280" fmla="*/ 550860 h 749789"/>
                <a:gd name="connsiteX281" fmla="*/ 137713 w 1000294"/>
                <a:gd name="connsiteY281" fmla="*/ 556118 h 749789"/>
                <a:gd name="connsiteX282" fmla="*/ 84677 w 1000294"/>
                <a:gd name="connsiteY282" fmla="*/ 538973 h 749789"/>
                <a:gd name="connsiteX283" fmla="*/ 76448 w 1000294"/>
                <a:gd name="connsiteY283" fmla="*/ 532800 h 749789"/>
                <a:gd name="connsiteX284" fmla="*/ 67075 w 1000294"/>
                <a:gd name="connsiteY284" fmla="*/ 520685 h 749789"/>
                <a:gd name="connsiteX285" fmla="*/ 63418 w 1000294"/>
                <a:gd name="connsiteY285" fmla="*/ 510398 h 749789"/>
                <a:gd name="connsiteX286" fmla="*/ 62503 w 1000294"/>
                <a:gd name="connsiteY286" fmla="*/ 504454 h 749789"/>
                <a:gd name="connsiteX287" fmla="*/ 62503 w 1000294"/>
                <a:gd name="connsiteY287" fmla="*/ 504454 h 749789"/>
                <a:gd name="connsiteX288" fmla="*/ 75762 w 1000294"/>
                <a:gd name="connsiteY288" fmla="*/ 505826 h 749789"/>
                <a:gd name="connsiteX289" fmla="*/ 85592 w 1000294"/>
                <a:gd name="connsiteY289" fmla="*/ 506740 h 749789"/>
                <a:gd name="connsiteX290" fmla="*/ 115310 w 1000294"/>
                <a:gd name="connsiteY290" fmla="*/ 493481 h 749789"/>
                <a:gd name="connsiteX291" fmla="*/ 112567 w 1000294"/>
                <a:gd name="connsiteY291" fmla="*/ 458734 h 749789"/>
                <a:gd name="connsiteX292" fmla="*/ 85592 w 1000294"/>
                <a:gd name="connsiteY292" fmla="*/ 424901 h 749789"/>
                <a:gd name="connsiteX293" fmla="*/ 85363 w 1000294"/>
                <a:gd name="connsiteY293" fmla="*/ 396783 h 749789"/>
                <a:gd name="connsiteX294" fmla="*/ 203549 w 1000294"/>
                <a:gd name="connsiteY294" fmla="*/ 381010 h 749789"/>
                <a:gd name="connsiteX295" fmla="*/ 234410 w 1000294"/>
                <a:gd name="connsiteY295" fmla="*/ 375981 h 749789"/>
                <a:gd name="connsiteX296" fmla="*/ 239897 w 1000294"/>
                <a:gd name="connsiteY296" fmla="*/ 351063 h 749789"/>
                <a:gd name="connsiteX297" fmla="*/ 238068 w 1000294"/>
                <a:gd name="connsiteY297" fmla="*/ 260081 h 749789"/>
                <a:gd name="connsiteX298" fmla="*/ 239440 w 1000294"/>
                <a:gd name="connsiteY298" fmla="*/ 247279 h 749789"/>
                <a:gd name="connsiteX299" fmla="*/ 270301 w 1000294"/>
                <a:gd name="connsiteY299" fmla="*/ 240650 h 749789"/>
                <a:gd name="connsiteX300" fmla="*/ 279216 w 1000294"/>
                <a:gd name="connsiteY300" fmla="*/ 268767 h 749789"/>
                <a:gd name="connsiteX301" fmla="*/ 282416 w 1000294"/>
                <a:gd name="connsiteY301" fmla="*/ 329118 h 749789"/>
                <a:gd name="connsiteX302" fmla="*/ 305734 w 1000294"/>
                <a:gd name="connsiteY302" fmla="*/ 357236 h 749789"/>
                <a:gd name="connsiteX303" fmla="*/ 340709 w 1000294"/>
                <a:gd name="connsiteY303" fmla="*/ 346491 h 749789"/>
                <a:gd name="connsiteX304" fmla="*/ 361283 w 1000294"/>
                <a:gd name="connsiteY304" fmla="*/ 267624 h 749789"/>
                <a:gd name="connsiteX305" fmla="*/ 350768 w 1000294"/>
                <a:gd name="connsiteY305" fmla="*/ 226019 h 749789"/>
                <a:gd name="connsiteX306" fmla="*/ 377514 w 1000294"/>
                <a:gd name="connsiteY306" fmla="*/ 223733 h 749789"/>
                <a:gd name="connsiteX307" fmla="*/ 24784 w 1000294"/>
                <a:gd name="connsiteY307" fmla="*/ 159268 h 749789"/>
                <a:gd name="connsiteX308" fmla="*/ 107080 w 1000294"/>
                <a:gd name="connsiteY308" fmla="*/ 72857 h 749789"/>
                <a:gd name="connsiteX309" fmla="*/ 197149 w 1000294"/>
                <a:gd name="connsiteY309" fmla="*/ 163611 h 749789"/>
                <a:gd name="connsiteX310" fmla="*/ 112795 w 1000294"/>
                <a:gd name="connsiteY310" fmla="*/ 246593 h 749789"/>
                <a:gd name="connsiteX311" fmla="*/ 24784 w 1000294"/>
                <a:gd name="connsiteY311" fmla="*/ 159268 h 749789"/>
                <a:gd name="connsiteX312" fmla="*/ 93364 w 1000294"/>
                <a:gd name="connsiteY312" fmla="*/ 271053 h 749789"/>
                <a:gd name="connsiteX313" fmla="*/ 105480 w 1000294"/>
                <a:gd name="connsiteY313" fmla="*/ 260995 h 749789"/>
                <a:gd name="connsiteX314" fmla="*/ 204921 w 1000294"/>
                <a:gd name="connsiteY314" fmla="*/ 197444 h 749789"/>
                <a:gd name="connsiteX315" fmla="*/ 207893 w 1000294"/>
                <a:gd name="connsiteY315" fmla="*/ 191729 h 749789"/>
                <a:gd name="connsiteX316" fmla="*/ 221380 w 1000294"/>
                <a:gd name="connsiteY316" fmla="*/ 184643 h 749789"/>
                <a:gd name="connsiteX317" fmla="*/ 322193 w 1000294"/>
                <a:gd name="connsiteY317" fmla="*/ 222133 h 749789"/>
                <a:gd name="connsiteX318" fmla="*/ 334994 w 1000294"/>
                <a:gd name="connsiteY318" fmla="*/ 236535 h 749789"/>
                <a:gd name="connsiteX319" fmla="*/ 340252 w 1000294"/>
                <a:gd name="connsiteY319" fmla="*/ 322717 h 749789"/>
                <a:gd name="connsiteX320" fmla="*/ 333851 w 1000294"/>
                <a:gd name="connsiteY320" fmla="*/ 333918 h 749789"/>
                <a:gd name="connsiteX321" fmla="*/ 311906 w 1000294"/>
                <a:gd name="connsiteY321" fmla="*/ 345348 h 749789"/>
                <a:gd name="connsiteX322" fmla="*/ 296590 w 1000294"/>
                <a:gd name="connsiteY322" fmla="*/ 324089 h 749789"/>
                <a:gd name="connsiteX323" fmla="*/ 293161 w 1000294"/>
                <a:gd name="connsiteY323" fmla="*/ 267853 h 749789"/>
                <a:gd name="connsiteX324" fmla="*/ 279902 w 1000294"/>
                <a:gd name="connsiteY324" fmla="*/ 230134 h 749789"/>
                <a:gd name="connsiteX325" fmla="*/ 227552 w 1000294"/>
                <a:gd name="connsiteY325" fmla="*/ 228077 h 749789"/>
                <a:gd name="connsiteX326" fmla="*/ 220923 w 1000294"/>
                <a:gd name="connsiteY326" fmla="*/ 247965 h 749789"/>
                <a:gd name="connsiteX327" fmla="*/ 222295 w 1000294"/>
                <a:gd name="connsiteY327" fmla="*/ 343291 h 749789"/>
                <a:gd name="connsiteX328" fmla="*/ 221152 w 1000294"/>
                <a:gd name="connsiteY328" fmla="*/ 364779 h 749789"/>
                <a:gd name="connsiteX329" fmla="*/ 208807 w 1000294"/>
                <a:gd name="connsiteY329" fmla="*/ 370723 h 749789"/>
                <a:gd name="connsiteX330" fmla="*/ 90392 w 1000294"/>
                <a:gd name="connsiteY330" fmla="*/ 370494 h 749789"/>
                <a:gd name="connsiteX331" fmla="*/ 84677 w 1000294"/>
                <a:gd name="connsiteY331" fmla="*/ 373238 h 749789"/>
                <a:gd name="connsiteX332" fmla="*/ 61132 w 1000294"/>
                <a:gd name="connsiteY332" fmla="*/ 388782 h 749789"/>
                <a:gd name="connsiteX333" fmla="*/ 61360 w 1000294"/>
                <a:gd name="connsiteY333" fmla="*/ 420329 h 749789"/>
                <a:gd name="connsiteX334" fmla="*/ 94507 w 1000294"/>
                <a:gd name="connsiteY334" fmla="*/ 463077 h 749789"/>
                <a:gd name="connsiteX335" fmla="*/ 100451 w 1000294"/>
                <a:gd name="connsiteY335" fmla="*/ 488223 h 749789"/>
                <a:gd name="connsiteX336" fmla="*/ 70733 w 1000294"/>
                <a:gd name="connsiteY336" fmla="*/ 489138 h 749789"/>
                <a:gd name="connsiteX337" fmla="*/ 26613 w 1000294"/>
                <a:gd name="connsiteY337" fmla="*/ 447990 h 749789"/>
                <a:gd name="connsiteX338" fmla="*/ 22498 w 1000294"/>
                <a:gd name="connsiteY338" fmla="*/ 389925 h 749789"/>
                <a:gd name="connsiteX339" fmla="*/ 37586 w 1000294"/>
                <a:gd name="connsiteY339" fmla="*/ 363636 h 749789"/>
                <a:gd name="connsiteX340" fmla="*/ 93364 w 1000294"/>
                <a:gd name="connsiteY340" fmla="*/ 271053 h 74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000294" h="749789">
                  <a:moveTo>
                    <a:pt x="12668" y="374152"/>
                  </a:moveTo>
                  <a:cubicBezTo>
                    <a:pt x="-6077" y="404327"/>
                    <a:pt x="-4019" y="437474"/>
                    <a:pt x="18841" y="464449"/>
                  </a:cubicBezTo>
                  <a:cubicBezTo>
                    <a:pt x="30956" y="478622"/>
                    <a:pt x="38729" y="493938"/>
                    <a:pt x="43987" y="511541"/>
                  </a:cubicBezTo>
                  <a:cubicBezTo>
                    <a:pt x="49016" y="528457"/>
                    <a:pt x="54731" y="536687"/>
                    <a:pt x="73705" y="552231"/>
                  </a:cubicBezTo>
                  <a:cubicBezTo>
                    <a:pt x="101822" y="569148"/>
                    <a:pt x="103423" y="580121"/>
                    <a:pt x="100451" y="603438"/>
                  </a:cubicBezTo>
                  <a:cubicBezTo>
                    <a:pt x="99765" y="608467"/>
                    <a:pt x="100222" y="613496"/>
                    <a:pt x="99765" y="618525"/>
                  </a:cubicBezTo>
                  <a:cubicBezTo>
                    <a:pt x="98165" y="647329"/>
                    <a:pt x="95879" y="676133"/>
                    <a:pt x="94964" y="705165"/>
                  </a:cubicBezTo>
                  <a:cubicBezTo>
                    <a:pt x="94279" y="723224"/>
                    <a:pt x="101365" y="731225"/>
                    <a:pt x="118739" y="736026"/>
                  </a:cubicBezTo>
                  <a:cubicBezTo>
                    <a:pt x="129483" y="738769"/>
                    <a:pt x="140227" y="737626"/>
                    <a:pt x="151200" y="737397"/>
                  </a:cubicBezTo>
                  <a:cubicBezTo>
                    <a:pt x="163544" y="737397"/>
                    <a:pt x="171317" y="731225"/>
                    <a:pt x="176346" y="720252"/>
                  </a:cubicBezTo>
                  <a:cubicBezTo>
                    <a:pt x="182747" y="706308"/>
                    <a:pt x="185947" y="691449"/>
                    <a:pt x="188233" y="676590"/>
                  </a:cubicBezTo>
                  <a:cubicBezTo>
                    <a:pt x="193262" y="645272"/>
                    <a:pt x="197377" y="613725"/>
                    <a:pt x="201949" y="582178"/>
                  </a:cubicBezTo>
                  <a:cubicBezTo>
                    <a:pt x="202635" y="578063"/>
                    <a:pt x="201721" y="572348"/>
                    <a:pt x="207664" y="572348"/>
                  </a:cubicBezTo>
                  <a:cubicBezTo>
                    <a:pt x="212236" y="572348"/>
                    <a:pt x="216122" y="575777"/>
                    <a:pt x="216808" y="580349"/>
                  </a:cubicBezTo>
                  <a:cubicBezTo>
                    <a:pt x="218180" y="590408"/>
                    <a:pt x="221837" y="599780"/>
                    <a:pt x="221837" y="610067"/>
                  </a:cubicBezTo>
                  <a:cubicBezTo>
                    <a:pt x="222066" y="636128"/>
                    <a:pt x="222066" y="662188"/>
                    <a:pt x="224581" y="688020"/>
                  </a:cubicBezTo>
                  <a:cubicBezTo>
                    <a:pt x="228010" y="724596"/>
                    <a:pt x="244012" y="743570"/>
                    <a:pt x="266872" y="744941"/>
                  </a:cubicBezTo>
                  <a:cubicBezTo>
                    <a:pt x="308020" y="747227"/>
                    <a:pt x="693439" y="750199"/>
                    <a:pt x="720871" y="749742"/>
                  </a:cubicBezTo>
                  <a:cubicBezTo>
                    <a:pt x="764305" y="749056"/>
                    <a:pt x="780764" y="733283"/>
                    <a:pt x="788537" y="695106"/>
                  </a:cubicBezTo>
                  <a:cubicBezTo>
                    <a:pt x="796309" y="657845"/>
                    <a:pt x="796309" y="620583"/>
                    <a:pt x="799738" y="583321"/>
                  </a:cubicBezTo>
                  <a:cubicBezTo>
                    <a:pt x="802024" y="557946"/>
                    <a:pt x="806825" y="553374"/>
                    <a:pt x="832199" y="555889"/>
                  </a:cubicBezTo>
                  <a:cubicBezTo>
                    <a:pt x="837229" y="556346"/>
                    <a:pt x="902151" y="588122"/>
                    <a:pt x="954500" y="556118"/>
                  </a:cubicBezTo>
                  <a:cubicBezTo>
                    <a:pt x="994505" y="531657"/>
                    <a:pt x="1003192" y="489595"/>
                    <a:pt x="999535" y="442961"/>
                  </a:cubicBezTo>
                  <a:cubicBezTo>
                    <a:pt x="996563" y="405927"/>
                    <a:pt x="970731" y="372323"/>
                    <a:pt x="941013" y="363865"/>
                  </a:cubicBezTo>
                  <a:cubicBezTo>
                    <a:pt x="906494" y="354035"/>
                    <a:pt x="873576" y="358379"/>
                    <a:pt x="843629" y="378267"/>
                  </a:cubicBezTo>
                  <a:cubicBezTo>
                    <a:pt x="834943" y="383982"/>
                    <a:pt x="825341" y="386954"/>
                    <a:pt x="816197" y="391068"/>
                  </a:cubicBezTo>
                  <a:cubicBezTo>
                    <a:pt x="807968" y="394497"/>
                    <a:pt x="803396" y="390383"/>
                    <a:pt x="801567" y="383296"/>
                  </a:cubicBezTo>
                  <a:cubicBezTo>
                    <a:pt x="800195" y="378495"/>
                    <a:pt x="800881" y="373238"/>
                    <a:pt x="800653" y="368208"/>
                  </a:cubicBezTo>
                  <a:cubicBezTo>
                    <a:pt x="800424" y="339405"/>
                    <a:pt x="799738" y="310373"/>
                    <a:pt x="799967" y="281569"/>
                  </a:cubicBezTo>
                  <a:cubicBezTo>
                    <a:pt x="800195" y="244536"/>
                    <a:pt x="783050" y="226248"/>
                    <a:pt x="744188" y="215046"/>
                  </a:cubicBezTo>
                  <a:cubicBezTo>
                    <a:pt x="718814" y="207731"/>
                    <a:pt x="692525" y="210474"/>
                    <a:pt x="666693" y="209331"/>
                  </a:cubicBezTo>
                  <a:cubicBezTo>
                    <a:pt x="658692" y="209331"/>
                    <a:pt x="650691" y="209103"/>
                    <a:pt x="642919" y="209331"/>
                  </a:cubicBezTo>
                  <a:cubicBezTo>
                    <a:pt x="634232" y="209789"/>
                    <a:pt x="625545" y="211389"/>
                    <a:pt x="617087" y="211617"/>
                  </a:cubicBezTo>
                  <a:cubicBezTo>
                    <a:pt x="598113" y="212075"/>
                    <a:pt x="590798" y="204302"/>
                    <a:pt x="591484" y="185557"/>
                  </a:cubicBezTo>
                  <a:cubicBezTo>
                    <a:pt x="591941" y="173898"/>
                    <a:pt x="595598" y="162926"/>
                    <a:pt x="598570" y="151724"/>
                  </a:cubicBezTo>
                  <a:cubicBezTo>
                    <a:pt x="603599" y="132750"/>
                    <a:pt x="606343" y="113548"/>
                    <a:pt x="605200" y="93888"/>
                  </a:cubicBezTo>
                  <a:cubicBezTo>
                    <a:pt x="602685" y="49997"/>
                    <a:pt x="579139" y="20965"/>
                    <a:pt x="537305" y="9078"/>
                  </a:cubicBezTo>
                  <a:cubicBezTo>
                    <a:pt x="503930" y="-523"/>
                    <a:pt x="435121" y="-16068"/>
                    <a:pt x="391459" y="45654"/>
                  </a:cubicBezTo>
                  <a:cubicBezTo>
                    <a:pt x="376142" y="76058"/>
                    <a:pt x="369284" y="107833"/>
                    <a:pt x="379114" y="142123"/>
                  </a:cubicBezTo>
                  <a:cubicBezTo>
                    <a:pt x="383915" y="158811"/>
                    <a:pt x="391687" y="174356"/>
                    <a:pt x="396259" y="191272"/>
                  </a:cubicBezTo>
                  <a:cubicBezTo>
                    <a:pt x="399460" y="202702"/>
                    <a:pt x="395345" y="208417"/>
                    <a:pt x="383915" y="208188"/>
                  </a:cubicBezTo>
                  <a:cubicBezTo>
                    <a:pt x="358540" y="207274"/>
                    <a:pt x="332023" y="214589"/>
                    <a:pt x="309620" y="195844"/>
                  </a:cubicBezTo>
                  <a:cubicBezTo>
                    <a:pt x="308020" y="194472"/>
                    <a:pt x="305505" y="194472"/>
                    <a:pt x="303448" y="193787"/>
                  </a:cubicBezTo>
                  <a:cubicBezTo>
                    <a:pt x="279902" y="186700"/>
                    <a:pt x="256585" y="179156"/>
                    <a:pt x="232810" y="173213"/>
                  </a:cubicBezTo>
                  <a:cubicBezTo>
                    <a:pt x="221380" y="170241"/>
                    <a:pt x="213836" y="166812"/>
                    <a:pt x="211779" y="153096"/>
                  </a:cubicBezTo>
                  <a:cubicBezTo>
                    <a:pt x="209036" y="132750"/>
                    <a:pt x="198749" y="114691"/>
                    <a:pt x="186404" y="98460"/>
                  </a:cubicBezTo>
                  <a:cubicBezTo>
                    <a:pt x="147542" y="47483"/>
                    <a:pt x="83306" y="44739"/>
                    <a:pt x="41243" y="83144"/>
                  </a:cubicBezTo>
                  <a:cubicBezTo>
                    <a:pt x="-11335" y="131150"/>
                    <a:pt x="1010" y="218704"/>
                    <a:pt x="57703" y="245907"/>
                  </a:cubicBezTo>
                  <a:cubicBezTo>
                    <a:pt x="61589" y="247736"/>
                    <a:pt x="65246" y="250022"/>
                    <a:pt x="69133" y="252080"/>
                  </a:cubicBezTo>
                  <a:cubicBezTo>
                    <a:pt x="84220" y="260538"/>
                    <a:pt x="83992" y="260309"/>
                    <a:pt x="75305" y="276083"/>
                  </a:cubicBezTo>
                  <a:cubicBezTo>
                    <a:pt x="56788" y="309915"/>
                    <a:pt x="33014" y="341005"/>
                    <a:pt x="12668" y="374152"/>
                  </a:cubicBezTo>
                  <a:close/>
                  <a:moveTo>
                    <a:pt x="186404" y="578520"/>
                  </a:moveTo>
                  <a:cubicBezTo>
                    <a:pt x="185033" y="594980"/>
                    <a:pt x="184118" y="611667"/>
                    <a:pt x="181375" y="627898"/>
                  </a:cubicBezTo>
                  <a:cubicBezTo>
                    <a:pt x="177260" y="654187"/>
                    <a:pt x="174060" y="680705"/>
                    <a:pt x="165145" y="706079"/>
                  </a:cubicBezTo>
                  <a:cubicBezTo>
                    <a:pt x="159201" y="722996"/>
                    <a:pt x="154858" y="725053"/>
                    <a:pt x="131312" y="722310"/>
                  </a:cubicBezTo>
                  <a:cubicBezTo>
                    <a:pt x="117139" y="720710"/>
                    <a:pt x="112338" y="715909"/>
                    <a:pt x="110738" y="699678"/>
                  </a:cubicBezTo>
                  <a:cubicBezTo>
                    <a:pt x="110052" y="693278"/>
                    <a:pt x="109823" y="686648"/>
                    <a:pt x="110738" y="680247"/>
                  </a:cubicBezTo>
                  <a:cubicBezTo>
                    <a:pt x="115081" y="650758"/>
                    <a:pt x="113710" y="621269"/>
                    <a:pt x="114853" y="591779"/>
                  </a:cubicBezTo>
                  <a:cubicBezTo>
                    <a:pt x="115538" y="571434"/>
                    <a:pt x="115081" y="571434"/>
                    <a:pt x="135427" y="572577"/>
                  </a:cubicBezTo>
                  <a:cubicBezTo>
                    <a:pt x="138398" y="572805"/>
                    <a:pt x="141142" y="573034"/>
                    <a:pt x="144342" y="573263"/>
                  </a:cubicBezTo>
                  <a:cubicBezTo>
                    <a:pt x="154858" y="572348"/>
                    <a:pt x="165602" y="574406"/>
                    <a:pt x="176117" y="570062"/>
                  </a:cubicBezTo>
                  <a:cubicBezTo>
                    <a:pt x="183433" y="566862"/>
                    <a:pt x="187090" y="571205"/>
                    <a:pt x="186404" y="578520"/>
                  </a:cubicBezTo>
                  <a:close/>
                  <a:moveTo>
                    <a:pt x="377514" y="223733"/>
                  </a:moveTo>
                  <a:cubicBezTo>
                    <a:pt x="385058" y="224876"/>
                    <a:pt x="391687" y="223276"/>
                    <a:pt x="398317" y="219847"/>
                  </a:cubicBezTo>
                  <a:cubicBezTo>
                    <a:pt x="415919" y="210932"/>
                    <a:pt x="420034" y="200873"/>
                    <a:pt x="412261" y="182814"/>
                  </a:cubicBezTo>
                  <a:cubicBezTo>
                    <a:pt x="404717" y="165669"/>
                    <a:pt x="396031" y="148981"/>
                    <a:pt x="393516" y="130007"/>
                  </a:cubicBezTo>
                  <a:cubicBezTo>
                    <a:pt x="391230" y="114005"/>
                    <a:pt x="391230" y="98460"/>
                    <a:pt x="395345" y="82687"/>
                  </a:cubicBezTo>
                  <a:cubicBezTo>
                    <a:pt x="406546" y="39024"/>
                    <a:pt x="439007" y="15707"/>
                    <a:pt x="484499" y="17079"/>
                  </a:cubicBezTo>
                  <a:cubicBezTo>
                    <a:pt x="500501" y="17536"/>
                    <a:pt x="516046" y="19136"/>
                    <a:pt x="531362" y="23708"/>
                  </a:cubicBezTo>
                  <a:cubicBezTo>
                    <a:pt x="534562" y="24623"/>
                    <a:pt x="537534" y="25766"/>
                    <a:pt x="540506" y="26680"/>
                  </a:cubicBezTo>
                  <a:lnTo>
                    <a:pt x="540506" y="26680"/>
                  </a:lnTo>
                  <a:cubicBezTo>
                    <a:pt x="541420" y="27137"/>
                    <a:pt x="542335" y="27366"/>
                    <a:pt x="543249" y="27823"/>
                  </a:cubicBezTo>
                  <a:cubicBezTo>
                    <a:pt x="543249" y="27823"/>
                    <a:pt x="543249" y="27823"/>
                    <a:pt x="543478" y="27823"/>
                  </a:cubicBezTo>
                  <a:cubicBezTo>
                    <a:pt x="544392" y="28280"/>
                    <a:pt x="545306" y="28509"/>
                    <a:pt x="545992" y="28966"/>
                  </a:cubicBezTo>
                  <a:cubicBezTo>
                    <a:pt x="545992" y="28966"/>
                    <a:pt x="546221" y="28966"/>
                    <a:pt x="546221" y="28966"/>
                  </a:cubicBezTo>
                  <a:cubicBezTo>
                    <a:pt x="547135" y="29423"/>
                    <a:pt x="547821" y="29880"/>
                    <a:pt x="548735" y="30109"/>
                  </a:cubicBezTo>
                  <a:cubicBezTo>
                    <a:pt x="548735" y="30109"/>
                    <a:pt x="548964" y="30109"/>
                    <a:pt x="548964" y="30109"/>
                  </a:cubicBezTo>
                  <a:cubicBezTo>
                    <a:pt x="549878" y="30566"/>
                    <a:pt x="550564" y="31023"/>
                    <a:pt x="551479" y="31481"/>
                  </a:cubicBezTo>
                  <a:cubicBezTo>
                    <a:pt x="551479" y="31481"/>
                    <a:pt x="551479" y="31481"/>
                    <a:pt x="551479" y="31481"/>
                  </a:cubicBezTo>
                  <a:cubicBezTo>
                    <a:pt x="557422" y="34681"/>
                    <a:pt x="562451" y="38567"/>
                    <a:pt x="566795" y="42911"/>
                  </a:cubicBezTo>
                  <a:cubicBezTo>
                    <a:pt x="566795" y="42911"/>
                    <a:pt x="566795" y="42911"/>
                    <a:pt x="566795" y="42911"/>
                  </a:cubicBezTo>
                  <a:cubicBezTo>
                    <a:pt x="567252" y="43368"/>
                    <a:pt x="567938" y="44054"/>
                    <a:pt x="568395" y="44739"/>
                  </a:cubicBezTo>
                  <a:cubicBezTo>
                    <a:pt x="568395" y="44739"/>
                    <a:pt x="568624" y="44968"/>
                    <a:pt x="568624" y="44968"/>
                  </a:cubicBezTo>
                  <a:cubicBezTo>
                    <a:pt x="569081" y="45425"/>
                    <a:pt x="569538" y="46111"/>
                    <a:pt x="569995" y="46568"/>
                  </a:cubicBezTo>
                  <a:cubicBezTo>
                    <a:pt x="570224" y="46797"/>
                    <a:pt x="570224" y="46797"/>
                    <a:pt x="570452" y="47025"/>
                  </a:cubicBezTo>
                  <a:cubicBezTo>
                    <a:pt x="570910" y="47483"/>
                    <a:pt x="571367" y="48168"/>
                    <a:pt x="571824" y="48626"/>
                  </a:cubicBezTo>
                  <a:cubicBezTo>
                    <a:pt x="572053" y="48854"/>
                    <a:pt x="572053" y="48854"/>
                    <a:pt x="572281" y="49083"/>
                  </a:cubicBezTo>
                  <a:cubicBezTo>
                    <a:pt x="572738" y="49540"/>
                    <a:pt x="573196" y="50226"/>
                    <a:pt x="573424" y="50683"/>
                  </a:cubicBezTo>
                  <a:cubicBezTo>
                    <a:pt x="573653" y="50912"/>
                    <a:pt x="573653" y="51140"/>
                    <a:pt x="573881" y="51140"/>
                  </a:cubicBezTo>
                  <a:cubicBezTo>
                    <a:pt x="574339" y="51597"/>
                    <a:pt x="574567" y="52283"/>
                    <a:pt x="575024" y="52969"/>
                  </a:cubicBezTo>
                  <a:cubicBezTo>
                    <a:pt x="575253" y="53198"/>
                    <a:pt x="575253" y="53426"/>
                    <a:pt x="575482" y="53655"/>
                  </a:cubicBezTo>
                  <a:cubicBezTo>
                    <a:pt x="575939" y="54341"/>
                    <a:pt x="576167" y="54798"/>
                    <a:pt x="576625" y="55484"/>
                  </a:cubicBezTo>
                  <a:cubicBezTo>
                    <a:pt x="576625" y="55712"/>
                    <a:pt x="576853" y="55941"/>
                    <a:pt x="576853" y="55941"/>
                  </a:cubicBezTo>
                  <a:cubicBezTo>
                    <a:pt x="577310" y="56627"/>
                    <a:pt x="577539" y="57312"/>
                    <a:pt x="577996" y="57770"/>
                  </a:cubicBezTo>
                  <a:cubicBezTo>
                    <a:pt x="577996" y="57998"/>
                    <a:pt x="578225" y="57998"/>
                    <a:pt x="578225" y="58227"/>
                  </a:cubicBezTo>
                  <a:cubicBezTo>
                    <a:pt x="579825" y="61199"/>
                    <a:pt x="581197" y="64170"/>
                    <a:pt x="582340" y="67599"/>
                  </a:cubicBezTo>
                  <a:cubicBezTo>
                    <a:pt x="582340" y="67828"/>
                    <a:pt x="582568" y="68285"/>
                    <a:pt x="582568" y="68514"/>
                  </a:cubicBezTo>
                  <a:cubicBezTo>
                    <a:pt x="582797" y="69200"/>
                    <a:pt x="583025" y="69657"/>
                    <a:pt x="583254" y="70343"/>
                  </a:cubicBezTo>
                  <a:cubicBezTo>
                    <a:pt x="583483" y="70800"/>
                    <a:pt x="583483" y="71028"/>
                    <a:pt x="583711" y="71486"/>
                  </a:cubicBezTo>
                  <a:cubicBezTo>
                    <a:pt x="583940" y="71943"/>
                    <a:pt x="584168" y="72629"/>
                    <a:pt x="584168" y="73086"/>
                  </a:cubicBezTo>
                  <a:cubicBezTo>
                    <a:pt x="584397" y="73543"/>
                    <a:pt x="584397" y="74000"/>
                    <a:pt x="584626" y="74457"/>
                  </a:cubicBezTo>
                  <a:cubicBezTo>
                    <a:pt x="584854" y="74915"/>
                    <a:pt x="584854" y="75600"/>
                    <a:pt x="585083" y="76058"/>
                  </a:cubicBezTo>
                  <a:cubicBezTo>
                    <a:pt x="585311" y="76515"/>
                    <a:pt x="585311" y="76972"/>
                    <a:pt x="585540" y="77429"/>
                  </a:cubicBezTo>
                  <a:cubicBezTo>
                    <a:pt x="585769" y="77886"/>
                    <a:pt x="585769" y="78572"/>
                    <a:pt x="585997" y="79029"/>
                  </a:cubicBezTo>
                  <a:cubicBezTo>
                    <a:pt x="586226" y="79487"/>
                    <a:pt x="586226" y="80172"/>
                    <a:pt x="586454" y="80630"/>
                  </a:cubicBezTo>
                  <a:cubicBezTo>
                    <a:pt x="586683" y="81087"/>
                    <a:pt x="586683" y="81773"/>
                    <a:pt x="586912" y="82230"/>
                  </a:cubicBezTo>
                  <a:cubicBezTo>
                    <a:pt x="587140" y="82687"/>
                    <a:pt x="587140" y="83373"/>
                    <a:pt x="587369" y="84059"/>
                  </a:cubicBezTo>
                  <a:cubicBezTo>
                    <a:pt x="587597" y="84516"/>
                    <a:pt x="587597" y="85202"/>
                    <a:pt x="587826" y="85659"/>
                  </a:cubicBezTo>
                  <a:cubicBezTo>
                    <a:pt x="588055" y="86345"/>
                    <a:pt x="588055" y="86802"/>
                    <a:pt x="588283" y="87488"/>
                  </a:cubicBezTo>
                  <a:cubicBezTo>
                    <a:pt x="588283" y="87945"/>
                    <a:pt x="588512" y="88631"/>
                    <a:pt x="588512" y="89088"/>
                  </a:cubicBezTo>
                  <a:cubicBezTo>
                    <a:pt x="588740" y="89774"/>
                    <a:pt x="588740" y="90459"/>
                    <a:pt x="588969" y="91145"/>
                  </a:cubicBezTo>
                  <a:cubicBezTo>
                    <a:pt x="588969" y="91602"/>
                    <a:pt x="589198" y="92060"/>
                    <a:pt x="589198" y="92517"/>
                  </a:cubicBezTo>
                  <a:cubicBezTo>
                    <a:pt x="589426" y="93203"/>
                    <a:pt x="589426" y="94117"/>
                    <a:pt x="589655" y="94803"/>
                  </a:cubicBezTo>
                  <a:cubicBezTo>
                    <a:pt x="589655" y="95260"/>
                    <a:pt x="589883" y="95717"/>
                    <a:pt x="589883" y="95946"/>
                  </a:cubicBezTo>
                  <a:cubicBezTo>
                    <a:pt x="590112" y="97089"/>
                    <a:pt x="590341" y="98460"/>
                    <a:pt x="590341" y="99603"/>
                  </a:cubicBezTo>
                  <a:cubicBezTo>
                    <a:pt x="592398" y="116291"/>
                    <a:pt x="588055" y="132522"/>
                    <a:pt x="583025" y="148524"/>
                  </a:cubicBezTo>
                  <a:cubicBezTo>
                    <a:pt x="581197" y="154467"/>
                    <a:pt x="579139" y="160182"/>
                    <a:pt x="577310" y="166126"/>
                  </a:cubicBezTo>
                  <a:cubicBezTo>
                    <a:pt x="575482" y="172070"/>
                    <a:pt x="573653" y="177785"/>
                    <a:pt x="572053" y="183728"/>
                  </a:cubicBezTo>
                  <a:cubicBezTo>
                    <a:pt x="572053" y="183728"/>
                    <a:pt x="572053" y="183728"/>
                    <a:pt x="572053" y="183728"/>
                  </a:cubicBezTo>
                  <a:cubicBezTo>
                    <a:pt x="571824" y="184643"/>
                    <a:pt x="571595" y="185557"/>
                    <a:pt x="571367" y="186471"/>
                  </a:cubicBezTo>
                  <a:cubicBezTo>
                    <a:pt x="571367" y="186700"/>
                    <a:pt x="571367" y="186700"/>
                    <a:pt x="571367" y="186929"/>
                  </a:cubicBezTo>
                  <a:cubicBezTo>
                    <a:pt x="571138" y="187843"/>
                    <a:pt x="571138" y="188529"/>
                    <a:pt x="570910" y="189443"/>
                  </a:cubicBezTo>
                  <a:cubicBezTo>
                    <a:pt x="570910" y="189443"/>
                    <a:pt x="570910" y="189672"/>
                    <a:pt x="570910" y="189672"/>
                  </a:cubicBezTo>
                  <a:cubicBezTo>
                    <a:pt x="570910" y="190586"/>
                    <a:pt x="570681" y="191501"/>
                    <a:pt x="570681" y="192186"/>
                  </a:cubicBezTo>
                  <a:cubicBezTo>
                    <a:pt x="570681" y="192186"/>
                    <a:pt x="570681" y="192186"/>
                    <a:pt x="570681" y="192186"/>
                  </a:cubicBezTo>
                  <a:cubicBezTo>
                    <a:pt x="570681" y="193101"/>
                    <a:pt x="570681" y="194015"/>
                    <a:pt x="570681" y="194701"/>
                  </a:cubicBezTo>
                  <a:cubicBezTo>
                    <a:pt x="570910" y="203845"/>
                    <a:pt x="575710" y="211160"/>
                    <a:pt x="584854" y="216875"/>
                  </a:cubicBezTo>
                  <a:cubicBezTo>
                    <a:pt x="596056" y="223733"/>
                    <a:pt x="607943" y="227619"/>
                    <a:pt x="621887" y="226019"/>
                  </a:cubicBezTo>
                  <a:cubicBezTo>
                    <a:pt x="652063" y="222133"/>
                    <a:pt x="682238" y="222590"/>
                    <a:pt x="712184" y="226019"/>
                  </a:cubicBezTo>
                  <a:cubicBezTo>
                    <a:pt x="712870" y="226019"/>
                    <a:pt x="713556" y="226248"/>
                    <a:pt x="714242" y="226248"/>
                  </a:cubicBezTo>
                  <a:cubicBezTo>
                    <a:pt x="716528" y="226476"/>
                    <a:pt x="718585" y="226705"/>
                    <a:pt x="720871" y="226934"/>
                  </a:cubicBezTo>
                  <a:cubicBezTo>
                    <a:pt x="721786" y="226934"/>
                    <a:pt x="722700" y="227162"/>
                    <a:pt x="723614" y="227162"/>
                  </a:cubicBezTo>
                  <a:cubicBezTo>
                    <a:pt x="725672" y="227391"/>
                    <a:pt x="727729" y="227619"/>
                    <a:pt x="729787" y="228077"/>
                  </a:cubicBezTo>
                  <a:cubicBezTo>
                    <a:pt x="730701" y="228305"/>
                    <a:pt x="731387" y="228305"/>
                    <a:pt x="732301" y="228534"/>
                  </a:cubicBezTo>
                  <a:cubicBezTo>
                    <a:pt x="735044" y="228991"/>
                    <a:pt x="738016" y="229448"/>
                    <a:pt x="740759" y="229905"/>
                  </a:cubicBezTo>
                  <a:cubicBezTo>
                    <a:pt x="746017" y="230820"/>
                    <a:pt x="751046" y="231963"/>
                    <a:pt x="755390" y="233563"/>
                  </a:cubicBezTo>
                  <a:cubicBezTo>
                    <a:pt x="759733" y="235163"/>
                    <a:pt x="763619" y="236992"/>
                    <a:pt x="767048" y="239278"/>
                  </a:cubicBezTo>
                  <a:cubicBezTo>
                    <a:pt x="772763" y="243164"/>
                    <a:pt x="777107" y="248193"/>
                    <a:pt x="780079" y="254366"/>
                  </a:cubicBezTo>
                  <a:cubicBezTo>
                    <a:pt x="781222" y="256880"/>
                    <a:pt x="782365" y="259623"/>
                    <a:pt x="783279" y="262367"/>
                  </a:cubicBezTo>
                  <a:cubicBezTo>
                    <a:pt x="783736" y="263738"/>
                    <a:pt x="783965" y="265338"/>
                    <a:pt x="784422" y="266939"/>
                  </a:cubicBezTo>
                  <a:cubicBezTo>
                    <a:pt x="785108" y="270139"/>
                    <a:pt x="785565" y="273339"/>
                    <a:pt x="785794" y="276997"/>
                  </a:cubicBezTo>
                  <a:cubicBezTo>
                    <a:pt x="786022" y="281112"/>
                    <a:pt x="786251" y="285227"/>
                    <a:pt x="786479" y="289341"/>
                  </a:cubicBezTo>
                  <a:cubicBezTo>
                    <a:pt x="786708" y="293456"/>
                    <a:pt x="786937" y="297571"/>
                    <a:pt x="786937" y="301686"/>
                  </a:cubicBezTo>
                  <a:cubicBezTo>
                    <a:pt x="787165" y="307858"/>
                    <a:pt x="787165" y="314030"/>
                    <a:pt x="787165" y="320431"/>
                  </a:cubicBezTo>
                  <a:cubicBezTo>
                    <a:pt x="787165" y="324546"/>
                    <a:pt x="787165" y="328661"/>
                    <a:pt x="786937" y="332775"/>
                  </a:cubicBezTo>
                  <a:cubicBezTo>
                    <a:pt x="786708" y="338948"/>
                    <a:pt x="786479" y="345120"/>
                    <a:pt x="786022" y="351521"/>
                  </a:cubicBezTo>
                  <a:cubicBezTo>
                    <a:pt x="785565" y="357693"/>
                    <a:pt x="785108" y="363865"/>
                    <a:pt x="784422" y="370037"/>
                  </a:cubicBezTo>
                  <a:cubicBezTo>
                    <a:pt x="784193" y="372095"/>
                    <a:pt x="783965" y="374152"/>
                    <a:pt x="783736" y="376209"/>
                  </a:cubicBezTo>
                  <a:cubicBezTo>
                    <a:pt x="783279" y="379867"/>
                    <a:pt x="783279" y="383525"/>
                    <a:pt x="783736" y="386725"/>
                  </a:cubicBezTo>
                  <a:cubicBezTo>
                    <a:pt x="784651" y="393812"/>
                    <a:pt x="787851" y="399755"/>
                    <a:pt x="792423" y="403641"/>
                  </a:cubicBezTo>
                  <a:cubicBezTo>
                    <a:pt x="793337" y="404327"/>
                    <a:pt x="794252" y="405013"/>
                    <a:pt x="795166" y="405470"/>
                  </a:cubicBezTo>
                  <a:cubicBezTo>
                    <a:pt x="801796" y="409585"/>
                    <a:pt x="810482" y="410271"/>
                    <a:pt x="820312" y="406156"/>
                  </a:cubicBezTo>
                  <a:cubicBezTo>
                    <a:pt x="824198" y="404556"/>
                    <a:pt x="828313" y="402956"/>
                    <a:pt x="832199" y="401127"/>
                  </a:cubicBezTo>
                  <a:cubicBezTo>
                    <a:pt x="838829" y="398155"/>
                    <a:pt x="845230" y="394955"/>
                    <a:pt x="851173" y="390840"/>
                  </a:cubicBezTo>
                  <a:cubicBezTo>
                    <a:pt x="854374" y="388782"/>
                    <a:pt x="857574" y="386725"/>
                    <a:pt x="860774" y="384896"/>
                  </a:cubicBezTo>
                  <a:cubicBezTo>
                    <a:pt x="867404" y="381467"/>
                    <a:pt x="874033" y="378724"/>
                    <a:pt x="880891" y="376895"/>
                  </a:cubicBezTo>
                  <a:cubicBezTo>
                    <a:pt x="885920" y="375524"/>
                    <a:pt x="891178" y="374609"/>
                    <a:pt x="896436" y="374152"/>
                  </a:cubicBezTo>
                  <a:cubicBezTo>
                    <a:pt x="899865" y="373923"/>
                    <a:pt x="903523" y="373695"/>
                    <a:pt x="906952" y="373695"/>
                  </a:cubicBezTo>
                  <a:cubicBezTo>
                    <a:pt x="912209" y="373695"/>
                    <a:pt x="917696" y="374381"/>
                    <a:pt x="923182" y="375295"/>
                  </a:cubicBezTo>
                  <a:cubicBezTo>
                    <a:pt x="926840" y="375981"/>
                    <a:pt x="930497" y="376667"/>
                    <a:pt x="934155" y="377810"/>
                  </a:cubicBezTo>
                  <a:cubicBezTo>
                    <a:pt x="942613" y="380096"/>
                    <a:pt x="950386" y="383982"/>
                    <a:pt x="957472" y="389468"/>
                  </a:cubicBezTo>
                  <a:cubicBezTo>
                    <a:pt x="959530" y="391068"/>
                    <a:pt x="961587" y="392897"/>
                    <a:pt x="963416" y="394726"/>
                  </a:cubicBezTo>
                  <a:cubicBezTo>
                    <a:pt x="965930" y="397241"/>
                    <a:pt x="968445" y="399984"/>
                    <a:pt x="970502" y="403184"/>
                  </a:cubicBezTo>
                  <a:cubicBezTo>
                    <a:pt x="972103" y="405470"/>
                    <a:pt x="973703" y="407985"/>
                    <a:pt x="975074" y="410499"/>
                  </a:cubicBezTo>
                  <a:cubicBezTo>
                    <a:pt x="975532" y="411414"/>
                    <a:pt x="975989" y="412328"/>
                    <a:pt x="976446" y="413014"/>
                  </a:cubicBezTo>
                  <a:cubicBezTo>
                    <a:pt x="977360" y="414843"/>
                    <a:pt x="978275" y="416672"/>
                    <a:pt x="978961" y="418500"/>
                  </a:cubicBezTo>
                  <a:cubicBezTo>
                    <a:pt x="979646" y="420329"/>
                    <a:pt x="980561" y="422387"/>
                    <a:pt x="981018" y="424444"/>
                  </a:cubicBezTo>
                  <a:cubicBezTo>
                    <a:pt x="981247" y="425358"/>
                    <a:pt x="981704" y="426501"/>
                    <a:pt x="981932" y="427644"/>
                  </a:cubicBezTo>
                  <a:cubicBezTo>
                    <a:pt x="983075" y="431759"/>
                    <a:pt x="983990" y="436331"/>
                    <a:pt x="984676" y="440903"/>
                  </a:cubicBezTo>
                  <a:cubicBezTo>
                    <a:pt x="984904" y="443189"/>
                    <a:pt x="985361" y="445704"/>
                    <a:pt x="985361" y="448218"/>
                  </a:cubicBezTo>
                  <a:cubicBezTo>
                    <a:pt x="985590" y="451647"/>
                    <a:pt x="985819" y="455305"/>
                    <a:pt x="985819" y="458963"/>
                  </a:cubicBezTo>
                  <a:cubicBezTo>
                    <a:pt x="985819" y="460563"/>
                    <a:pt x="985819" y="462163"/>
                    <a:pt x="985819" y="463763"/>
                  </a:cubicBezTo>
                  <a:cubicBezTo>
                    <a:pt x="985819" y="464678"/>
                    <a:pt x="985819" y="465363"/>
                    <a:pt x="985819" y="466278"/>
                  </a:cubicBezTo>
                  <a:cubicBezTo>
                    <a:pt x="985590" y="469478"/>
                    <a:pt x="985361" y="472907"/>
                    <a:pt x="984904" y="476336"/>
                  </a:cubicBezTo>
                  <a:cubicBezTo>
                    <a:pt x="984904" y="477251"/>
                    <a:pt x="984676" y="477936"/>
                    <a:pt x="984676" y="478851"/>
                  </a:cubicBezTo>
                  <a:cubicBezTo>
                    <a:pt x="980104" y="512455"/>
                    <a:pt x="962730" y="550631"/>
                    <a:pt x="912209" y="552917"/>
                  </a:cubicBezTo>
                  <a:cubicBezTo>
                    <a:pt x="896665" y="553603"/>
                    <a:pt x="878148" y="551088"/>
                    <a:pt x="855745" y="543773"/>
                  </a:cubicBezTo>
                  <a:cubicBezTo>
                    <a:pt x="852316" y="541944"/>
                    <a:pt x="848659" y="540573"/>
                    <a:pt x="845230" y="539430"/>
                  </a:cubicBezTo>
                  <a:cubicBezTo>
                    <a:pt x="843401" y="538973"/>
                    <a:pt x="841572" y="538515"/>
                    <a:pt x="839743" y="538058"/>
                  </a:cubicBezTo>
                  <a:cubicBezTo>
                    <a:pt x="837914" y="537601"/>
                    <a:pt x="836086" y="537372"/>
                    <a:pt x="834257" y="537144"/>
                  </a:cubicBezTo>
                  <a:cubicBezTo>
                    <a:pt x="828770" y="536458"/>
                    <a:pt x="823055" y="536458"/>
                    <a:pt x="817340" y="537144"/>
                  </a:cubicBezTo>
                  <a:cubicBezTo>
                    <a:pt x="815512" y="537372"/>
                    <a:pt x="813454" y="537601"/>
                    <a:pt x="811625" y="537830"/>
                  </a:cubicBezTo>
                  <a:cubicBezTo>
                    <a:pt x="804082" y="538973"/>
                    <a:pt x="798595" y="541030"/>
                    <a:pt x="794938" y="544688"/>
                  </a:cubicBezTo>
                  <a:cubicBezTo>
                    <a:pt x="794023" y="545602"/>
                    <a:pt x="793109" y="546516"/>
                    <a:pt x="792423" y="547659"/>
                  </a:cubicBezTo>
                  <a:cubicBezTo>
                    <a:pt x="790137" y="551088"/>
                    <a:pt x="788765" y="555432"/>
                    <a:pt x="787851" y="561147"/>
                  </a:cubicBezTo>
                  <a:cubicBezTo>
                    <a:pt x="787622" y="562976"/>
                    <a:pt x="787394" y="564804"/>
                    <a:pt x="787165" y="566405"/>
                  </a:cubicBezTo>
                  <a:cubicBezTo>
                    <a:pt x="786708" y="570062"/>
                    <a:pt x="786251" y="573491"/>
                    <a:pt x="785794" y="577149"/>
                  </a:cubicBezTo>
                  <a:cubicBezTo>
                    <a:pt x="785336" y="580806"/>
                    <a:pt x="785108" y="584235"/>
                    <a:pt x="784651" y="587893"/>
                  </a:cubicBezTo>
                  <a:cubicBezTo>
                    <a:pt x="784422" y="591551"/>
                    <a:pt x="784193" y="594980"/>
                    <a:pt x="784193" y="598637"/>
                  </a:cubicBezTo>
                  <a:cubicBezTo>
                    <a:pt x="784193" y="600466"/>
                    <a:pt x="784193" y="602295"/>
                    <a:pt x="784193" y="604124"/>
                  </a:cubicBezTo>
                  <a:cubicBezTo>
                    <a:pt x="784422" y="609839"/>
                    <a:pt x="784193" y="615554"/>
                    <a:pt x="783965" y="621269"/>
                  </a:cubicBezTo>
                  <a:cubicBezTo>
                    <a:pt x="783736" y="626984"/>
                    <a:pt x="783050" y="632699"/>
                    <a:pt x="782365" y="638185"/>
                  </a:cubicBezTo>
                  <a:cubicBezTo>
                    <a:pt x="781679" y="643900"/>
                    <a:pt x="780764" y="649386"/>
                    <a:pt x="779850" y="655101"/>
                  </a:cubicBezTo>
                  <a:cubicBezTo>
                    <a:pt x="778936" y="660588"/>
                    <a:pt x="777793" y="666303"/>
                    <a:pt x="776878" y="671789"/>
                  </a:cubicBezTo>
                  <a:cubicBezTo>
                    <a:pt x="776192" y="675447"/>
                    <a:pt x="775507" y="679333"/>
                    <a:pt x="774592" y="682991"/>
                  </a:cubicBezTo>
                  <a:cubicBezTo>
                    <a:pt x="773906" y="686648"/>
                    <a:pt x="773221" y="690534"/>
                    <a:pt x="772535" y="694192"/>
                  </a:cubicBezTo>
                  <a:cubicBezTo>
                    <a:pt x="772306" y="696021"/>
                    <a:pt x="771849" y="697621"/>
                    <a:pt x="771392" y="699450"/>
                  </a:cubicBezTo>
                  <a:cubicBezTo>
                    <a:pt x="770935" y="701279"/>
                    <a:pt x="770477" y="702879"/>
                    <a:pt x="770020" y="704708"/>
                  </a:cubicBezTo>
                  <a:cubicBezTo>
                    <a:pt x="769563" y="706308"/>
                    <a:pt x="768877" y="708137"/>
                    <a:pt x="767963" y="709737"/>
                  </a:cubicBezTo>
                  <a:cubicBezTo>
                    <a:pt x="767277" y="711337"/>
                    <a:pt x="766363" y="712937"/>
                    <a:pt x="765220" y="714537"/>
                  </a:cubicBezTo>
                  <a:cubicBezTo>
                    <a:pt x="763619" y="716823"/>
                    <a:pt x="762019" y="719109"/>
                    <a:pt x="760190" y="720938"/>
                  </a:cubicBezTo>
                  <a:cubicBezTo>
                    <a:pt x="754933" y="726653"/>
                    <a:pt x="748532" y="729854"/>
                    <a:pt x="738931" y="730082"/>
                  </a:cubicBezTo>
                  <a:cubicBezTo>
                    <a:pt x="735959" y="730082"/>
                    <a:pt x="732301" y="730082"/>
                    <a:pt x="727958" y="730311"/>
                  </a:cubicBezTo>
                  <a:cubicBezTo>
                    <a:pt x="726586" y="730311"/>
                    <a:pt x="724986" y="730311"/>
                    <a:pt x="723386" y="730311"/>
                  </a:cubicBezTo>
                  <a:cubicBezTo>
                    <a:pt x="722700" y="730311"/>
                    <a:pt x="721786" y="730311"/>
                    <a:pt x="721100" y="730311"/>
                  </a:cubicBezTo>
                  <a:cubicBezTo>
                    <a:pt x="719500" y="730311"/>
                    <a:pt x="717899" y="730311"/>
                    <a:pt x="716071" y="730311"/>
                  </a:cubicBezTo>
                  <a:cubicBezTo>
                    <a:pt x="715156" y="730311"/>
                    <a:pt x="714242" y="730311"/>
                    <a:pt x="713327" y="730311"/>
                  </a:cubicBezTo>
                  <a:cubicBezTo>
                    <a:pt x="711499" y="730311"/>
                    <a:pt x="709670" y="730311"/>
                    <a:pt x="707612" y="730311"/>
                  </a:cubicBezTo>
                  <a:cubicBezTo>
                    <a:pt x="704641" y="730311"/>
                    <a:pt x="701669" y="730311"/>
                    <a:pt x="698468" y="730539"/>
                  </a:cubicBezTo>
                  <a:cubicBezTo>
                    <a:pt x="696411" y="730539"/>
                    <a:pt x="694125" y="730539"/>
                    <a:pt x="692068" y="730539"/>
                  </a:cubicBezTo>
                  <a:cubicBezTo>
                    <a:pt x="690925" y="730539"/>
                    <a:pt x="689782" y="730539"/>
                    <a:pt x="688639" y="730539"/>
                  </a:cubicBezTo>
                  <a:cubicBezTo>
                    <a:pt x="685210" y="730539"/>
                    <a:pt x="681781" y="730539"/>
                    <a:pt x="678123" y="730768"/>
                  </a:cubicBezTo>
                  <a:cubicBezTo>
                    <a:pt x="673322" y="730768"/>
                    <a:pt x="668293" y="730997"/>
                    <a:pt x="663264" y="730997"/>
                  </a:cubicBezTo>
                  <a:cubicBezTo>
                    <a:pt x="654349" y="731225"/>
                    <a:pt x="644747" y="731225"/>
                    <a:pt x="634689" y="731454"/>
                  </a:cubicBezTo>
                  <a:cubicBezTo>
                    <a:pt x="631946" y="731454"/>
                    <a:pt x="628974" y="731454"/>
                    <a:pt x="626002" y="731454"/>
                  </a:cubicBezTo>
                  <a:cubicBezTo>
                    <a:pt x="589655" y="731911"/>
                    <a:pt x="548507" y="732140"/>
                    <a:pt x="507130" y="732368"/>
                  </a:cubicBezTo>
                  <a:cubicBezTo>
                    <a:pt x="505530" y="732368"/>
                    <a:pt x="503930" y="732368"/>
                    <a:pt x="502101" y="732368"/>
                  </a:cubicBezTo>
                  <a:cubicBezTo>
                    <a:pt x="498901" y="732368"/>
                    <a:pt x="495472" y="732368"/>
                    <a:pt x="492271" y="732368"/>
                  </a:cubicBezTo>
                  <a:cubicBezTo>
                    <a:pt x="490671" y="732368"/>
                    <a:pt x="489071" y="732368"/>
                    <a:pt x="487242" y="732368"/>
                  </a:cubicBezTo>
                  <a:cubicBezTo>
                    <a:pt x="477412" y="732368"/>
                    <a:pt x="467582" y="732368"/>
                    <a:pt x="457753" y="732368"/>
                  </a:cubicBezTo>
                  <a:cubicBezTo>
                    <a:pt x="457753" y="732368"/>
                    <a:pt x="457753" y="732368"/>
                    <a:pt x="457753" y="732368"/>
                  </a:cubicBezTo>
                  <a:cubicBezTo>
                    <a:pt x="435121" y="732368"/>
                    <a:pt x="412947" y="732368"/>
                    <a:pt x="392373" y="732140"/>
                  </a:cubicBezTo>
                  <a:cubicBezTo>
                    <a:pt x="386429" y="732140"/>
                    <a:pt x="380714" y="732140"/>
                    <a:pt x="374999" y="731911"/>
                  </a:cubicBezTo>
                  <a:cubicBezTo>
                    <a:pt x="367913" y="731911"/>
                    <a:pt x="361055" y="731682"/>
                    <a:pt x="354425" y="731682"/>
                  </a:cubicBezTo>
                  <a:cubicBezTo>
                    <a:pt x="353054" y="731682"/>
                    <a:pt x="351911" y="731682"/>
                    <a:pt x="350539" y="731682"/>
                  </a:cubicBezTo>
                  <a:cubicBezTo>
                    <a:pt x="345281" y="731682"/>
                    <a:pt x="340252" y="731454"/>
                    <a:pt x="335452" y="731454"/>
                  </a:cubicBezTo>
                  <a:cubicBezTo>
                    <a:pt x="334309" y="731454"/>
                    <a:pt x="332937" y="731454"/>
                    <a:pt x="331794" y="731454"/>
                  </a:cubicBezTo>
                  <a:cubicBezTo>
                    <a:pt x="330651" y="731454"/>
                    <a:pt x="329279" y="731454"/>
                    <a:pt x="328136" y="731454"/>
                  </a:cubicBezTo>
                  <a:cubicBezTo>
                    <a:pt x="325850" y="731454"/>
                    <a:pt x="323564" y="731225"/>
                    <a:pt x="321507" y="731225"/>
                  </a:cubicBezTo>
                  <a:cubicBezTo>
                    <a:pt x="319221" y="731225"/>
                    <a:pt x="317164" y="730997"/>
                    <a:pt x="315106" y="730997"/>
                  </a:cubicBezTo>
                  <a:cubicBezTo>
                    <a:pt x="313049" y="730997"/>
                    <a:pt x="310991" y="730768"/>
                    <a:pt x="308934" y="730768"/>
                  </a:cubicBezTo>
                  <a:cubicBezTo>
                    <a:pt x="306877" y="730768"/>
                    <a:pt x="305048" y="730539"/>
                    <a:pt x="303219" y="730539"/>
                  </a:cubicBezTo>
                  <a:cubicBezTo>
                    <a:pt x="302305" y="730539"/>
                    <a:pt x="301162" y="730539"/>
                    <a:pt x="300247" y="730311"/>
                  </a:cubicBezTo>
                  <a:cubicBezTo>
                    <a:pt x="298418" y="730311"/>
                    <a:pt x="296590" y="730082"/>
                    <a:pt x="294989" y="730082"/>
                  </a:cubicBezTo>
                  <a:cubicBezTo>
                    <a:pt x="294075" y="730082"/>
                    <a:pt x="293389" y="730082"/>
                    <a:pt x="292475" y="729854"/>
                  </a:cubicBezTo>
                  <a:cubicBezTo>
                    <a:pt x="291560" y="729854"/>
                    <a:pt x="290646" y="729854"/>
                    <a:pt x="289960" y="729625"/>
                  </a:cubicBezTo>
                  <a:cubicBezTo>
                    <a:pt x="288589" y="729625"/>
                    <a:pt x="286988" y="729396"/>
                    <a:pt x="285845" y="729396"/>
                  </a:cubicBezTo>
                  <a:cubicBezTo>
                    <a:pt x="284931" y="729396"/>
                    <a:pt x="284245" y="729168"/>
                    <a:pt x="283331" y="729168"/>
                  </a:cubicBezTo>
                  <a:cubicBezTo>
                    <a:pt x="281959" y="729168"/>
                    <a:pt x="280816" y="728939"/>
                    <a:pt x="279673" y="728939"/>
                  </a:cubicBezTo>
                  <a:cubicBezTo>
                    <a:pt x="278302" y="728711"/>
                    <a:pt x="277159" y="728711"/>
                    <a:pt x="276016" y="728482"/>
                  </a:cubicBezTo>
                  <a:cubicBezTo>
                    <a:pt x="275101" y="728482"/>
                    <a:pt x="274187" y="728253"/>
                    <a:pt x="273272" y="728253"/>
                  </a:cubicBezTo>
                  <a:cubicBezTo>
                    <a:pt x="272587" y="728253"/>
                    <a:pt x="272129" y="728025"/>
                    <a:pt x="271444" y="728025"/>
                  </a:cubicBezTo>
                  <a:cubicBezTo>
                    <a:pt x="270758" y="727796"/>
                    <a:pt x="269843" y="727796"/>
                    <a:pt x="269386" y="727568"/>
                  </a:cubicBezTo>
                  <a:cubicBezTo>
                    <a:pt x="268700" y="727339"/>
                    <a:pt x="268015" y="727339"/>
                    <a:pt x="267557" y="727110"/>
                  </a:cubicBezTo>
                  <a:lnTo>
                    <a:pt x="267557" y="727110"/>
                  </a:lnTo>
                  <a:cubicBezTo>
                    <a:pt x="267329" y="727110"/>
                    <a:pt x="267100" y="727110"/>
                    <a:pt x="266872" y="727110"/>
                  </a:cubicBezTo>
                  <a:cubicBezTo>
                    <a:pt x="266414" y="727110"/>
                    <a:pt x="265957" y="727110"/>
                    <a:pt x="265500" y="726882"/>
                  </a:cubicBezTo>
                  <a:cubicBezTo>
                    <a:pt x="265271" y="726882"/>
                    <a:pt x="265043" y="726653"/>
                    <a:pt x="264814" y="726653"/>
                  </a:cubicBezTo>
                  <a:cubicBezTo>
                    <a:pt x="264357" y="726425"/>
                    <a:pt x="263900" y="726196"/>
                    <a:pt x="263443" y="725967"/>
                  </a:cubicBezTo>
                  <a:cubicBezTo>
                    <a:pt x="262300" y="725282"/>
                    <a:pt x="261157" y="724139"/>
                    <a:pt x="260014" y="722996"/>
                  </a:cubicBezTo>
                  <a:cubicBezTo>
                    <a:pt x="259785" y="722538"/>
                    <a:pt x="259328" y="722310"/>
                    <a:pt x="259099" y="721853"/>
                  </a:cubicBezTo>
                  <a:cubicBezTo>
                    <a:pt x="258871" y="721624"/>
                    <a:pt x="258642" y="721167"/>
                    <a:pt x="258413" y="720938"/>
                  </a:cubicBezTo>
                  <a:cubicBezTo>
                    <a:pt x="258185" y="720481"/>
                    <a:pt x="257728" y="720024"/>
                    <a:pt x="257499" y="719795"/>
                  </a:cubicBezTo>
                  <a:cubicBezTo>
                    <a:pt x="256813" y="718881"/>
                    <a:pt x="256127" y="717966"/>
                    <a:pt x="255442" y="717052"/>
                  </a:cubicBezTo>
                  <a:cubicBezTo>
                    <a:pt x="255213" y="716595"/>
                    <a:pt x="254756" y="716138"/>
                    <a:pt x="254527" y="715680"/>
                  </a:cubicBezTo>
                  <a:cubicBezTo>
                    <a:pt x="253156" y="713623"/>
                    <a:pt x="252013" y="711566"/>
                    <a:pt x="250870" y="709737"/>
                  </a:cubicBezTo>
                  <a:cubicBezTo>
                    <a:pt x="250641" y="709508"/>
                    <a:pt x="250641" y="709280"/>
                    <a:pt x="250412" y="708822"/>
                  </a:cubicBezTo>
                  <a:cubicBezTo>
                    <a:pt x="249727" y="707451"/>
                    <a:pt x="249041" y="706308"/>
                    <a:pt x="248584" y="705393"/>
                  </a:cubicBezTo>
                  <a:cubicBezTo>
                    <a:pt x="240125" y="690306"/>
                    <a:pt x="239440" y="674075"/>
                    <a:pt x="238297" y="657616"/>
                  </a:cubicBezTo>
                  <a:cubicBezTo>
                    <a:pt x="238068" y="655330"/>
                    <a:pt x="238068" y="653044"/>
                    <a:pt x="237839" y="650529"/>
                  </a:cubicBezTo>
                  <a:cubicBezTo>
                    <a:pt x="237611" y="647558"/>
                    <a:pt x="237382" y="644814"/>
                    <a:pt x="237382" y="641843"/>
                  </a:cubicBezTo>
                  <a:cubicBezTo>
                    <a:pt x="237382" y="638871"/>
                    <a:pt x="237154" y="636128"/>
                    <a:pt x="237154" y="633156"/>
                  </a:cubicBezTo>
                  <a:cubicBezTo>
                    <a:pt x="237154" y="630184"/>
                    <a:pt x="237154" y="627441"/>
                    <a:pt x="237154" y="624469"/>
                  </a:cubicBezTo>
                  <a:cubicBezTo>
                    <a:pt x="237154" y="623097"/>
                    <a:pt x="237154" y="621497"/>
                    <a:pt x="237154" y="620126"/>
                  </a:cubicBezTo>
                  <a:cubicBezTo>
                    <a:pt x="237154" y="617154"/>
                    <a:pt x="237154" y="614411"/>
                    <a:pt x="236925" y="611439"/>
                  </a:cubicBezTo>
                  <a:cubicBezTo>
                    <a:pt x="236696" y="605724"/>
                    <a:pt x="236468" y="600009"/>
                    <a:pt x="235782" y="594065"/>
                  </a:cubicBezTo>
                  <a:cubicBezTo>
                    <a:pt x="235325" y="589722"/>
                    <a:pt x="234639" y="585378"/>
                    <a:pt x="233725" y="581264"/>
                  </a:cubicBezTo>
                  <a:cubicBezTo>
                    <a:pt x="232582" y="576463"/>
                    <a:pt x="231210" y="572120"/>
                    <a:pt x="229381" y="568462"/>
                  </a:cubicBezTo>
                  <a:cubicBezTo>
                    <a:pt x="228695" y="567090"/>
                    <a:pt x="228010" y="565947"/>
                    <a:pt x="227324" y="564804"/>
                  </a:cubicBezTo>
                  <a:cubicBezTo>
                    <a:pt x="226638" y="563661"/>
                    <a:pt x="225952" y="562518"/>
                    <a:pt x="225038" y="561604"/>
                  </a:cubicBezTo>
                  <a:cubicBezTo>
                    <a:pt x="224581" y="561147"/>
                    <a:pt x="224123" y="560690"/>
                    <a:pt x="223895" y="560004"/>
                  </a:cubicBezTo>
                  <a:cubicBezTo>
                    <a:pt x="222980" y="559089"/>
                    <a:pt x="222066" y="558175"/>
                    <a:pt x="221152" y="557261"/>
                  </a:cubicBezTo>
                  <a:cubicBezTo>
                    <a:pt x="220694" y="556803"/>
                    <a:pt x="220237" y="556346"/>
                    <a:pt x="219780" y="556118"/>
                  </a:cubicBezTo>
                  <a:cubicBezTo>
                    <a:pt x="219094" y="555432"/>
                    <a:pt x="218180" y="554975"/>
                    <a:pt x="217494" y="554289"/>
                  </a:cubicBezTo>
                  <a:cubicBezTo>
                    <a:pt x="216808" y="553832"/>
                    <a:pt x="216122" y="553374"/>
                    <a:pt x="215208" y="552917"/>
                  </a:cubicBezTo>
                  <a:cubicBezTo>
                    <a:pt x="214751" y="552689"/>
                    <a:pt x="214065" y="552231"/>
                    <a:pt x="213608" y="552003"/>
                  </a:cubicBezTo>
                  <a:cubicBezTo>
                    <a:pt x="212465" y="551546"/>
                    <a:pt x="211322" y="551088"/>
                    <a:pt x="210179" y="550631"/>
                  </a:cubicBezTo>
                  <a:cubicBezTo>
                    <a:pt x="208807" y="550174"/>
                    <a:pt x="207664" y="549945"/>
                    <a:pt x="206293" y="549488"/>
                  </a:cubicBezTo>
                  <a:cubicBezTo>
                    <a:pt x="203778" y="549031"/>
                    <a:pt x="201263" y="548802"/>
                    <a:pt x="198520" y="548802"/>
                  </a:cubicBezTo>
                  <a:cubicBezTo>
                    <a:pt x="198520" y="548802"/>
                    <a:pt x="198520" y="548802"/>
                    <a:pt x="198520" y="548802"/>
                  </a:cubicBezTo>
                  <a:cubicBezTo>
                    <a:pt x="194177" y="548802"/>
                    <a:pt x="189833" y="549488"/>
                    <a:pt x="184804" y="550860"/>
                  </a:cubicBezTo>
                  <a:cubicBezTo>
                    <a:pt x="169259" y="554975"/>
                    <a:pt x="153715" y="557261"/>
                    <a:pt x="137713" y="556118"/>
                  </a:cubicBezTo>
                  <a:cubicBezTo>
                    <a:pt x="118510" y="554746"/>
                    <a:pt x="100908" y="549031"/>
                    <a:pt x="84677" y="538973"/>
                  </a:cubicBezTo>
                  <a:cubicBezTo>
                    <a:pt x="81706" y="537144"/>
                    <a:pt x="78962" y="535086"/>
                    <a:pt x="76448" y="532800"/>
                  </a:cubicBezTo>
                  <a:cubicBezTo>
                    <a:pt x="72790" y="529371"/>
                    <a:pt x="69590" y="525485"/>
                    <a:pt x="67075" y="520685"/>
                  </a:cubicBezTo>
                  <a:cubicBezTo>
                    <a:pt x="65475" y="517484"/>
                    <a:pt x="64332" y="514284"/>
                    <a:pt x="63418" y="510398"/>
                  </a:cubicBezTo>
                  <a:cubicBezTo>
                    <a:pt x="62960" y="508569"/>
                    <a:pt x="62732" y="506511"/>
                    <a:pt x="62503" y="504454"/>
                  </a:cubicBezTo>
                  <a:lnTo>
                    <a:pt x="62503" y="504454"/>
                  </a:lnTo>
                  <a:cubicBezTo>
                    <a:pt x="67075" y="504911"/>
                    <a:pt x="71419" y="505368"/>
                    <a:pt x="75762" y="505826"/>
                  </a:cubicBezTo>
                  <a:cubicBezTo>
                    <a:pt x="79191" y="506054"/>
                    <a:pt x="82391" y="506511"/>
                    <a:pt x="85592" y="506740"/>
                  </a:cubicBezTo>
                  <a:cubicBezTo>
                    <a:pt x="97708" y="507654"/>
                    <a:pt x="108909" y="505368"/>
                    <a:pt x="115310" y="493481"/>
                  </a:cubicBezTo>
                  <a:cubicBezTo>
                    <a:pt x="121711" y="481594"/>
                    <a:pt x="120339" y="469478"/>
                    <a:pt x="112567" y="458734"/>
                  </a:cubicBezTo>
                  <a:cubicBezTo>
                    <a:pt x="104108" y="447075"/>
                    <a:pt x="94279" y="436331"/>
                    <a:pt x="85592" y="424901"/>
                  </a:cubicBezTo>
                  <a:cubicBezTo>
                    <a:pt x="75076" y="411185"/>
                    <a:pt x="75305" y="410957"/>
                    <a:pt x="85363" y="396783"/>
                  </a:cubicBezTo>
                  <a:cubicBezTo>
                    <a:pt x="100908" y="374838"/>
                    <a:pt x="145485" y="348549"/>
                    <a:pt x="203549" y="381010"/>
                  </a:cubicBezTo>
                  <a:cubicBezTo>
                    <a:pt x="215208" y="389697"/>
                    <a:pt x="226867" y="388782"/>
                    <a:pt x="234410" y="375981"/>
                  </a:cubicBezTo>
                  <a:cubicBezTo>
                    <a:pt x="238982" y="368208"/>
                    <a:pt x="240811" y="359750"/>
                    <a:pt x="239897" y="351063"/>
                  </a:cubicBezTo>
                  <a:cubicBezTo>
                    <a:pt x="236468" y="320888"/>
                    <a:pt x="239440" y="290484"/>
                    <a:pt x="238068" y="260081"/>
                  </a:cubicBezTo>
                  <a:cubicBezTo>
                    <a:pt x="237839" y="255737"/>
                    <a:pt x="238068" y="251165"/>
                    <a:pt x="239440" y="247279"/>
                  </a:cubicBezTo>
                  <a:cubicBezTo>
                    <a:pt x="244240" y="232649"/>
                    <a:pt x="259785" y="229448"/>
                    <a:pt x="270301" y="240650"/>
                  </a:cubicBezTo>
                  <a:cubicBezTo>
                    <a:pt x="277844" y="248651"/>
                    <a:pt x="278987" y="258480"/>
                    <a:pt x="279216" y="268767"/>
                  </a:cubicBezTo>
                  <a:cubicBezTo>
                    <a:pt x="279445" y="288884"/>
                    <a:pt x="278530" y="309001"/>
                    <a:pt x="282416" y="329118"/>
                  </a:cubicBezTo>
                  <a:cubicBezTo>
                    <a:pt x="285160" y="343520"/>
                    <a:pt x="292018" y="352664"/>
                    <a:pt x="305734" y="357236"/>
                  </a:cubicBezTo>
                  <a:cubicBezTo>
                    <a:pt x="320135" y="362036"/>
                    <a:pt x="331337" y="356550"/>
                    <a:pt x="340709" y="346491"/>
                  </a:cubicBezTo>
                  <a:cubicBezTo>
                    <a:pt x="361512" y="323860"/>
                    <a:pt x="364712" y="296199"/>
                    <a:pt x="361283" y="267624"/>
                  </a:cubicBezTo>
                  <a:cubicBezTo>
                    <a:pt x="359455" y="253680"/>
                    <a:pt x="354425" y="239964"/>
                    <a:pt x="350768" y="226019"/>
                  </a:cubicBezTo>
                  <a:cubicBezTo>
                    <a:pt x="358997" y="222819"/>
                    <a:pt x="368141" y="222362"/>
                    <a:pt x="377514" y="223733"/>
                  </a:cubicBezTo>
                  <a:close/>
                  <a:moveTo>
                    <a:pt x="24784" y="159268"/>
                  </a:moveTo>
                  <a:cubicBezTo>
                    <a:pt x="24784" y="109890"/>
                    <a:pt x="58160" y="71486"/>
                    <a:pt x="107080" y="72857"/>
                  </a:cubicBezTo>
                  <a:cubicBezTo>
                    <a:pt x="157144" y="69200"/>
                    <a:pt x="197149" y="126350"/>
                    <a:pt x="197149" y="163611"/>
                  </a:cubicBezTo>
                  <a:cubicBezTo>
                    <a:pt x="197149" y="202016"/>
                    <a:pt x="156458" y="249108"/>
                    <a:pt x="112795" y="246593"/>
                  </a:cubicBezTo>
                  <a:cubicBezTo>
                    <a:pt x="61360" y="243621"/>
                    <a:pt x="25013" y="212989"/>
                    <a:pt x="24784" y="159268"/>
                  </a:cubicBezTo>
                  <a:close/>
                  <a:moveTo>
                    <a:pt x="93364" y="271053"/>
                  </a:moveTo>
                  <a:cubicBezTo>
                    <a:pt x="95879" y="266024"/>
                    <a:pt x="97479" y="260309"/>
                    <a:pt x="105480" y="260995"/>
                  </a:cubicBezTo>
                  <a:cubicBezTo>
                    <a:pt x="153943" y="264195"/>
                    <a:pt x="183433" y="236992"/>
                    <a:pt x="204921" y="197444"/>
                  </a:cubicBezTo>
                  <a:cubicBezTo>
                    <a:pt x="206064" y="195615"/>
                    <a:pt x="206978" y="193558"/>
                    <a:pt x="207893" y="191729"/>
                  </a:cubicBezTo>
                  <a:cubicBezTo>
                    <a:pt x="210407" y="185557"/>
                    <a:pt x="214294" y="183042"/>
                    <a:pt x="221380" y="184643"/>
                  </a:cubicBezTo>
                  <a:cubicBezTo>
                    <a:pt x="257042" y="191729"/>
                    <a:pt x="290646" y="204074"/>
                    <a:pt x="322193" y="222133"/>
                  </a:cubicBezTo>
                  <a:cubicBezTo>
                    <a:pt x="327908" y="225333"/>
                    <a:pt x="332251" y="230134"/>
                    <a:pt x="334994" y="236535"/>
                  </a:cubicBezTo>
                  <a:cubicBezTo>
                    <a:pt x="347339" y="264653"/>
                    <a:pt x="351682" y="293228"/>
                    <a:pt x="340252" y="322717"/>
                  </a:cubicBezTo>
                  <a:cubicBezTo>
                    <a:pt x="338652" y="326603"/>
                    <a:pt x="336595" y="330718"/>
                    <a:pt x="333851" y="333918"/>
                  </a:cubicBezTo>
                  <a:cubicBezTo>
                    <a:pt x="328136" y="340776"/>
                    <a:pt x="321507" y="347177"/>
                    <a:pt x="311906" y="345348"/>
                  </a:cubicBezTo>
                  <a:cubicBezTo>
                    <a:pt x="300933" y="343291"/>
                    <a:pt x="298190" y="333461"/>
                    <a:pt x="296590" y="324089"/>
                  </a:cubicBezTo>
                  <a:cubicBezTo>
                    <a:pt x="293389" y="305572"/>
                    <a:pt x="292703" y="286827"/>
                    <a:pt x="293161" y="267853"/>
                  </a:cubicBezTo>
                  <a:cubicBezTo>
                    <a:pt x="293389" y="253680"/>
                    <a:pt x="290189" y="240650"/>
                    <a:pt x="279902" y="230134"/>
                  </a:cubicBezTo>
                  <a:cubicBezTo>
                    <a:pt x="270072" y="220076"/>
                    <a:pt x="237839" y="218704"/>
                    <a:pt x="227552" y="228077"/>
                  </a:cubicBezTo>
                  <a:cubicBezTo>
                    <a:pt x="221837" y="233563"/>
                    <a:pt x="220923" y="240650"/>
                    <a:pt x="220923" y="247965"/>
                  </a:cubicBezTo>
                  <a:cubicBezTo>
                    <a:pt x="220923" y="266024"/>
                    <a:pt x="222295" y="329575"/>
                    <a:pt x="222295" y="343291"/>
                  </a:cubicBezTo>
                  <a:cubicBezTo>
                    <a:pt x="222295" y="350606"/>
                    <a:pt x="222295" y="357921"/>
                    <a:pt x="221152" y="364779"/>
                  </a:cubicBezTo>
                  <a:cubicBezTo>
                    <a:pt x="220009" y="371409"/>
                    <a:pt x="216351" y="374838"/>
                    <a:pt x="208807" y="370723"/>
                  </a:cubicBezTo>
                  <a:cubicBezTo>
                    <a:pt x="198749" y="365008"/>
                    <a:pt x="148457" y="329346"/>
                    <a:pt x="90392" y="370494"/>
                  </a:cubicBezTo>
                  <a:cubicBezTo>
                    <a:pt x="88792" y="371866"/>
                    <a:pt x="86049" y="373923"/>
                    <a:pt x="84677" y="373238"/>
                  </a:cubicBezTo>
                  <a:cubicBezTo>
                    <a:pt x="69590" y="367751"/>
                    <a:pt x="66618" y="380096"/>
                    <a:pt x="61132" y="388782"/>
                  </a:cubicBezTo>
                  <a:cubicBezTo>
                    <a:pt x="50616" y="405013"/>
                    <a:pt x="50159" y="405013"/>
                    <a:pt x="61360" y="420329"/>
                  </a:cubicBezTo>
                  <a:cubicBezTo>
                    <a:pt x="72104" y="434960"/>
                    <a:pt x="83763" y="448676"/>
                    <a:pt x="94507" y="463077"/>
                  </a:cubicBezTo>
                  <a:cubicBezTo>
                    <a:pt x="99994" y="470393"/>
                    <a:pt x="107537" y="477936"/>
                    <a:pt x="100451" y="488223"/>
                  </a:cubicBezTo>
                  <a:cubicBezTo>
                    <a:pt x="95422" y="495539"/>
                    <a:pt x="82620" y="496453"/>
                    <a:pt x="70733" y="489138"/>
                  </a:cubicBezTo>
                  <a:cubicBezTo>
                    <a:pt x="53359" y="478394"/>
                    <a:pt x="37814" y="465135"/>
                    <a:pt x="26613" y="447990"/>
                  </a:cubicBezTo>
                  <a:cubicBezTo>
                    <a:pt x="14726" y="429702"/>
                    <a:pt x="14954" y="409814"/>
                    <a:pt x="22498" y="389925"/>
                  </a:cubicBezTo>
                  <a:cubicBezTo>
                    <a:pt x="26156" y="380324"/>
                    <a:pt x="31871" y="372095"/>
                    <a:pt x="37586" y="363636"/>
                  </a:cubicBezTo>
                  <a:cubicBezTo>
                    <a:pt x="58617" y="334147"/>
                    <a:pt x="77819" y="303743"/>
                    <a:pt x="93364" y="271053"/>
                  </a:cubicBezTo>
                  <a:close/>
                </a:path>
              </a:pathLst>
            </a:custGeom>
            <a:solidFill>
              <a:srgbClr val="000000"/>
            </a:solidFill>
            <a:ln w="2286" cap="flat">
              <a:noFill/>
              <a:prstDash val="solid"/>
              <a:miter/>
            </a:ln>
          </p:spPr>
          <p:txBody>
            <a:bodyPr rtlCol="0" anchor="ctr"/>
            <a:lstStyle/>
            <a:p>
              <a:endParaRPr lang="en-US"/>
            </a:p>
          </p:txBody>
        </p:sp>
        <p:sp>
          <p:nvSpPr>
            <p:cNvPr id="150" name="Freeform 1980">
              <a:extLst>
                <a:ext uri="{FF2B5EF4-FFF2-40B4-BE49-F238E27FC236}">
                  <a16:creationId xmlns:a16="http://schemas.microsoft.com/office/drawing/2014/main" id="{5CBD2889-4E84-43AE-F1C2-B1650ADDA56C}"/>
                </a:ext>
              </a:extLst>
            </p:cNvPr>
            <p:cNvSpPr/>
            <p:nvPr/>
          </p:nvSpPr>
          <p:spPr>
            <a:xfrm>
              <a:off x="2337036" y="6078337"/>
              <a:ext cx="51530" cy="135776"/>
            </a:xfrm>
            <a:custGeom>
              <a:avLst/>
              <a:gdLst>
                <a:gd name="connsiteX0" fmla="*/ 45943 w 51530"/>
                <a:gd name="connsiteY0" fmla="*/ 135697 h 135776"/>
                <a:gd name="connsiteX1" fmla="*/ 51200 w 51530"/>
                <a:gd name="connsiteY1" fmla="*/ 133182 h 135776"/>
                <a:gd name="connsiteX2" fmla="*/ 50515 w 51530"/>
                <a:gd name="connsiteY2" fmla="*/ 127239 h 135776"/>
                <a:gd name="connsiteX3" fmla="*/ 45943 w 51530"/>
                <a:gd name="connsiteY3" fmla="*/ 122667 h 135776"/>
                <a:gd name="connsiteX4" fmla="*/ 22625 w 51530"/>
                <a:gd name="connsiteY4" fmla="*/ 41285 h 135776"/>
                <a:gd name="connsiteX5" fmla="*/ 34055 w 51530"/>
                <a:gd name="connsiteY5" fmla="*/ 11110 h 135776"/>
                <a:gd name="connsiteX6" fmla="*/ 32912 w 51530"/>
                <a:gd name="connsiteY6" fmla="*/ 1509 h 135776"/>
                <a:gd name="connsiteX7" fmla="*/ 23311 w 51530"/>
                <a:gd name="connsiteY7" fmla="*/ 2652 h 135776"/>
                <a:gd name="connsiteX8" fmla="*/ 13253 w 51530"/>
                <a:gd name="connsiteY8" fmla="*/ 13853 h 135776"/>
                <a:gd name="connsiteX9" fmla="*/ 223 w 51530"/>
                <a:gd name="connsiteY9" fmla="*/ 74661 h 135776"/>
                <a:gd name="connsiteX10" fmla="*/ 23083 w 51530"/>
                <a:gd name="connsiteY10" fmla="*/ 124038 h 135776"/>
                <a:gd name="connsiteX11" fmla="*/ 45943 w 51530"/>
                <a:gd name="connsiteY11" fmla="*/ 135697 h 13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530" h="135776">
                  <a:moveTo>
                    <a:pt x="45943" y="135697"/>
                  </a:moveTo>
                  <a:cubicBezTo>
                    <a:pt x="47543" y="136154"/>
                    <a:pt x="50286" y="134554"/>
                    <a:pt x="51200" y="133182"/>
                  </a:cubicBezTo>
                  <a:cubicBezTo>
                    <a:pt x="51886" y="131811"/>
                    <a:pt x="51429" y="129067"/>
                    <a:pt x="50515" y="127239"/>
                  </a:cubicBezTo>
                  <a:cubicBezTo>
                    <a:pt x="49600" y="125410"/>
                    <a:pt x="47771" y="124038"/>
                    <a:pt x="45943" y="122667"/>
                  </a:cubicBezTo>
                  <a:cubicBezTo>
                    <a:pt x="18739" y="101178"/>
                    <a:pt x="13939" y="73289"/>
                    <a:pt x="22625" y="41285"/>
                  </a:cubicBezTo>
                  <a:cubicBezTo>
                    <a:pt x="25369" y="30769"/>
                    <a:pt x="28569" y="20711"/>
                    <a:pt x="34055" y="11110"/>
                  </a:cubicBezTo>
                  <a:cubicBezTo>
                    <a:pt x="35884" y="7909"/>
                    <a:pt x="36570" y="4252"/>
                    <a:pt x="32912" y="1509"/>
                  </a:cubicBezTo>
                  <a:cubicBezTo>
                    <a:pt x="29483" y="-1235"/>
                    <a:pt x="25826" y="137"/>
                    <a:pt x="23311" y="2652"/>
                  </a:cubicBezTo>
                  <a:cubicBezTo>
                    <a:pt x="19654" y="6081"/>
                    <a:pt x="15539" y="9510"/>
                    <a:pt x="13253" y="13853"/>
                  </a:cubicBezTo>
                  <a:cubicBezTo>
                    <a:pt x="4337" y="30769"/>
                    <a:pt x="908" y="48829"/>
                    <a:pt x="223" y="74661"/>
                  </a:cubicBezTo>
                  <a:cubicBezTo>
                    <a:pt x="-1606" y="90434"/>
                    <a:pt x="7995" y="108265"/>
                    <a:pt x="23083" y="124038"/>
                  </a:cubicBezTo>
                  <a:cubicBezTo>
                    <a:pt x="29483" y="130439"/>
                    <a:pt x="37713" y="133411"/>
                    <a:pt x="45943" y="135697"/>
                  </a:cubicBezTo>
                  <a:close/>
                </a:path>
              </a:pathLst>
            </a:custGeom>
            <a:solidFill>
              <a:srgbClr val="000000"/>
            </a:solidFill>
            <a:ln w="2286" cap="flat">
              <a:noFill/>
              <a:prstDash val="solid"/>
              <a:miter/>
            </a:ln>
          </p:spPr>
          <p:txBody>
            <a:bodyPr rtlCol="0" anchor="ctr"/>
            <a:lstStyle/>
            <a:p>
              <a:endParaRPr lang="en-US"/>
            </a:p>
          </p:txBody>
        </p:sp>
        <p:sp>
          <p:nvSpPr>
            <p:cNvPr id="151" name="Freeform 1981">
              <a:extLst>
                <a:ext uri="{FF2B5EF4-FFF2-40B4-BE49-F238E27FC236}">
                  <a16:creationId xmlns:a16="http://schemas.microsoft.com/office/drawing/2014/main" id="{16F99CCA-43EF-212C-8F6B-723DCACC6413}"/>
                </a:ext>
              </a:extLst>
            </p:cNvPr>
            <p:cNvSpPr/>
            <p:nvPr/>
          </p:nvSpPr>
          <p:spPr>
            <a:xfrm>
              <a:off x="3367558" y="6281417"/>
              <a:ext cx="109171" cy="100654"/>
            </a:xfrm>
            <a:custGeom>
              <a:avLst/>
              <a:gdLst>
                <a:gd name="connsiteX0" fmla="*/ 105156 w 109171"/>
                <a:gd name="connsiteY0" fmla="*/ 739 h 100654"/>
                <a:gd name="connsiteX1" fmla="*/ 93269 w 109171"/>
                <a:gd name="connsiteY1" fmla="*/ 7140 h 100654"/>
                <a:gd name="connsiteX2" fmla="*/ 92126 w 109171"/>
                <a:gd name="connsiteY2" fmla="*/ 11254 h 100654"/>
                <a:gd name="connsiteX3" fmla="*/ 10973 w 109171"/>
                <a:gd name="connsiteY3" fmla="*/ 89436 h 100654"/>
                <a:gd name="connsiteX4" fmla="*/ 0 w 109171"/>
                <a:gd name="connsiteY4" fmla="*/ 96751 h 100654"/>
                <a:gd name="connsiteX5" fmla="*/ 2057 w 109171"/>
                <a:gd name="connsiteY5" fmla="*/ 99494 h 100654"/>
                <a:gd name="connsiteX6" fmla="*/ 8230 w 109171"/>
                <a:gd name="connsiteY6" fmla="*/ 100637 h 100654"/>
                <a:gd name="connsiteX7" fmla="*/ 83896 w 109171"/>
                <a:gd name="connsiteY7" fmla="*/ 59718 h 100654"/>
                <a:gd name="connsiteX8" fmla="*/ 108585 w 109171"/>
                <a:gd name="connsiteY8" fmla="*/ 11940 h 100654"/>
                <a:gd name="connsiteX9" fmla="*/ 105156 w 109171"/>
                <a:gd name="connsiteY9" fmla="*/ 739 h 100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171" h="100654">
                  <a:moveTo>
                    <a:pt x="105156" y="739"/>
                  </a:moveTo>
                  <a:cubicBezTo>
                    <a:pt x="99441" y="-1776"/>
                    <a:pt x="95783" y="2568"/>
                    <a:pt x="93269" y="7140"/>
                  </a:cubicBezTo>
                  <a:cubicBezTo>
                    <a:pt x="92583" y="8283"/>
                    <a:pt x="92354" y="9883"/>
                    <a:pt x="92126" y="11254"/>
                  </a:cubicBezTo>
                  <a:cubicBezTo>
                    <a:pt x="80924" y="53774"/>
                    <a:pt x="52807" y="78691"/>
                    <a:pt x="10973" y="89436"/>
                  </a:cubicBezTo>
                  <a:cubicBezTo>
                    <a:pt x="6858" y="90579"/>
                    <a:pt x="2515" y="91493"/>
                    <a:pt x="0" y="96751"/>
                  </a:cubicBezTo>
                  <a:cubicBezTo>
                    <a:pt x="1372" y="98580"/>
                    <a:pt x="1600" y="99265"/>
                    <a:pt x="2057" y="99494"/>
                  </a:cubicBezTo>
                  <a:cubicBezTo>
                    <a:pt x="4115" y="99951"/>
                    <a:pt x="6172" y="100637"/>
                    <a:pt x="8230" y="100637"/>
                  </a:cubicBezTo>
                  <a:cubicBezTo>
                    <a:pt x="41148" y="101323"/>
                    <a:pt x="63551" y="81663"/>
                    <a:pt x="83896" y="59718"/>
                  </a:cubicBezTo>
                  <a:cubicBezTo>
                    <a:pt x="96241" y="46459"/>
                    <a:pt x="104242" y="30000"/>
                    <a:pt x="108585" y="11940"/>
                  </a:cubicBezTo>
                  <a:cubicBezTo>
                    <a:pt x="109499" y="7825"/>
                    <a:pt x="109957" y="2568"/>
                    <a:pt x="105156" y="739"/>
                  </a:cubicBezTo>
                  <a:close/>
                </a:path>
              </a:pathLst>
            </a:custGeom>
            <a:solidFill>
              <a:srgbClr val="000000"/>
            </a:solidFill>
            <a:ln w="2286" cap="flat">
              <a:noFill/>
              <a:prstDash val="solid"/>
              <a:miter/>
            </a:ln>
          </p:spPr>
          <p:txBody>
            <a:bodyPr rtlCol="0" anchor="ctr"/>
            <a:lstStyle/>
            <a:p>
              <a:endParaRPr lang="en-US"/>
            </a:p>
          </p:txBody>
        </p:sp>
        <p:sp>
          <p:nvSpPr>
            <p:cNvPr id="152" name="Freeform 1982">
              <a:extLst>
                <a:ext uri="{FF2B5EF4-FFF2-40B4-BE49-F238E27FC236}">
                  <a16:creationId xmlns:a16="http://schemas.microsoft.com/office/drawing/2014/main" id="{DA3BE369-D610-19CB-A539-4A9EC8F0EE85}"/>
                </a:ext>
              </a:extLst>
            </p:cNvPr>
            <p:cNvSpPr/>
            <p:nvPr/>
          </p:nvSpPr>
          <p:spPr>
            <a:xfrm>
              <a:off x="3222345" y="6483324"/>
              <a:ext cx="127839" cy="14306"/>
            </a:xfrm>
            <a:custGeom>
              <a:avLst/>
              <a:gdLst>
                <a:gd name="connsiteX0" fmla="*/ 127840 w 127839"/>
                <a:gd name="connsiteY0" fmla="*/ 9144 h 14306"/>
                <a:gd name="connsiteX1" fmla="*/ 86006 w 127839"/>
                <a:gd name="connsiteY1" fmla="*/ 685 h 14306"/>
                <a:gd name="connsiteX2" fmla="*/ 10340 w 127839"/>
                <a:gd name="connsiteY2" fmla="*/ 0 h 14306"/>
                <a:gd name="connsiteX3" fmla="*/ 53 w 127839"/>
                <a:gd name="connsiteY3" fmla="*/ 5715 h 14306"/>
                <a:gd name="connsiteX4" fmla="*/ 10340 w 127839"/>
                <a:gd name="connsiteY4" fmla="*/ 13944 h 14306"/>
                <a:gd name="connsiteX5" fmla="*/ 21084 w 127839"/>
                <a:gd name="connsiteY5" fmla="*/ 13944 h 14306"/>
                <a:gd name="connsiteX6" fmla="*/ 68633 w 127839"/>
                <a:gd name="connsiteY6" fmla="*/ 13944 h 14306"/>
                <a:gd name="connsiteX7" fmla="*/ 127840 w 127839"/>
                <a:gd name="connsiteY7" fmla="*/ 9144 h 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39" h="14306">
                  <a:moveTo>
                    <a:pt x="127840" y="9144"/>
                  </a:moveTo>
                  <a:cubicBezTo>
                    <a:pt x="111838" y="228"/>
                    <a:pt x="98808" y="914"/>
                    <a:pt x="86006" y="685"/>
                  </a:cubicBezTo>
                  <a:cubicBezTo>
                    <a:pt x="60860" y="228"/>
                    <a:pt x="35486" y="0"/>
                    <a:pt x="10340" y="0"/>
                  </a:cubicBezTo>
                  <a:cubicBezTo>
                    <a:pt x="5996" y="0"/>
                    <a:pt x="510" y="457"/>
                    <a:pt x="53" y="5715"/>
                  </a:cubicBezTo>
                  <a:cubicBezTo>
                    <a:pt x="-633" y="12573"/>
                    <a:pt x="5539" y="13030"/>
                    <a:pt x="10340" y="13944"/>
                  </a:cubicBezTo>
                  <a:cubicBezTo>
                    <a:pt x="13769" y="14630"/>
                    <a:pt x="17426" y="14173"/>
                    <a:pt x="21084" y="13944"/>
                  </a:cubicBezTo>
                  <a:cubicBezTo>
                    <a:pt x="36857" y="13030"/>
                    <a:pt x="52631" y="13258"/>
                    <a:pt x="68633" y="13944"/>
                  </a:cubicBezTo>
                  <a:cubicBezTo>
                    <a:pt x="86921" y="14630"/>
                    <a:pt x="105437" y="14859"/>
                    <a:pt x="127840" y="9144"/>
                  </a:cubicBezTo>
                  <a:close/>
                </a:path>
              </a:pathLst>
            </a:custGeom>
            <a:solidFill>
              <a:srgbClr val="000000"/>
            </a:solidFill>
            <a:ln w="2286" cap="flat">
              <a:noFill/>
              <a:prstDash val="solid"/>
              <a:miter/>
            </a:ln>
          </p:spPr>
          <p:txBody>
            <a:bodyPr rtlCol="0" anchor="ctr"/>
            <a:lstStyle/>
            <a:p>
              <a:endParaRPr lang="en-US"/>
            </a:p>
          </p:txBody>
        </p:sp>
        <p:sp>
          <p:nvSpPr>
            <p:cNvPr id="153" name="Freeform 1983">
              <a:extLst>
                <a:ext uri="{FF2B5EF4-FFF2-40B4-BE49-F238E27FC236}">
                  <a16:creationId xmlns:a16="http://schemas.microsoft.com/office/drawing/2014/main" id="{13F89869-8574-10D4-568E-CF7012546140}"/>
                </a:ext>
              </a:extLst>
            </p:cNvPr>
            <p:cNvSpPr/>
            <p:nvPr/>
          </p:nvSpPr>
          <p:spPr>
            <a:xfrm>
              <a:off x="2334507" y="6478962"/>
              <a:ext cx="101506" cy="16477"/>
            </a:xfrm>
            <a:custGeom>
              <a:avLst/>
              <a:gdLst>
                <a:gd name="connsiteX0" fmla="*/ 9381 w 101506"/>
                <a:gd name="connsiteY0" fmla="*/ 14191 h 16477"/>
                <a:gd name="connsiteX1" fmla="*/ 101507 w 101506"/>
                <a:gd name="connsiteY1" fmla="*/ 16477 h 16477"/>
                <a:gd name="connsiteX2" fmla="*/ 73617 w 101506"/>
                <a:gd name="connsiteY2" fmla="*/ 475 h 16477"/>
                <a:gd name="connsiteX3" fmla="*/ 8924 w 101506"/>
                <a:gd name="connsiteY3" fmla="*/ 247 h 16477"/>
                <a:gd name="connsiteX4" fmla="*/ 8 w 101506"/>
                <a:gd name="connsiteY4" fmla="*/ 7562 h 16477"/>
                <a:gd name="connsiteX5" fmla="*/ 9381 w 101506"/>
                <a:gd name="connsiteY5" fmla="*/ 14191 h 1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506" h="16477">
                  <a:moveTo>
                    <a:pt x="9381" y="14191"/>
                  </a:moveTo>
                  <a:cubicBezTo>
                    <a:pt x="40013" y="16706"/>
                    <a:pt x="70646" y="13963"/>
                    <a:pt x="101507" y="16477"/>
                  </a:cubicBezTo>
                  <a:cubicBezTo>
                    <a:pt x="93963" y="5733"/>
                    <a:pt x="84362" y="933"/>
                    <a:pt x="73617" y="475"/>
                  </a:cubicBezTo>
                  <a:cubicBezTo>
                    <a:pt x="52129" y="-439"/>
                    <a:pt x="30412" y="247"/>
                    <a:pt x="8924" y="247"/>
                  </a:cubicBezTo>
                  <a:cubicBezTo>
                    <a:pt x="4352" y="247"/>
                    <a:pt x="-220" y="2533"/>
                    <a:pt x="8" y="7562"/>
                  </a:cubicBezTo>
                  <a:cubicBezTo>
                    <a:pt x="8" y="12820"/>
                    <a:pt x="5037" y="13734"/>
                    <a:pt x="9381" y="14191"/>
                  </a:cubicBezTo>
                  <a:close/>
                </a:path>
              </a:pathLst>
            </a:custGeom>
            <a:solidFill>
              <a:srgbClr val="000000"/>
            </a:solidFill>
            <a:ln w="2286" cap="flat">
              <a:noFill/>
              <a:prstDash val="solid"/>
              <a:miter/>
            </a:ln>
          </p:spPr>
          <p:txBody>
            <a:bodyPr rtlCol="0" anchor="ctr"/>
            <a:lstStyle/>
            <a:p>
              <a:endParaRPr lang="en-US"/>
            </a:p>
          </p:txBody>
        </p:sp>
      </p:gr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273921" y="42161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5" name="TextBox 4">
            <a:extLst>
              <a:ext uri="{FF2B5EF4-FFF2-40B4-BE49-F238E27FC236}">
                <a16:creationId xmlns:a16="http://schemas.microsoft.com/office/drawing/2014/main" id="{976729C3-96E8-3A43-98BF-0824415BDAE5}"/>
              </a:ext>
            </a:extLst>
          </p:cNvPr>
          <p:cNvSpPr txBox="1"/>
          <p:nvPr/>
        </p:nvSpPr>
        <p:spPr>
          <a:xfrm>
            <a:off x="1157710" y="4352925"/>
            <a:ext cx="10220421" cy="1631216"/>
          </a:xfrm>
          <a:prstGeom prst="rect">
            <a:avLst/>
          </a:prstGeom>
          <a:noFill/>
        </p:spPr>
        <p:txBody>
          <a:bodyPr wrap="square" rtlCol="0">
            <a:spAutoFit/>
          </a:bodyPr>
          <a:lstStyle/>
          <a:p>
            <a:r>
              <a:rPr lang="en-US" sz="2000" spc="0" dirty="0">
                <a:solidFill>
                  <a:schemeClr val="bg1"/>
                </a:solidFill>
                <a:latin typeface="+mn-lt"/>
              </a:rPr>
              <a:t>CIPD 2023 Reports that ‘Just 28% of companies said they have metrics to measure the impact of their D&amp;I Strategy or Action Plan throughout the recruitment stages. A combination of qualitative and quantitative data is needed to help you track progress and examine the reasons behind successes or a need to re-evaluate and refocus your strategy’. </a:t>
            </a:r>
            <a:endParaRPr lang="en-IE" sz="2000" spc="0" dirty="0">
              <a:solidFill>
                <a:schemeClr val="bg1"/>
              </a:solidFill>
              <a:latin typeface="+mn-lt"/>
            </a:endParaRPr>
          </a:p>
          <a:p>
            <a:endParaRPr lang="en-IE" sz="2000" dirty="0">
              <a:solidFill>
                <a:schemeClr val="bg1"/>
              </a:solidFill>
            </a:endParaRPr>
          </a:p>
        </p:txBody>
      </p:sp>
      <p:sp>
        <p:nvSpPr>
          <p:cNvPr id="6" name="Round Diagonal Corner Rectangle 9">
            <a:extLst>
              <a:ext uri="{FF2B5EF4-FFF2-40B4-BE49-F238E27FC236}">
                <a16:creationId xmlns:a16="http://schemas.microsoft.com/office/drawing/2014/main" id="{E6CD9024-66F7-DD15-6893-D27FF1921FD8}"/>
              </a:ext>
            </a:extLst>
          </p:cNvPr>
          <p:cNvSpPr/>
          <p:nvPr/>
        </p:nvSpPr>
        <p:spPr>
          <a:xfrm rot="16200000">
            <a:off x="835870" y="-69384"/>
            <a:ext cx="1105664" cy="2034452"/>
          </a:xfrm>
          <a:prstGeom prst="round2DiagRect">
            <a:avLst/>
          </a:prstGeom>
          <a:solidFill>
            <a:srgbClr val="DEA9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640E6FE1-80E0-3EA5-E7A3-B6ACDCC02004}"/>
              </a:ext>
            </a:extLst>
          </p:cNvPr>
          <p:cNvSpPr txBox="1">
            <a:spLocks/>
          </p:cNvSpPr>
          <p:nvPr/>
        </p:nvSpPr>
        <p:spPr>
          <a:xfrm>
            <a:off x="97365" y="342708"/>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1</a:t>
            </a:r>
          </a:p>
        </p:txBody>
      </p:sp>
    </p:spTree>
    <p:extLst>
      <p:ext uri="{BB962C8B-B14F-4D97-AF65-F5344CB8AC3E}">
        <p14:creationId xmlns:p14="http://schemas.microsoft.com/office/powerpoint/2010/main" val="3722374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3F3643-C53D-9120-1E26-653C6CCC67AE}"/>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446469C3-5155-39AA-88F0-DA45EEF862AB}"/>
              </a:ext>
            </a:extLst>
          </p:cNvPr>
          <p:cNvSpPr txBox="1">
            <a:spLocks/>
          </p:cNvSpPr>
          <p:nvPr/>
        </p:nvSpPr>
        <p:spPr>
          <a:xfrm>
            <a:off x="1007050" y="1183694"/>
            <a:ext cx="502152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kern="0" dirty="0">
                <a:solidFill>
                  <a:schemeClr val="bg1"/>
                </a:solidFill>
                <a:ea typeface="Calibri" panose="020F0502020204030204" pitchFamily="34" charset="0"/>
              </a:rPr>
              <a:t>SECTION 1 </a:t>
            </a:r>
            <a:r>
              <a:rPr lang="en-US" sz="2000" kern="0" dirty="0">
                <a:solidFill>
                  <a:schemeClr val="bg1"/>
                </a:solidFill>
                <a:ea typeface="Calibri" panose="020F0502020204030204" pitchFamily="34" charset="0"/>
              </a:rPr>
              <a:t>explores the transformative role that top-level leadership plays in driving meaningful Diversity and Inclusion (D&amp;I) change within SMEs. You'll learn how embracing D&amp;I not only creates an inclusive culture but also delivers a competitive advantage, propelling your business toward greater innovation and success. Learn the profound impact of D&amp;I across all levels of your company and why leadership commitment is essential for creating lasting change. You will have the opportunity to assess how inclusive your SME currently is by completing the DARE Assessment, which will provide valuable insights to guide your D&amp;I strategy. This module will equip you to lead your company towards inclusivity.</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A83817EC-6A45-66B5-E493-F524EE02A99B}"/>
              </a:ext>
            </a:extLst>
          </p:cNvPr>
          <p:cNvSpPr txBox="1">
            <a:spLocks/>
          </p:cNvSpPr>
          <p:nvPr/>
        </p:nvSpPr>
        <p:spPr>
          <a:xfrm>
            <a:off x="103887" y="391917"/>
            <a:ext cx="5239078"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200" b="1" dirty="0">
                <a:solidFill>
                  <a:schemeClr val="bg1"/>
                </a:solidFill>
              </a:rPr>
              <a:t>M2: Part 1 </a:t>
            </a:r>
            <a:r>
              <a:rPr lang="en-US" sz="4200" dirty="0">
                <a:solidFill>
                  <a:schemeClr val="bg1"/>
                </a:solidFill>
              </a:rPr>
              <a:t>Section 1</a:t>
            </a:r>
          </a:p>
        </p:txBody>
      </p:sp>
      <p:sp>
        <p:nvSpPr>
          <p:cNvPr id="25" name="Text Placeholder 15">
            <a:extLst>
              <a:ext uri="{FF2B5EF4-FFF2-40B4-BE49-F238E27FC236}">
                <a16:creationId xmlns:a16="http://schemas.microsoft.com/office/drawing/2014/main" id="{BAE3E61B-7327-CB42-62DD-8048E024977B}"/>
              </a:ext>
            </a:extLst>
          </p:cNvPr>
          <p:cNvSpPr>
            <a:spLocks noGrp="1"/>
          </p:cNvSpPr>
          <p:nvPr>
            <p:ph type="body" sz="quarter" idx="15"/>
          </p:nvPr>
        </p:nvSpPr>
        <p:spPr>
          <a:xfrm>
            <a:off x="5813229" y="1193526"/>
            <a:ext cx="700387" cy="689518"/>
          </a:xfrm>
        </p:spPr>
        <p:txBody>
          <a:bodyPr/>
          <a:lstStyle/>
          <a:p>
            <a:r>
              <a:rPr lang="en-US" dirty="0"/>
              <a:t>01</a:t>
            </a:r>
          </a:p>
        </p:txBody>
      </p:sp>
      <p:sp>
        <p:nvSpPr>
          <p:cNvPr id="26" name="Text Placeholder 14">
            <a:extLst>
              <a:ext uri="{FF2B5EF4-FFF2-40B4-BE49-F238E27FC236}">
                <a16:creationId xmlns:a16="http://schemas.microsoft.com/office/drawing/2014/main" id="{2D78A334-2D52-4BA9-2F22-CB168E837D73}"/>
              </a:ext>
            </a:extLst>
          </p:cNvPr>
          <p:cNvSpPr txBox="1">
            <a:spLocks/>
          </p:cNvSpPr>
          <p:nvPr/>
        </p:nvSpPr>
        <p:spPr>
          <a:xfrm>
            <a:off x="6664891" y="1542364"/>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b="1" dirty="0">
                <a:solidFill>
                  <a:srgbClr val="DF4625"/>
                </a:solidFill>
                <a:ea typeface="Calibri" panose="020F0502020204030204" pitchFamily="34" charset="0"/>
                <a:cs typeface="Times New Roman" panose="02020603050405020304" pitchFamily="18" charset="0"/>
              </a:rPr>
              <a:t>Prepare for Real Inclusive Change Through Top Level Leadership</a:t>
            </a:r>
          </a:p>
          <a:p>
            <a:pPr>
              <a:lnSpc>
                <a:spcPct val="100000"/>
              </a:lnSpc>
              <a:spcBef>
                <a:spcPts val="0"/>
              </a:spcBef>
            </a:pPr>
            <a:endParaRPr lang="en-US" sz="2400" b="1" dirty="0">
              <a:solidFill>
                <a:srgbClr val="DF4625"/>
              </a:solidFill>
              <a:ea typeface="Calibri" panose="020F0502020204030204" pitchFamily="34" charset="0"/>
              <a:cs typeface="Times New Roman" panose="02020603050405020304" pitchFamily="18" charset="0"/>
            </a:endParaRPr>
          </a:p>
          <a:p>
            <a:pPr marL="342900" indent="-342900">
              <a:lnSpc>
                <a:spcPct val="100000"/>
              </a:lnSpc>
              <a:spcBef>
                <a:spcPts val="0"/>
              </a:spcBef>
              <a:buFont typeface="Arial" panose="020B0604020202020204" pitchFamily="34" charset="0"/>
              <a:buChar char="•"/>
            </a:pPr>
            <a:endParaRPr lang="en-US" sz="1900" kern="0" dirty="0">
              <a:solidFill>
                <a:srgbClr val="DF4625"/>
              </a:solidFill>
              <a:ea typeface="Calibri" panose="020F0502020204030204" pitchFamily="34" charset="0"/>
            </a:endParaRPr>
          </a:p>
        </p:txBody>
      </p:sp>
      <p:cxnSp>
        <p:nvCxnSpPr>
          <p:cNvPr id="34" name="Straight Connector 33">
            <a:extLst>
              <a:ext uri="{FF2B5EF4-FFF2-40B4-BE49-F238E27FC236}">
                <a16:creationId xmlns:a16="http://schemas.microsoft.com/office/drawing/2014/main" id="{A6B43950-B13C-72F7-AA87-F3D1AA1A0F00}"/>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2DF2A981-CE3F-6262-150F-83EA99D7276F}"/>
              </a:ext>
            </a:extLst>
          </p:cNvPr>
          <p:cNvSpPr txBox="1"/>
          <p:nvPr/>
        </p:nvSpPr>
        <p:spPr>
          <a:xfrm>
            <a:off x="6804212" y="2312894"/>
            <a:ext cx="4078941" cy="646331"/>
          </a:xfrm>
          <a:prstGeom prst="rect">
            <a:avLst/>
          </a:prstGeom>
          <a:noFill/>
        </p:spPr>
        <p:txBody>
          <a:bodyPr wrap="square" rtlCol="0">
            <a:spAutoFit/>
          </a:bodyPr>
          <a:lstStyle/>
          <a:p>
            <a:r>
              <a:rPr lang="en-IE" dirty="0">
                <a:solidFill>
                  <a:srgbClr val="083F59"/>
                </a:solidFill>
              </a:rPr>
              <a:t>How D&amp;I Rewards and Delivers Competitive Advantage to SMEs</a:t>
            </a:r>
          </a:p>
        </p:txBody>
      </p:sp>
      <p:sp>
        <p:nvSpPr>
          <p:cNvPr id="3" name="TextBox 2">
            <a:extLst>
              <a:ext uri="{FF2B5EF4-FFF2-40B4-BE49-F238E27FC236}">
                <a16:creationId xmlns:a16="http://schemas.microsoft.com/office/drawing/2014/main" id="{0F91247A-7C71-EBC0-8EA1-A93C1996CEF0}"/>
              </a:ext>
            </a:extLst>
          </p:cNvPr>
          <p:cNvSpPr txBox="1"/>
          <p:nvPr/>
        </p:nvSpPr>
        <p:spPr>
          <a:xfrm>
            <a:off x="6804212" y="3178088"/>
            <a:ext cx="4078941" cy="646331"/>
          </a:xfrm>
          <a:prstGeom prst="rect">
            <a:avLst/>
          </a:prstGeom>
          <a:noFill/>
        </p:spPr>
        <p:txBody>
          <a:bodyPr wrap="square" rtlCol="0">
            <a:spAutoFit/>
          </a:bodyPr>
          <a:lstStyle/>
          <a:p>
            <a:r>
              <a:rPr lang="en-IE" dirty="0">
                <a:solidFill>
                  <a:srgbClr val="083F59"/>
                </a:solidFill>
              </a:rPr>
              <a:t>The Impact of D&amp;I Across All Levels and Why Leadership is a Prerequisite</a:t>
            </a:r>
          </a:p>
        </p:txBody>
      </p:sp>
      <p:sp>
        <p:nvSpPr>
          <p:cNvPr id="4" name="TextBox 3">
            <a:extLst>
              <a:ext uri="{FF2B5EF4-FFF2-40B4-BE49-F238E27FC236}">
                <a16:creationId xmlns:a16="http://schemas.microsoft.com/office/drawing/2014/main" id="{8BE54589-A2BA-FFB0-8B88-E5E9E44E7610}"/>
              </a:ext>
            </a:extLst>
          </p:cNvPr>
          <p:cNvSpPr txBox="1"/>
          <p:nvPr/>
        </p:nvSpPr>
        <p:spPr>
          <a:xfrm>
            <a:off x="6804212" y="4021415"/>
            <a:ext cx="4846414" cy="646331"/>
          </a:xfrm>
          <a:prstGeom prst="rect">
            <a:avLst/>
          </a:prstGeom>
          <a:noFill/>
        </p:spPr>
        <p:txBody>
          <a:bodyPr wrap="square" rtlCol="0">
            <a:spAutoFit/>
          </a:bodyPr>
          <a:lstStyle/>
          <a:p>
            <a:r>
              <a:rPr lang="en-IE" dirty="0">
                <a:solidFill>
                  <a:srgbClr val="083F59"/>
                </a:solidFill>
              </a:rPr>
              <a:t>Assess How Inclusive You Currently Are by Completing the DARE Assessment </a:t>
            </a:r>
          </a:p>
        </p:txBody>
      </p:sp>
      <p:sp>
        <p:nvSpPr>
          <p:cNvPr id="5" name="TextBox 4">
            <a:extLst>
              <a:ext uri="{FF2B5EF4-FFF2-40B4-BE49-F238E27FC236}">
                <a16:creationId xmlns:a16="http://schemas.microsoft.com/office/drawing/2014/main" id="{D3B20862-D05F-CE79-2361-DBB48829EE7A}"/>
              </a:ext>
            </a:extLst>
          </p:cNvPr>
          <p:cNvSpPr txBox="1"/>
          <p:nvPr/>
        </p:nvSpPr>
        <p:spPr>
          <a:xfrm>
            <a:off x="6664891" y="509113"/>
            <a:ext cx="5315646" cy="584775"/>
          </a:xfrm>
          <a:prstGeom prst="rect">
            <a:avLst/>
          </a:prstGeom>
          <a:noFill/>
        </p:spPr>
        <p:txBody>
          <a:bodyPr wrap="square" rtlCol="0">
            <a:spAutoFit/>
          </a:bodyPr>
          <a:lstStyle/>
          <a:p>
            <a:r>
              <a:rPr lang="en-IE" sz="3200" b="1" dirty="0">
                <a:solidFill>
                  <a:srgbClr val="DF4625"/>
                </a:solidFill>
                <a:ea typeface="Calibri" panose="020F0502020204030204" pitchFamily="34" charset="0"/>
                <a:cs typeface="Times New Roman" panose="02020603050405020304" pitchFamily="18" charset="0"/>
              </a:rPr>
              <a:t>Contents to Section 1</a:t>
            </a:r>
            <a:endParaRPr lang="en-IE" sz="3200" dirty="0">
              <a:solidFill>
                <a:srgbClr val="DF4625"/>
              </a:solidFill>
              <a:ea typeface="Calibri" panose="020F0502020204030204" pitchFamily="34" charset="0"/>
              <a:cs typeface="Times New Roman" panose="02020603050405020304" pitchFamily="18" charset="0"/>
            </a:endParaRPr>
          </a:p>
        </p:txBody>
      </p:sp>
      <p:cxnSp>
        <p:nvCxnSpPr>
          <p:cNvPr id="8" name="Straight Connector 7">
            <a:extLst>
              <a:ext uri="{FF2B5EF4-FFF2-40B4-BE49-F238E27FC236}">
                <a16:creationId xmlns:a16="http://schemas.microsoft.com/office/drawing/2014/main" id="{EA091DFE-70EB-4138-0C13-6AF3AF0BC9FB}"/>
              </a:ext>
            </a:extLst>
          </p:cNvPr>
          <p:cNvCxnSpPr>
            <a:cxnSpLocks/>
          </p:cNvCxnSpPr>
          <p:nvPr/>
        </p:nvCxnSpPr>
        <p:spPr>
          <a:xfrm flipH="1">
            <a:off x="5947699" y="2118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CE0D594B-4EE6-9D68-CC7B-24C31D95BFB1}"/>
              </a:ext>
            </a:extLst>
          </p:cNvPr>
          <p:cNvCxnSpPr>
            <a:cxnSpLocks/>
          </p:cNvCxnSpPr>
          <p:nvPr/>
        </p:nvCxnSpPr>
        <p:spPr>
          <a:xfrm flipH="1">
            <a:off x="5947699" y="304139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46635AF3-078A-A57F-1537-54BF4CC8A73A}"/>
              </a:ext>
            </a:extLst>
          </p:cNvPr>
          <p:cNvCxnSpPr>
            <a:cxnSpLocks/>
          </p:cNvCxnSpPr>
          <p:nvPr/>
        </p:nvCxnSpPr>
        <p:spPr>
          <a:xfrm flipH="1">
            <a:off x="5947699" y="399688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4BD0DBEE-6DCB-B340-6477-5F03D3D151A6}"/>
              </a:ext>
            </a:extLst>
          </p:cNvPr>
          <p:cNvCxnSpPr>
            <a:cxnSpLocks/>
          </p:cNvCxnSpPr>
          <p:nvPr/>
        </p:nvCxnSpPr>
        <p:spPr>
          <a:xfrm flipH="1">
            <a:off x="5947699" y="48612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655030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4181475" y="1582501"/>
            <a:ext cx="7705725"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dirty="0">
                <a:solidFill>
                  <a:schemeClr val="bg1"/>
                </a:solidFill>
                <a:highlight>
                  <a:srgbClr val="1C94CA"/>
                </a:highlight>
              </a:rPr>
              <a:t>Define and set clear targets and KPIs </a:t>
            </a:r>
            <a:r>
              <a:rPr lang="en-US" sz="2000" dirty="0"/>
              <a:t>by setting measurable goals, such as increasing the percentage of women in leadership roles by a certain percentage within a year. For example, aim for 40% of leadership positions to be filled by women within 12 months.</a:t>
            </a:r>
          </a:p>
          <a:p>
            <a:pPr>
              <a:buFont typeface="Arial" panose="020B0604020202020204" pitchFamily="34" charset="0"/>
              <a:buChar char="•"/>
            </a:pPr>
            <a:r>
              <a:rPr lang="en-US" sz="2000" dirty="0">
                <a:solidFill>
                  <a:schemeClr val="bg1"/>
                </a:solidFill>
                <a:highlight>
                  <a:srgbClr val="1C94CA"/>
                </a:highlight>
              </a:rPr>
              <a:t>Create a mentorship program </a:t>
            </a:r>
            <a:r>
              <a:rPr lang="en-US" sz="2000" dirty="0"/>
              <a:t>by pairing senior leaders (both men and women) with high-potential female employees to guide their career progression. Get the guidance of a D&amp;I mentor. </a:t>
            </a:r>
          </a:p>
          <a:p>
            <a:pPr>
              <a:buFont typeface="Arial" panose="020B0604020202020204" pitchFamily="34" charset="0"/>
              <a:buChar char="•"/>
            </a:pPr>
            <a:r>
              <a:rPr lang="en-US" sz="2000" dirty="0">
                <a:solidFill>
                  <a:schemeClr val="bg1"/>
                </a:solidFill>
                <a:highlight>
                  <a:srgbClr val="1C94CA"/>
                </a:highlight>
              </a:rPr>
              <a:t>Incorporate D&amp;I into performance reviews for managers. </a:t>
            </a:r>
            <a:r>
              <a:rPr lang="en-US" sz="2000" dirty="0"/>
              <a:t>For example, assess their success in providing an inclusive environment and meeting diversity targets as part of their annual review. Check employee satisfaction and get anonymous feedback from their teams.</a:t>
            </a:r>
          </a:p>
          <a:p>
            <a:pPr>
              <a:buFont typeface="Arial" panose="020B0604020202020204" pitchFamily="34" charset="0"/>
              <a:buChar char="•"/>
            </a:pPr>
            <a:r>
              <a:rPr lang="en-US" sz="2000" dirty="0">
                <a:solidFill>
                  <a:schemeClr val="bg1"/>
                </a:solidFill>
                <a:highlight>
                  <a:srgbClr val="1C94CA"/>
                </a:highlight>
              </a:rPr>
              <a:t>Review D&amp;I progress by scheduling </a:t>
            </a:r>
            <a:r>
              <a:rPr lang="en-US" sz="2000" dirty="0"/>
              <a:t>quarterly meetings to review progress towards D&amp;I goals. Adjust strategies as needed to stay on track.</a:t>
            </a:r>
          </a:p>
        </p:txBody>
      </p:sp>
      <p:sp>
        <p:nvSpPr>
          <p:cNvPr id="46" name="Text Placeholder 8">
            <a:extLst>
              <a:ext uri="{FF2B5EF4-FFF2-40B4-BE49-F238E27FC236}">
                <a16:creationId xmlns:a16="http://schemas.microsoft.com/office/drawing/2014/main" id="{6272C8E4-5B6D-D41E-DE3A-E25649C62D02}"/>
              </a:ext>
            </a:extLst>
          </p:cNvPr>
          <p:cNvSpPr txBox="1">
            <a:spLocks/>
          </p:cNvSpPr>
          <p:nvPr/>
        </p:nvSpPr>
        <p:spPr>
          <a:xfrm>
            <a:off x="761602" y="211787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01</a:t>
            </a:r>
          </a:p>
        </p:txBody>
      </p:sp>
      <p:grpSp>
        <p:nvGrpSpPr>
          <p:cNvPr id="53" name="Graphic 2">
            <a:extLst>
              <a:ext uri="{FF2B5EF4-FFF2-40B4-BE49-F238E27FC236}">
                <a16:creationId xmlns:a16="http://schemas.microsoft.com/office/drawing/2014/main" id="{4D1B2C86-07FE-82AE-5521-31E55E17F118}"/>
              </a:ext>
            </a:extLst>
          </p:cNvPr>
          <p:cNvGrpSpPr/>
          <p:nvPr/>
        </p:nvGrpSpPr>
        <p:grpSpPr>
          <a:xfrm>
            <a:off x="2779136" y="5023144"/>
            <a:ext cx="1261886" cy="1055032"/>
            <a:chOff x="7903196" y="4237101"/>
            <a:chExt cx="1261886" cy="1055032"/>
          </a:xfrm>
        </p:grpSpPr>
        <p:sp>
          <p:nvSpPr>
            <p:cNvPr id="54" name="Freeform 926">
              <a:extLst>
                <a:ext uri="{FF2B5EF4-FFF2-40B4-BE49-F238E27FC236}">
                  <a16:creationId xmlns:a16="http://schemas.microsoft.com/office/drawing/2014/main" id="{32867717-EE8C-1F4A-135E-7FEAD72F1522}"/>
                </a:ext>
              </a:extLst>
            </p:cNvPr>
            <p:cNvSpPr/>
            <p:nvPr/>
          </p:nvSpPr>
          <p:spPr>
            <a:xfrm>
              <a:off x="8778292" y="5010683"/>
              <a:ext cx="228" cy="2971"/>
            </a:xfrm>
            <a:custGeom>
              <a:avLst/>
              <a:gdLst>
                <a:gd name="connsiteX0" fmla="*/ 229 w 228"/>
                <a:gd name="connsiteY0" fmla="*/ 0 h 2971"/>
                <a:gd name="connsiteX1" fmla="*/ 0 w 228"/>
                <a:gd name="connsiteY1" fmla="*/ 2972 h 2971"/>
                <a:gd name="connsiteX2" fmla="*/ 229 w 228"/>
                <a:gd name="connsiteY2" fmla="*/ 0 h 2971"/>
              </a:gdLst>
              <a:ahLst/>
              <a:cxnLst>
                <a:cxn ang="0">
                  <a:pos x="connsiteX0" y="connsiteY0"/>
                </a:cxn>
                <a:cxn ang="0">
                  <a:pos x="connsiteX1" y="connsiteY1"/>
                </a:cxn>
                <a:cxn ang="0">
                  <a:pos x="connsiteX2" y="connsiteY2"/>
                </a:cxn>
              </a:cxnLst>
              <a:rect l="l" t="t" r="r" b="b"/>
              <a:pathLst>
                <a:path w="228" h="2971">
                  <a:moveTo>
                    <a:pt x="229" y="0"/>
                  </a:moveTo>
                  <a:cubicBezTo>
                    <a:pt x="229" y="915"/>
                    <a:pt x="0" y="2058"/>
                    <a:pt x="0" y="2972"/>
                  </a:cubicBezTo>
                  <a:cubicBezTo>
                    <a:pt x="229" y="2058"/>
                    <a:pt x="229" y="1143"/>
                    <a:pt x="229" y="0"/>
                  </a:cubicBezTo>
                  <a:close/>
                </a:path>
              </a:pathLst>
            </a:custGeom>
            <a:solidFill>
              <a:srgbClr val="FFFFFF"/>
            </a:solidFill>
            <a:ln w="2286" cap="flat">
              <a:noFill/>
              <a:prstDash val="solid"/>
              <a:miter/>
            </a:ln>
          </p:spPr>
          <p:txBody>
            <a:bodyPr rtlCol="0" anchor="ctr"/>
            <a:lstStyle/>
            <a:p>
              <a:endParaRPr lang="en-US"/>
            </a:p>
          </p:txBody>
        </p:sp>
        <p:sp>
          <p:nvSpPr>
            <p:cNvPr id="55" name="Freeform 927">
              <a:extLst>
                <a:ext uri="{FF2B5EF4-FFF2-40B4-BE49-F238E27FC236}">
                  <a16:creationId xmlns:a16="http://schemas.microsoft.com/office/drawing/2014/main" id="{E68F0532-AF51-C9FB-218B-55D5BE98E077}"/>
                </a:ext>
              </a:extLst>
            </p:cNvPr>
            <p:cNvSpPr/>
            <p:nvPr/>
          </p:nvSpPr>
          <p:spPr>
            <a:xfrm>
              <a:off x="8686623" y="5046573"/>
              <a:ext cx="2971" cy="36804"/>
            </a:xfrm>
            <a:custGeom>
              <a:avLst/>
              <a:gdLst>
                <a:gd name="connsiteX0" fmla="*/ 2971 w 2971"/>
                <a:gd name="connsiteY0" fmla="*/ 36804 h 36804"/>
                <a:gd name="connsiteX1" fmla="*/ 0 w 2971"/>
                <a:gd name="connsiteY1" fmla="*/ 0 h 36804"/>
                <a:gd name="connsiteX2" fmla="*/ 2971 w 2971"/>
                <a:gd name="connsiteY2" fmla="*/ 36804 h 36804"/>
              </a:gdLst>
              <a:ahLst/>
              <a:cxnLst>
                <a:cxn ang="0">
                  <a:pos x="connsiteX0" y="connsiteY0"/>
                </a:cxn>
                <a:cxn ang="0">
                  <a:pos x="connsiteX1" y="connsiteY1"/>
                </a:cxn>
                <a:cxn ang="0">
                  <a:pos x="connsiteX2" y="connsiteY2"/>
                </a:cxn>
              </a:cxnLst>
              <a:rect l="l" t="t" r="r" b="b"/>
              <a:pathLst>
                <a:path w="2971" h="36804">
                  <a:moveTo>
                    <a:pt x="2971" y="36804"/>
                  </a:moveTo>
                  <a:cubicBezTo>
                    <a:pt x="1828" y="24460"/>
                    <a:pt x="914" y="12115"/>
                    <a:pt x="0" y="0"/>
                  </a:cubicBezTo>
                  <a:cubicBezTo>
                    <a:pt x="914" y="12115"/>
                    <a:pt x="1828" y="24460"/>
                    <a:pt x="2971" y="36804"/>
                  </a:cubicBezTo>
                  <a:close/>
                </a:path>
              </a:pathLst>
            </a:custGeom>
            <a:solidFill>
              <a:srgbClr val="FFFFFF"/>
            </a:solidFill>
            <a:ln w="2286" cap="flat">
              <a:noFill/>
              <a:prstDash val="solid"/>
              <a:miter/>
            </a:ln>
          </p:spPr>
          <p:txBody>
            <a:bodyPr rtlCol="0" anchor="ctr"/>
            <a:lstStyle/>
            <a:p>
              <a:endParaRPr lang="en-US"/>
            </a:p>
          </p:txBody>
        </p:sp>
        <p:sp>
          <p:nvSpPr>
            <p:cNvPr id="56" name="Freeform 928">
              <a:extLst>
                <a:ext uri="{FF2B5EF4-FFF2-40B4-BE49-F238E27FC236}">
                  <a16:creationId xmlns:a16="http://schemas.microsoft.com/office/drawing/2014/main" id="{C2E5C6C8-8B41-9FCE-A8BD-56FE60AE1977}"/>
                </a:ext>
              </a:extLst>
            </p:cNvPr>
            <p:cNvSpPr/>
            <p:nvPr/>
          </p:nvSpPr>
          <p:spPr>
            <a:xfrm>
              <a:off x="8779435" y="500062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0" y="1143"/>
                    <a:pt x="0" y="1600"/>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57" name="Freeform 929">
              <a:extLst>
                <a:ext uri="{FF2B5EF4-FFF2-40B4-BE49-F238E27FC236}">
                  <a16:creationId xmlns:a16="http://schemas.microsoft.com/office/drawing/2014/main" id="{631AAE36-2E92-9EDC-267E-E0E6D0988392}"/>
                </a:ext>
              </a:extLst>
            </p:cNvPr>
            <p:cNvSpPr/>
            <p:nvPr/>
          </p:nvSpPr>
          <p:spPr>
            <a:xfrm>
              <a:off x="8683194" y="5004054"/>
              <a:ext cx="2514" cy="31775"/>
            </a:xfrm>
            <a:custGeom>
              <a:avLst/>
              <a:gdLst>
                <a:gd name="connsiteX0" fmla="*/ 2514 w 2514"/>
                <a:gd name="connsiteY0" fmla="*/ 31775 h 31775"/>
                <a:gd name="connsiteX1" fmla="*/ 0 w 2514"/>
                <a:gd name="connsiteY1" fmla="*/ 0 h 31775"/>
                <a:gd name="connsiteX2" fmla="*/ 2514 w 2514"/>
                <a:gd name="connsiteY2" fmla="*/ 31775 h 31775"/>
              </a:gdLst>
              <a:ahLst/>
              <a:cxnLst>
                <a:cxn ang="0">
                  <a:pos x="connsiteX0" y="connsiteY0"/>
                </a:cxn>
                <a:cxn ang="0">
                  <a:pos x="connsiteX1" y="connsiteY1"/>
                </a:cxn>
                <a:cxn ang="0">
                  <a:pos x="connsiteX2" y="connsiteY2"/>
                </a:cxn>
              </a:cxnLst>
              <a:rect l="l" t="t" r="r" b="b"/>
              <a:pathLst>
                <a:path w="2514" h="31775">
                  <a:moveTo>
                    <a:pt x="2514" y="31775"/>
                  </a:moveTo>
                  <a:cubicBezTo>
                    <a:pt x="1600" y="21260"/>
                    <a:pt x="914" y="10516"/>
                    <a:pt x="0" y="0"/>
                  </a:cubicBezTo>
                  <a:cubicBezTo>
                    <a:pt x="914" y="10516"/>
                    <a:pt x="1600" y="21260"/>
                    <a:pt x="2514" y="31775"/>
                  </a:cubicBezTo>
                  <a:close/>
                </a:path>
              </a:pathLst>
            </a:custGeom>
            <a:solidFill>
              <a:srgbClr val="FFFFFF"/>
            </a:solidFill>
            <a:ln w="2286" cap="flat">
              <a:noFill/>
              <a:prstDash val="solid"/>
              <a:miter/>
            </a:ln>
          </p:spPr>
          <p:txBody>
            <a:bodyPr rtlCol="0" anchor="ctr"/>
            <a:lstStyle/>
            <a:p>
              <a:endParaRPr lang="en-US"/>
            </a:p>
          </p:txBody>
        </p:sp>
        <p:sp>
          <p:nvSpPr>
            <p:cNvPr id="58" name="Freeform 930">
              <a:extLst>
                <a:ext uri="{FF2B5EF4-FFF2-40B4-BE49-F238E27FC236}">
                  <a16:creationId xmlns:a16="http://schemas.microsoft.com/office/drawing/2014/main" id="{764A8D21-521A-265F-5B4A-794E13B1BC03}"/>
                </a:ext>
              </a:extLst>
            </p:cNvPr>
            <p:cNvSpPr/>
            <p:nvPr/>
          </p:nvSpPr>
          <p:spPr>
            <a:xfrm>
              <a:off x="8642734" y="4809429"/>
              <a:ext cx="210286" cy="195195"/>
            </a:xfrm>
            <a:custGeom>
              <a:avLst/>
              <a:gdLst>
                <a:gd name="connsiteX0" fmla="*/ 74979 w 210286"/>
                <a:gd name="connsiteY0" fmla="*/ 194167 h 195195"/>
                <a:gd name="connsiteX1" fmla="*/ 133500 w 210286"/>
                <a:gd name="connsiteY1" fmla="*/ 182280 h 195195"/>
                <a:gd name="connsiteX2" fmla="*/ 138072 w 210286"/>
                <a:gd name="connsiteY2" fmla="*/ 180451 h 195195"/>
                <a:gd name="connsiteX3" fmla="*/ 150874 w 210286"/>
                <a:gd name="connsiteY3" fmla="*/ 85582 h 195195"/>
                <a:gd name="connsiteX4" fmla="*/ 167105 w 210286"/>
                <a:gd name="connsiteY4" fmla="*/ 58378 h 195195"/>
                <a:gd name="connsiteX5" fmla="*/ 202309 w 210286"/>
                <a:gd name="connsiteY5" fmla="*/ 28660 h 195195"/>
                <a:gd name="connsiteX6" fmla="*/ 208481 w 210286"/>
                <a:gd name="connsiteY6" fmla="*/ 9687 h 195195"/>
                <a:gd name="connsiteX7" fmla="*/ 184935 w 210286"/>
                <a:gd name="connsiteY7" fmla="*/ 2600 h 195195"/>
                <a:gd name="connsiteX8" fmla="*/ 162304 w 210286"/>
                <a:gd name="connsiteY8" fmla="*/ 15630 h 195195"/>
                <a:gd name="connsiteX9" fmla="*/ 69035 w 210286"/>
                <a:gd name="connsiteY9" fmla="*/ 21117 h 195195"/>
                <a:gd name="connsiteX10" fmla="*/ 61491 w 210286"/>
                <a:gd name="connsiteY10" fmla="*/ 16545 h 195195"/>
                <a:gd name="connsiteX11" fmla="*/ 16000 w 210286"/>
                <a:gd name="connsiteY11" fmla="*/ 543 h 195195"/>
                <a:gd name="connsiteX12" fmla="*/ 2055 w 210286"/>
                <a:gd name="connsiteY12" fmla="*/ 17459 h 195195"/>
                <a:gd name="connsiteX13" fmla="*/ 23087 w 210286"/>
                <a:gd name="connsiteY13" fmla="*/ 50377 h 195195"/>
                <a:gd name="connsiteX14" fmla="*/ 30859 w 210286"/>
                <a:gd name="connsiteY14" fmla="*/ 67751 h 195195"/>
                <a:gd name="connsiteX15" fmla="*/ 37488 w 210286"/>
                <a:gd name="connsiteY15" fmla="*/ 155305 h 195195"/>
                <a:gd name="connsiteX16" fmla="*/ 40460 w 210286"/>
                <a:gd name="connsiteY16" fmla="*/ 194167 h 195195"/>
                <a:gd name="connsiteX17" fmla="*/ 74979 w 210286"/>
                <a:gd name="connsiteY17" fmla="*/ 194167 h 19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286" h="195195">
                  <a:moveTo>
                    <a:pt x="74979" y="194167"/>
                  </a:moveTo>
                  <a:cubicBezTo>
                    <a:pt x="95096" y="191881"/>
                    <a:pt x="114527" y="189823"/>
                    <a:pt x="133500" y="182280"/>
                  </a:cubicBezTo>
                  <a:cubicBezTo>
                    <a:pt x="135101" y="181594"/>
                    <a:pt x="136701" y="181137"/>
                    <a:pt x="138072" y="180451"/>
                  </a:cubicBezTo>
                  <a:cubicBezTo>
                    <a:pt x="141959" y="148675"/>
                    <a:pt x="146988" y="117357"/>
                    <a:pt x="150874" y="85582"/>
                  </a:cubicBezTo>
                  <a:cubicBezTo>
                    <a:pt x="152474" y="73466"/>
                    <a:pt x="157961" y="65236"/>
                    <a:pt x="167105" y="58378"/>
                  </a:cubicBezTo>
                  <a:cubicBezTo>
                    <a:pt x="179449" y="49234"/>
                    <a:pt x="191793" y="40090"/>
                    <a:pt x="202309" y="28660"/>
                  </a:cubicBezTo>
                  <a:cubicBezTo>
                    <a:pt x="207567" y="22945"/>
                    <a:pt x="213282" y="17230"/>
                    <a:pt x="208481" y="9687"/>
                  </a:cubicBezTo>
                  <a:cubicBezTo>
                    <a:pt x="203223" y="1686"/>
                    <a:pt x="194308" y="-143"/>
                    <a:pt x="184935" y="2600"/>
                  </a:cubicBezTo>
                  <a:cubicBezTo>
                    <a:pt x="176249" y="5115"/>
                    <a:pt x="169848" y="11744"/>
                    <a:pt x="162304" y="15630"/>
                  </a:cubicBezTo>
                  <a:cubicBezTo>
                    <a:pt x="121613" y="35976"/>
                    <a:pt x="105383" y="44891"/>
                    <a:pt x="69035" y="21117"/>
                  </a:cubicBezTo>
                  <a:cubicBezTo>
                    <a:pt x="66521" y="19516"/>
                    <a:pt x="64235" y="17688"/>
                    <a:pt x="61491" y="16545"/>
                  </a:cubicBezTo>
                  <a:cubicBezTo>
                    <a:pt x="46861" y="10144"/>
                    <a:pt x="32002" y="2829"/>
                    <a:pt x="16000" y="543"/>
                  </a:cubicBezTo>
                  <a:cubicBezTo>
                    <a:pt x="455" y="-1743"/>
                    <a:pt x="-2745" y="3057"/>
                    <a:pt x="2055" y="17459"/>
                  </a:cubicBezTo>
                  <a:cubicBezTo>
                    <a:pt x="6399" y="30261"/>
                    <a:pt x="13943" y="40776"/>
                    <a:pt x="23087" y="50377"/>
                  </a:cubicBezTo>
                  <a:cubicBezTo>
                    <a:pt x="27887" y="55407"/>
                    <a:pt x="30402" y="60664"/>
                    <a:pt x="30859" y="67751"/>
                  </a:cubicBezTo>
                  <a:cubicBezTo>
                    <a:pt x="32688" y="97012"/>
                    <a:pt x="35202" y="126044"/>
                    <a:pt x="37488" y="155305"/>
                  </a:cubicBezTo>
                  <a:cubicBezTo>
                    <a:pt x="38403" y="168335"/>
                    <a:pt x="39546" y="181137"/>
                    <a:pt x="40460" y="194167"/>
                  </a:cubicBezTo>
                  <a:cubicBezTo>
                    <a:pt x="51890" y="195538"/>
                    <a:pt x="63549" y="195538"/>
                    <a:pt x="74979" y="194167"/>
                  </a:cubicBezTo>
                  <a:close/>
                </a:path>
              </a:pathLst>
            </a:custGeom>
            <a:solidFill>
              <a:srgbClr val="FFFFFF"/>
            </a:solidFill>
            <a:ln w="2286" cap="flat">
              <a:noFill/>
              <a:prstDash val="solid"/>
              <a:miter/>
            </a:ln>
          </p:spPr>
          <p:txBody>
            <a:bodyPr rtlCol="0" anchor="ctr"/>
            <a:lstStyle/>
            <a:p>
              <a:endParaRPr lang="en-US"/>
            </a:p>
          </p:txBody>
        </p:sp>
        <p:sp>
          <p:nvSpPr>
            <p:cNvPr id="59" name="Freeform 931">
              <a:extLst>
                <a:ext uri="{FF2B5EF4-FFF2-40B4-BE49-F238E27FC236}">
                  <a16:creationId xmlns:a16="http://schemas.microsoft.com/office/drawing/2014/main" id="{3884DD1E-418E-4684-F01C-424B82EDEC1D}"/>
                </a:ext>
              </a:extLst>
            </p:cNvPr>
            <p:cNvSpPr/>
            <p:nvPr/>
          </p:nvSpPr>
          <p:spPr>
            <a:xfrm>
              <a:off x="8777377" y="5021199"/>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0" y="2057"/>
                    <a:pt x="0" y="2972"/>
                  </a:cubicBezTo>
                  <a:cubicBezTo>
                    <a:pt x="0" y="2057"/>
                    <a:pt x="228" y="1143"/>
                    <a:pt x="228" y="0"/>
                  </a:cubicBezTo>
                  <a:close/>
                </a:path>
              </a:pathLst>
            </a:custGeom>
            <a:solidFill>
              <a:srgbClr val="FFFFFF"/>
            </a:solidFill>
            <a:ln w="2286" cap="flat">
              <a:noFill/>
              <a:prstDash val="solid"/>
              <a:miter/>
            </a:ln>
          </p:spPr>
          <p:txBody>
            <a:bodyPr rtlCol="0" anchor="ctr"/>
            <a:lstStyle/>
            <a:p>
              <a:endParaRPr lang="en-US"/>
            </a:p>
          </p:txBody>
        </p:sp>
        <p:sp>
          <p:nvSpPr>
            <p:cNvPr id="60" name="Freeform 932">
              <a:extLst>
                <a:ext uri="{FF2B5EF4-FFF2-40B4-BE49-F238E27FC236}">
                  <a16:creationId xmlns:a16="http://schemas.microsoft.com/office/drawing/2014/main" id="{BC512D6C-9F83-C115-0E89-BA2A24D1A6FF}"/>
                </a:ext>
              </a:extLst>
            </p:cNvPr>
            <p:cNvSpPr/>
            <p:nvPr/>
          </p:nvSpPr>
          <p:spPr>
            <a:xfrm>
              <a:off x="8673593" y="5052517"/>
              <a:ext cx="457" cy="5715"/>
            </a:xfrm>
            <a:custGeom>
              <a:avLst/>
              <a:gdLst>
                <a:gd name="connsiteX0" fmla="*/ 0 w 457"/>
                <a:gd name="connsiteY0" fmla="*/ 0 h 5715"/>
                <a:gd name="connsiteX1" fmla="*/ 458 w 457"/>
                <a:gd name="connsiteY1" fmla="*/ 5715 h 5715"/>
                <a:gd name="connsiteX2" fmla="*/ 0 w 457"/>
                <a:gd name="connsiteY2" fmla="*/ 0 h 5715"/>
              </a:gdLst>
              <a:ahLst/>
              <a:cxnLst>
                <a:cxn ang="0">
                  <a:pos x="connsiteX0" y="connsiteY0"/>
                </a:cxn>
                <a:cxn ang="0">
                  <a:pos x="connsiteX1" y="connsiteY1"/>
                </a:cxn>
                <a:cxn ang="0">
                  <a:pos x="connsiteX2" y="connsiteY2"/>
                </a:cxn>
              </a:cxnLst>
              <a:rect l="l" t="t" r="r" b="b"/>
              <a:pathLst>
                <a:path w="457" h="5715">
                  <a:moveTo>
                    <a:pt x="0" y="0"/>
                  </a:moveTo>
                  <a:cubicBezTo>
                    <a:pt x="229" y="1829"/>
                    <a:pt x="229" y="3886"/>
                    <a:pt x="458" y="5715"/>
                  </a:cubicBezTo>
                  <a:cubicBezTo>
                    <a:pt x="229" y="3886"/>
                    <a:pt x="0" y="1829"/>
                    <a:pt x="0" y="0"/>
                  </a:cubicBezTo>
                  <a:close/>
                </a:path>
              </a:pathLst>
            </a:custGeom>
            <a:solidFill>
              <a:srgbClr val="FFFFFF"/>
            </a:solidFill>
            <a:ln w="2286" cap="flat">
              <a:noFill/>
              <a:prstDash val="solid"/>
              <a:miter/>
            </a:ln>
          </p:spPr>
          <p:txBody>
            <a:bodyPr rtlCol="0" anchor="ctr"/>
            <a:lstStyle/>
            <a:p>
              <a:endParaRPr lang="en-US"/>
            </a:p>
          </p:txBody>
        </p:sp>
        <p:sp>
          <p:nvSpPr>
            <p:cNvPr id="61" name="Freeform 933">
              <a:extLst>
                <a:ext uri="{FF2B5EF4-FFF2-40B4-BE49-F238E27FC236}">
                  <a16:creationId xmlns:a16="http://schemas.microsoft.com/office/drawing/2014/main" id="{2F2092A9-ADCD-B82E-078F-AD2E5FCA13AA}"/>
                </a:ext>
              </a:extLst>
            </p:cNvPr>
            <p:cNvSpPr/>
            <p:nvPr/>
          </p:nvSpPr>
          <p:spPr>
            <a:xfrm>
              <a:off x="8583296" y="4987137"/>
              <a:ext cx="1371" cy="1828"/>
            </a:xfrm>
            <a:custGeom>
              <a:avLst/>
              <a:gdLst>
                <a:gd name="connsiteX0" fmla="*/ 1372 w 1371"/>
                <a:gd name="connsiteY0" fmla="*/ 1828 h 1828"/>
                <a:gd name="connsiteX1" fmla="*/ 0 w 1371"/>
                <a:gd name="connsiteY1" fmla="*/ 0 h 1828"/>
                <a:gd name="connsiteX2" fmla="*/ 1372 w 1371"/>
                <a:gd name="connsiteY2" fmla="*/ 1828 h 1828"/>
              </a:gdLst>
              <a:ahLst/>
              <a:cxnLst>
                <a:cxn ang="0">
                  <a:pos x="connsiteX0" y="connsiteY0"/>
                </a:cxn>
                <a:cxn ang="0">
                  <a:pos x="connsiteX1" y="connsiteY1"/>
                </a:cxn>
                <a:cxn ang="0">
                  <a:pos x="connsiteX2" y="connsiteY2"/>
                </a:cxn>
              </a:cxnLst>
              <a:rect l="l" t="t" r="r" b="b"/>
              <a:pathLst>
                <a:path w="1371" h="1828">
                  <a:moveTo>
                    <a:pt x="1372" y="1828"/>
                  </a:moveTo>
                  <a:cubicBezTo>
                    <a:pt x="915" y="1143"/>
                    <a:pt x="458" y="457"/>
                    <a:pt x="0" y="0"/>
                  </a:cubicBezTo>
                  <a:cubicBezTo>
                    <a:pt x="686" y="457"/>
                    <a:pt x="915" y="1143"/>
                    <a:pt x="1372" y="1828"/>
                  </a:cubicBezTo>
                  <a:close/>
                </a:path>
              </a:pathLst>
            </a:custGeom>
            <a:solidFill>
              <a:srgbClr val="FFFFFF"/>
            </a:solidFill>
            <a:ln w="2286" cap="flat">
              <a:noFill/>
              <a:prstDash val="solid"/>
              <a:miter/>
            </a:ln>
          </p:spPr>
          <p:txBody>
            <a:bodyPr rtlCol="0" anchor="ctr"/>
            <a:lstStyle/>
            <a:p>
              <a:endParaRPr lang="en-US"/>
            </a:p>
          </p:txBody>
        </p:sp>
        <p:sp>
          <p:nvSpPr>
            <p:cNvPr id="62" name="Freeform 934">
              <a:extLst>
                <a:ext uri="{FF2B5EF4-FFF2-40B4-BE49-F238E27FC236}">
                  <a16:creationId xmlns:a16="http://schemas.microsoft.com/office/drawing/2014/main" id="{7564233B-614E-FBBA-B5F0-32B1B0AC8C7A}"/>
                </a:ext>
              </a:extLst>
            </p:cNvPr>
            <p:cNvSpPr/>
            <p:nvPr/>
          </p:nvSpPr>
          <p:spPr>
            <a:xfrm>
              <a:off x="8674279" y="5065318"/>
              <a:ext cx="228" cy="5257"/>
            </a:xfrm>
            <a:custGeom>
              <a:avLst/>
              <a:gdLst>
                <a:gd name="connsiteX0" fmla="*/ 0 w 228"/>
                <a:gd name="connsiteY0" fmla="*/ 0 h 5257"/>
                <a:gd name="connsiteX1" fmla="*/ 229 w 228"/>
                <a:gd name="connsiteY1" fmla="*/ 5258 h 5257"/>
                <a:gd name="connsiteX2" fmla="*/ 0 w 228"/>
                <a:gd name="connsiteY2" fmla="*/ 0 h 5257"/>
              </a:gdLst>
              <a:ahLst/>
              <a:cxnLst>
                <a:cxn ang="0">
                  <a:pos x="connsiteX0" y="connsiteY0"/>
                </a:cxn>
                <a:cxn ang="0">
                  <a:pos x="connsiteX1" y="connsiteY1"/>
                </a:cxn>
                <a:cxn ang="0">
                  <a:pos x="connsiteX2" y="connsiteY2"/>
                </a:cxn>
              </a:cxnLst>
              <a:rect l="l" t="t" r="r" b="b"/>
              <a:pathLst>
                <a:path w="228" h="5257">
                  <a:moveTo>
                    <a:pt x="0" y="0"/>
                  </a:moveTo>
                  <a:cubicBezTo>
                    <a:pt x="0" y="1829"/>
                    <a:pt x="229" y="3429"/>
                    <a:pt x="229" y="5258"/>
                  </a:cubicBezTo>
                  <a:cubicBezTo>
                    <a:pt x="229" y="3429"/>
                    <a:pt x="229" y="1829"/>
                    <a:pt x="0" y="0"/>
                  </a:cubicBezTo>
                  <a:close/>
                </a:path>
              </a:pathLst>
            </a:custGeom>
            <a:solidFill>
              <a:srgbClr val="FFFFFF"/>
            </a:solidFill>
            <a:ln w="2286" cap="flat">
              <a:noFill/>
              <a:prstDash val="solid"/>
              <a:miter/>
            </a:ln>
          </p:spPr>
          <p:txBody>
            <a:bodyPr rtlCol="0" anchor="ctr"/>
            <a:lstStyle/>
            <a:p>
              <a:endParaRPr lang="en-US"/>
            </a:p>
          </p:txBody>
        </p:sp>
        <p:sp>
          <p:nvSpPr>
            <p:cNvPr id="63" name="Freeform 935">
              <a:extLst>
                <a:ext uri="{FF2B5EF4-FFF2-40B4-BE49-F238E27FC236}">
                  <a16:creationId xmlns:a16="http://schemas.microsoft.com/office/drawing/2014/main" id="{0C106D7C-3A6A-B6F7-BDEC-64895E712D3C}"/>
                </a:ext>
              </a:extLst>
            </p:cNvPr>
            <p:cNvSpPr/>
            <p:nvPr/>
          </p:nvSpPr>
          <p:spPr>
            <a:xfrm>
              <a:off x="8442765" y="4341700"/>
              <a:ext cx="560645" cy="668982"/>
            </a:xfrm>
            <a:custGeom>
              <a:avLst/>
              <a:gdLst>
                <a:gd name="connsiteX0" fmla="*/ 118129 w 560645"/>
                <a:gd name="connsiteY0" fmla="*/ 605204 h 668982"/>
                <a:gd name="connsiteX1" fmla="*/ 163620 w 560645"/>
                <a:gd name="connsiteY1" fmla="*/ 638351 h 668982"/>
                <a:gd name="connsiteX2" fmla="*/ 227171 w 560645"/>
                <a:gd name="connsiteY2" fmla="*/ 660297 h 668982"/>
                <a:gd name="connsiteX3" fmla="*/ 227857 w 560645"/>
                <a:gd name="connsiteY3" fmla="*/ 668983 h 668982"/>
                <a:gd name="connsiteX4" fmla="*/ 217570 w 560645"/>
                <a:gd name="connsiteY4" fmla="*/ 545311 h 668982"/>
                <a:gd name="connsiteX5" fmla="*/ 186023 w 560645"/>
                <a:gd name="connsiteY5" fmla="*/ 486332 h 668982"/>
                <a:gd name="connsiteX6" fmla="*/ 211397 w 560645"/>
                <a:gd name="connsiteY6" fmla="*/ 456157 h 668982"/>
                <a:gd name="connsiteX7" fmla="*/ 281349 w 560645"/>
                <a:gd name="connsiteY7" fmla="*/ 481074 h 668982"/>
                <a:gd name="connsiteX8" fmla="*/ 322954 w 560645"/>
                <a:gd name="connsiteY8" fmla="*/ 485646 h 668982"/>
                <a:gd name="connsiteX9" fmla="*/ 386048 w 560645"/>
                <a:gd name="connsiteY9" fmla="*/ 456157 h 668982"/>
                <a:gd name="connsiteX10" fmla="*/ 420338 w 560645"/>
                <a:gd name="connsiteY10" fmla="*/ 471016 h 668982"/>
                <a:gd name="connsiteX11" fmla="*/ 413480 w 560645"/>
                <a:gd name="connsiteY11" fmla="*/ 503020 h 668982"/>
                <a:gd name="connsiteX12" fmla="*/ 391077 w 560645"/>
                <a:gd name="connsiteY12" fmla="*/ 524051 h 668982"/>
                <a:gd name="connsiteX13" fmla="*/ 360216 w 560645"/>
                <a:gd name="connsiteY13" fmla="*/ 582115 h 668982"/>
                <a:gd name="connsiteX14" fmla="*/ 351529 w 560645"/>
                <a:gd name="connsiteY14" fmla="*/ 642923 h 668982"/>
                <a:gd name="connsiteX15" fmla="*/ 385591 w 560645"/>
                <a:gd name="connsiteY15" fmla="*/ 624864 h 668982"/>
                <a:gd name="connsiteX16" fmla="*/ 430396 w 560645"/>
                <a:gd name="connsiteY16" fmla="*/ 588288 h 668982"/>
                <a:gd name="connsiteX17" fmla="*/ 467201 w 560645"/>
                <a:gd name="connsiteY17" fmla="*/ 542568 h 668982"/>
                <a:gd name="connsiteX18" fmla="*/ 535781 w 560645"/>
                <a:gd name="connsiteY18" fmla="*/ 392149 h 668982"/>
                <a:gd name="connsiteX19" fmla="*/ 559098 w 560645"/>
                <a:gd name="connsiteY19" fmla="*/ 280363 h 668982"/>
                <a:gd name="connsiteX20" fmla="*/ 552469 w 560645"/>
                <a:gd name="connsiteY20" fmla="*/ 174979 h 668982"/>
                <a:gd name="connsiteX21" fmla="*/ 514521 w 560645"/>
                <a:gd name="connsiteY21" fmla="*/ 72794 h 668982"/>
                <a:gd name="connsiteX22" fmla="*/ 502405 w 560645"/>
                <a:gd name="connsiteY22" fmla="*/ 50620 h 668982"/>
                <a:gd name="connsiteX23" fmla="*/ 241344 w 560645"/>
                <a:gd name="connsiteY23" fmla="*/ 6272 h 668982"/>
                <a:gd name="connsiteX24" fmla="*/ 72637 w 560645"/>
                <a:gd name="connsiteY24" fmla="*/ 100912 h 668982"/>
                <a:gd name="connsiteX25" fmla="*/ 7943 w 560645"/>
                <a:gd name="connsiteY25" fmla="*/ 365631 h 668982"/>
                <a:gd name="connsiteX26" fmla="*/ 81324 w 560645"/>
                <a:gd name="connsiteY26" fmla="*/ 550340 h 668982"/>
                <a:gd name="connsiteX27" fmla="*/ 132073 w 560645"/>
                <a:gd name="connsiteY27" fmla="*/ 631722 h 668982"/>
                <a:gd name="connsiteX28" fmla="*/ 109213 w 560645"/>
                <a:gd name="connsiteY28" fmla="*/ 596746 h 668982"/>
                <a:gd name="connsiteX29" fmla="*/ 118129 w 560645"/>
                <a:gd name="connsiteY29" fmla="*/ 605204 h 668982"/>
                <a:gd name="connsiteX30" fmla="*/ 23717 w 560645"/>
                <a:gd name="connsiteY30" fmla="*/ 301623 h 668982"/>
                <a:gd name="connsiteX31" fmla="*/ 147847 w 560645"/>
                <a:gd name="connsiteY31" fmla="*/ 57707 h 668982"/>
                <a:gd name="connsiteX32" fmla="*/ 213912 w 560645"/>
                <a:gd name="connsiteY32" fmla="*/ 32104 h 668982"/>
                <a:gd name="connsiteX33" fmla="*/ 87496 w 560645"/>
                <a:gd name="connsiteY33" fmla="*/ 156691 h 668982"/>
                <a:gd name="connsiteX34" fmla="*/ 23717 w 560645"/>
                <a:gd name="connsiteY34" fmla="*/ 301623 h 66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0645" h="668982">
                  <a:moveTo>
                    <a:pt x="118129" y="605204"/>
                  </a:moveTo>
                  <a:cubicBezTo>
                    <a:pt x="132073" y="617320"/>
                    <a:pt x="147161" y="629664"/>
                    <a:pt x="163620" y="638351"/>
                  </a:cubicBezTo>
                  <a:cubicBezTo>
                    <a:pt x="183508" y="648867"/>
                    <a:pt x="204997" y="656639"/>
                    <a:pt x="227171" y="660297"/>
                  </a:cubicBezTo>
                  <a:cubicBezTo>
                    <a:pt x="227399" y="663268"/>
                    <a:pt x="227628" y="666012"/>
                    <a:pt x="227857" y="668983"/>
                  </a:cubicBezTo>
                  <a:cubicBezTo>
                    <a:pt x="224656" y="627835"/>
                    <a:pt x="220541" y="586459"/>
                    <a:pt x="217570" y="545311"/>
                  </a:cubicBezTo>
                  <a:cubicBezTo>
                    <a:pt x="216884" y="535252"/>
                    <a:pt x="189452" y="499591"/>
                    <a:pt x="186023" y="486332"/>
                  </a:cubicBezTo>
                  <a:cubicBezTo>
                    <a:pt x="180308" y="463929"/>
                    <a:pt x="188309" y="454099"/>
                    <a:pt x="211397" y="456157"/>
                  </a:cubicBezTo>
                  <a:cubicBezTo>
                    <a:pt x="236772" y="458443"/>
                    <a:pt x="259632" y="468273"/>
                    <a:pt x="281349" y="481074"/>
                  </a:cubicBezTo>
                  <a:cubicBezTo>
                    <a:pt x="294836" y="489075"/>
                    <a:pt x="307409" y="491361"/>
                    <a:pt x="322954" y="485646"/>
                  </a:cubicBezTo>
                  <a:cubicBezTo>
                    <a:pt x="338042" y="479931"/>
                    <a:pt x="378961" y="457986"/>
                    <a:pt x="386048" y="456157"/>
                  </a:cubicBezTo>
                  <a:cubicBezTo>
                    <a:pt x="397021" y="453185"/>
                    <a:pt x="415309" y="461643"/>
                    <a:pt x="420338" y="471016"/>
                  </a:cubicBezTo>
                  <a:cubicBezTo>
                    <a:pt x="425596" y="480617"/>
                    <a:pt x="423310" y="492504"/>
                    <a:pt x="413480" y="503020"/>
                  </a:cubicBezTo>
                  <a:cubicBezTo>
                    <a:pt x="406393" y="510564"/>
                    <a:pt x="399535" y="518565"/>
                    <a:pt x="391077" y="524051"/>
                  </a:cubicBezTo>
                  <a:cubicBezTo>
                    <a:pt x="369817" y="537996"/>
                    <a:pt x="363416" y="559027"/>
                    <a:pt x="360216" y="582115"/>
                  </a:cubicBezTo>
                  <a:cubicBezTo>
                    <a:pt x="357244" y="602461"/>
                    <a:pt x="354272" y="622578"/>
                    <a:pt x="351529" y="642923"/>
                  </a:cubicBezTo>
                  <a:cubicBezTo>
                    <a:pt x="363416" y="637894"/>
                    <a:pt x="375075" y="632179"/>
                    <a:pt x="385591" y="624864"/>
                  </a:cubicBezTo>
                  <a:cubicBezTo>
                    <a:pt x="401135" y="613891"/>
                    <a:pt x="416909" y="602004"/>
                    <a:pt x="430396" y="588288"/>
                  </a:cubicBezTo>
                  <a:cubicBezTo>
                    <a:pt x="443884" y="574343"/>
                    <a:pt x="455771" y="558341"/>
                    <a:pt x="467201" y="542568"/>
                  </a:cubicBezTo>
                  <a:cubicBezTo>
                    <a:pt x="499433" y="497762"/>
                    <a:pt x="518179" y="444041"/>
                    <a:pt x="535781" y="392149"/>
                  </a:cubicBezTo>
                  <a:cubicBezTo>
                    <a:pt x="548125" y="355573"/>
                    <a:pt x="554983" y="318768"/>
                    <a:pt x="559098" y="280363"/>
                  </a:cubicBezTo>
                  <a:cubicBezTo>
                    <a:pt x="562984" y="245159"/>
                    <a:pt x="559098" y="209726"/>
                    <a:pt x="552469" y="174979"/>
                  </a:cubicBezTo>
                  <a:cubicBezTo>
                    <a:pt x="545611" y="139317"/>
                    <a:pt x="530980" y="104798"/>
                    <a:pt x="514521" y="72794"/>
                  </a:cubicBezTo>
                  <a:cubicBezTo>
                    <a:pt x="510635" y="65251"/>
                    <a:pt x="506520" y="57935"/>
                    <a:pt x="502405" y="50620"/>
                  </a:cubicBezTo>
                  <a:cubicBezTo>
                    <a:pt x="412565" y="-4930"/>
                    <a:pt x="300323" y="-5844"/>
                    <a:pt x="241344" y="6272"/>
                  </a:cubicBezTo>
                  <a:cubicBezTo>
                    <a:pt x="197224" y="15416"/>
                    <a:pt x="125215" y="34390"/>
                    <a:pt x="72637" y="100912"/>
                  </a:cubicBezTo>
                  <a:cubicBezTo>
                    <a:pt x="-25432" y="198296"/>
                    <a:pt x="2228" y="325626"/>
                    <a:pt x="7943" y="365631"/>
                  </a:cubicBezTo>
                  <a:cubicBezTo>
                    <a:pt x="17545" y="432840"/>
                    <a:pt x="49320" y="492047"/>
                    <a:pt x="81324" y="550340"/>
                  </a:cubicBezTo>
                  <a:cubicBezTo>
                    <a:pt x="96640" y="578229"/>
                    <a:pt x="114471" y="604975"/>
                    <a:pt x="132073" y="631722"/>
                  </a:cubicBezTo>
                  <a:cubicBezTo>
                    <a:pt x="124301" y="620063"/>
                    <a:pt x="116757" y="608404"/>
                    <a:pt x="109213" y="596746"/>
                  </a:cubicBezTo>
                  <a:cubicBezTo>
                    <a:pt x="111728" y="599489"/>
                    <a:pt x="114928" y="602461"/>
                    <a:pt x="118129" y="605204"/>
                  </a:cubicBezTo>
                  <a:close/>
                  <a:moveTo>
                    <a:pt x="23717" y="301623"/>
                  </a:moveTo>
                  <a:cubicBezTo>
                    <a:pt x="18230" y="141374"/>
                    <a:pt x="127958" y="69137"/>
                    <a:pt x="147847" y="57707"/>
                  </a:cubicBezTo>
                  <a:cubicBezTo>
                    <a:pt x="157219" y="52220"/>
                    <a:pt x="223285" y="26846"/>
                    <a:pt x="213912" y="32104"/>
                  </a:cubicBezTo>
                  <a:cubicBezTo>
                    <a:pt x="196310" y="42162"/>
                    <a:pt x="126815" y="92454"/>
                    <a:pt x="87496" y="156691"/>
                  </a:cubicBezTo>
                  <a:cubicBezTo>
                    <a:pt x="33775" y="244702"/>
                    <a:pt x="23945" y="312367"/>
                    <a:pt x="23717" y="301623"/>
                  </a:cubicBezTo>
                  <a:close/>
                </a:path>
              </a:pathLst>
            </a:custGeom>
            <a:solidFill>
              <a:srgbClr val="FFC611"/>
            </a:solidFill>
            <a:ln w="2286" cap="flat">
              <a:noFill/>
              <a:prstDash val="solid"/>
              <a:miter/>
            </a:ln>
          </p:spPr>
          <p:txBody>
            <a:bodyPr rtlCol="0" anchor="ctr"/>
            <a:lstStyle/>
            <a:p>
              <a:endParaRPr lang="en-US"/>
            </a:p>
          </p:txBody>
        </p:sp>
        <p:sp>
          <p:nvSpPr>
            <p:cNvPr id="1024" name="Freeform 936">
              <a:extLst>
                <a:ext uri="{FF2B5EF4-FFF2-40B4-BE49-F238E27FC236}">
                  <a16:creationId xmlns:a16="http://schemas.microsoft.com/office/drawing/2014/main" id="{4C156103-BDBA-59B1-5515-3F9A40A6D1EA}"/>
                </a:ext>
              </a:extLst>
            </p:cNvPr>
            <p:cNvSpPr/>
            <p:nvPr/>
          </p:nvSpPr>
          <p:spPr>
            <a:xfrm>
              <a:off x="8674965" y="5078577"/>
              <a:ext cx="228" cy="4343"/>
            </a:xfrm>
            <a:custGeom>
              <a:avLst/>
              <a:gdLst>
                <a:gd name="connsiteX0" fmla="*/ 0 w 228"/>
                <a:gd name="connsiteY0" fmla="*/ 0 h 4343"/>
                <a:gd name="connsiteX1" fmla="*/ 229 w 228"/>
                <a:gd name="connsiteY1" fmla="*/ 4343 h 4343"/>
                <a:gd name="connsiteX2" fmla="*/ 0 w 228"/>
                <a:gd name="connsiteY2" fmla="*/ 0 h 4343"/>
              </a:gdLst>
              <a:ahLst/>
              <a:cxnLst>
                <a:cxn ang="0">
                  <a:pos x="connsiteX0" y="connsiteY0"/>
                </a:cxn>
                <a:cxn ang="0">
                  <a:pos x="connsiteX1" y="connsiteY1"/>
                </a:cxn>
                <a:cxn ang="0">
                  <a:pos x="connsiteX2" y="connsiteY2"/>
                </a:cxn>
              </a:cxnLst>
              <a:rect l="l" t="t" r="r" b="b"/>
              <a:pathLst>
                <a:path w="228" h="4343">
                  <a:moveTo>
                    <a:pt x="0" y="0"/>
                  </a:moveTo>
                  <a:cubicBezTo>
                    <a:pt x="0" y="1371"/>
                    <a:pt x="229" y="2971"/>
                    <a:pt x="229" y="4343"/>
                  </a:cubicBezTo>
                  <a:cubicBezTo>
                    <a:pt x="229" y="2971"/>
                    <a:pt x="0" y="1371"/>
                    <a:pt x="0" y="0"/>
                  </a:cubicBezTo>
                  <a:close/>
                </a:path>
              </a:pathLst>
            </a:custGeom>
            <a:solidFill>
              <a:srgbClr val="FFFFFF"/>
            </a:solidFill>
            <a:ln w="2286" cap="flat">
              <a:noFill/>
              <a:prstDash val="solid"/>
              <a:miter/>
            </a:ln>
          </p:spPr>
          <p:txBody>
            <a:bodyPr rtlCol="0" anchor="ctr"/>
            <a:lstStyle/>
            <a:p>
              <a:endParaRPr lang="en-US"/>
            </a:p>
          </p:txBody>
        </p:sp>
        <p:sp>
          <p:nvSpPr>
            <p:cNvPr id="1025" name="Freeform 937">
              <a:extLst>
                <a:ext uri="{FF2B5EF4-FFF2-40B4-BE49-F238E27FC236}">
                  <a16:creationId xmlns:a16="http://schemas.microsoft.com/office/drawing/2014/main" id="{4081C99F-D69E-A9FE-B6CB-23995E870F09}"/>
                </a:ext>
              </a:extLst>
            </p:cNvPr>
            <p:cNvSpPr/>
            <p:nvPr/>
          </p:nvSpPr>
          <p:spPr>
            <a:xfrm>
              <a:off x="8672679" y="5039715"/>
              <a:ext cx="457" cy="6172"/>
            </a:xfrm>
            <a:custGeom>
              <a:avLst/>
              <a:gdLst>
                <a:gd name="connsiteX0" fmla="*/ 0 w 457"/>
                <a:gd name="connsiteY0" fmla="*/ 0 h 6172"/>
                <a:gd name="connsiteX1" fmla="*/ 457 w 457"/>
                <a:gd name="connsiteY1" fmla="*/ 6172 h 6172"/>
                <a:gd name="connsiteX2" fmla="*/ 0 w 457"/>
                <a:gd name="connsiteY2" fmla="*/ 0 h 6172"/>
              </a:gdLst>
              <a:ahLst/>
              <a:cxnLst>
                <a:cxn ang="0">
                  <a:pos x="connsiteX0" y="connsiteY0"/>
                </a:cxn>
                <a:cxn ang="0">
                  <a:pos x="connsiteX1" y="connsiteY1"/>
                </a:cxn>
                <a:cxn ang="0">
                  <a:pos x="connsiteX2" y="connsiteY2"/>
                </a:cxn>
              </a:cxnLst>
              <a:rect l="l" t="t" r="r" b="b"/>
              <a:pathLst>
                <a:path w="457" h="6172">
                  <a:moveTo>
                    <a:pt x="0" y="0"/>
                  </a:moveTo>
                  <a:cubicBezTo>
                    <a:pt x="229" y="2057"/>
                    <a:pt x="229" y="4114"/>
                    <a:pt x="457" y="6172"/>
                  </a:cubicBezTo>
                  <a:cubicBezTo>
                    <a:pt x="457" y="4114"/>
                    <a:pt x="229" y="2057"/>
                    <a:pt x="0" y="0"/>
                  </a:cubicBezTo>
                  <a:close/>
                </a:path>
              </a:pathLst>
            </a:custGeom>
            <a:solidFill>
              <a:srgbClr val="FFFFFF"/>
            </a:solidFill>
            <a:ln w="2286" cap="flat">
              <a:noFill/>
              <a:prstDash val="solid"/>
              <a:miter/>
            </a:ln>
          </p:spPr>
          <p:txBody>
            <a:bodyPr rtlCol="0" anchor="ctr"/>
            <a:lstStyle/>
            <a:p>
              <a:endParaRPr lang="en-US"/>
            </a:p>
          </p:txBody>
        </p:sp>
        <p:sp>
          <p:nvSpPr>
            <p:cNvPr id="1027" name="Freeform 938">
              <a:extLst>
                <a:ext uri="{FF2B5EF4-FFF2-40B4-BE49-F238E27FC236}">
                  <a16:creationId xmlns:a16="http://schemas.microsoft.com/office/drawing/2014/main" id="{7266C663-CE17-A60F-CAEC-D7DB5297FB74}"/>
                </a:ext>
              </a:extLst>
            </p:cNvPr>
            <p:cNvSpPr/>
            <p:nvPr/>
          </p:nvSpPr>
          <p:spPr>
            <a:xfrm>
              <a:off x="8959800" y="4402150"/>
              <a:ext cx="6858" cy="5029"/>
            </a:xfrm>
            <a:custGeom>
              <a:avLst/>
              <a:gdLst>
                <a:gd name="connsiteX0" fmla="*/ 0 w 6858"/>
                <a:gd name="connsiteY0" fmla="*/ 0 h 5029"/>
                <a:gd name="connsiteX1" fmla="*/ 6858 w 6858"/>
                <a:gd name="connsiteY1" fmla="*/ 5029 h 5029"/>
                <a:gd name="connsiteX2" fmla="*/ 0 w 6858"/>
                <a:gd name="connsiteY2" fmla="*/ 0 h 5029"/>
              </a:gdLst>
              <a:ahLst/>
              <a:cxnLst>
                <a:cxn ang="0">
                  <a:pos x="connsiteX0" y="connsiteY0"/>
                </a:cxn>
                <a:cxn ang="0">
                  <a:pos x="connsiteX1" y="connsiteY1"/>
                </a:cxn>
                <a:cxn ang="0">
                  <a:pos x="connsiteX2" y="connsiteY2"/>
                </a:cxn>
              </a:cxnLst>
              <a:rect l="l" t="t" r="r" b="b"/>
              <a:pathLst>
                <a:path w="6858" h="5029">
                  <a:moveTo>
                    <a:pt x="0" y="0"/>
                  </a:moveTo>
                  <a:cubicBezTo>
                    <a:pt x="2286" y="1600"/>
                    <a:pt x="4572" y="3200"/>
                    <a:pt x="6858" y="5029"/>
                  </a:cubicBezTo>
                  <a:cubicBezTo>
                    <a:pt x="4572" y="3200"/>
                    <a:pt x="2286" y="1600"/>
                    <a:pt x="0" y="0"/>
                  </a:cubicBezTo>
                  <a:close/>
                </a:path>
              </a:pathLst>
            </a:custGeom>
            <a:solidFill>
              <a:srgbClr val="FFFFFF"/>
            </a:solidFill>
            <a:ln w="2286" cap="flat">
              <a:noFill/>
              <a:prstDash val="solid"/>
              <a:miter/>
            </a:ln>
          </p:spPr>
          <p:txBody>
            <a:bodyPr rtlCol="0" anchor="ctr"/>
            <a:lstStyle/>
            <a:p>
              <a:endParaRPr lang="en-US"/>
            </a:p>
          </p:txBody>
        </p:sp>
        <p:sp>
          <p:nvSpPr>
            <p:cNvPr id="1029" name="Freeform 939">
              <a:extLst>
                <a:ext uri="{FF2B5EF4-FFF2-40B4-BE49-F238E27FC236}">
                  <a16:creationId xmlns:a16="http://schemas.microsoft.com/office/drawing/2014/main" id="{DCA7DC88-B3E7-8CED-A014-DE3A9163F3BF}"/>
                </a:ext>
              </a:extLst>
            </p:cNvPr>
            <p:cNvSpPr/>
            <p:nvPr/>
          </p:nvSpPr>
          <p:spPr>
            <a:xfrm>
              <a:off x="8967344" y="4407865"/>
              <a:ext cx="6629" cy="5257"/>
            </a:xfrm>
            <a:custGeom>
              <a:avLst/>
              <a:gdLst>
                <a:gd name="connsiteX0" fmla="*/ 0 w 6629"/>
                <a:gd name="connsiteY0" fmla="*/ 0 h 5257"/>
                <a:gd name="connsiteX1" fmla="*/ 6630 w 6629"/>
                <a:gd name="connsiteY1" fmla="*/ 5258 h 5257"/>
                <a:gd name="connsiteX2" fmla="*/ 0 w 6629"/>
                <a:gd name="connsiteY2" fmla="*/ 0 h 5257"/>
              </a:gdLst>
              <a:ahLst/>
              <a:cxnLst>
                <a:cxn ang="0">
                  <a:pos x="connsiteX0" y="connsiteY0"/>
                </a:cxn>
                <a:cxn ang="0">
                  <a:pos x="connsiteX1" y="connsiteY1"/>
                </a:cxn>
                <a:cxn ang="0">
                  <a:pos x="connsiteX2" y="connsiteY2"/>
                </a:cxn>
              </a:cxnLst>
              <a:rect l="l" t="t" r="r" b="b"/>
              <a:pathLst>
                <a:path w="6629" h="5257">
                  <a:moveTo>
                    <a:pt x="0" y="0"/>
                  </a:moveTo>
                  <a:cubicBezTo>
                    <a:pt x="2286" y="1829"/>
                    <a:pt x="4572" y="3429"/>
                    <a:pt x="6630" y="5258"/>
                  </a:cubicBezTo>
                  <a:cubicBezTo>
                    <a:pt x="4572" y="3429"/>
                    <a:pt x="2286" y="1600"/>
                    <a:pt x="0" y="0"/>
                  </a:cubicBezTo>
                  <a:close/>
                </a:path>
              </a:pathLst>
            </a:custGeom>
            <a:solidFill>
              <a:srgbClr val="FFFFFF"/>
            </a:solidFill>
            <a:ln w="2286" cap="flat">
              <a:noFill/>
              <a:prstDash val="solid"/>
              <a:miter/>
            </a:ln>
          </p:spPr>
          <p:txBody>
            <a:bodyPr rtlCol="0" anchor="ctr"/>
            <a:lstStyle/>
            <a:p>
              <a:endParaRPr lang="en-US"/>
            </a:p>
          </p:txBody>
        </p:sp>
        <p:sp>
          <p:nvSpPr>
            <p:cNvPr id="1030" name="Freeform 940">
              <a:extLst>
                <a:ext uri="{FF2B5EF4-FFF2-40B4-BE49-F238E27FC236}">
                  <a16:creationId xmlns:a16="http://schemas.microsoft.com/office/drawing/2014/main" id="{666ED394-470D-5296-8AAA-15A2B62E2DC7}"/>
                </a:ext>
              </a:extLst>
            </p:cNvPr>
            <p:cNvSpPr/>
            <p:nvPr/>
          </p:nvSpPr>
          <p:spPr>
            <a:xfrm>
              <a:off x="8952485" y="4397121"/>
              <a:ext cx="7315" cy="5029"/>
            </a:xfrm>
            <a:custGeom>
              <a:avLst/>
              <a:gdLst>
                <a:gd name="connsiteX0" fmla="*/ 0 w 7315"/>
                <a:gd name="connsiteY0" fmla="*/ 0 h 5029"/>
                <a:gd name="connsiteX1" fmla="*/ 7316 w 7315"/>
                <a:gd name="connsiteY1" fmla="*/ 5029 h 5029"/>
                <a:gd name="connsiteX2" fmla="*/ 0 w 7315"/>
                <a:gd name="connsiteY2" fmla="*/ 0 h 5029"/>
              </a:gdLst>
              <a:ahLst/>
              <a:cxnLst>
                <a:cxn ang="0">
                  <a:pos x="connsiteX0" y="connsiteY0"/>
                </a:cxn>
                <a:cxn ang="0">
                  <a:pos x="connsiteX1" y="connsiteY1"/>
                </a:cxn>
                <a:cxn ang="0">
                  <a:pos x="connsiteX2" y="connsiteY2"/>
                </a:cxn>
              </a:cxnLst>
              <a:rect l="l" t="t" r="r" b="b"/>
              <a:pathLst>
                <a:path w="7315" h="5029">
                  <a:moveTo>
                    <a:pt x="0" y="0"/>
                  </a:moveTo>
                  <a:cubicBezTo>
                    <a:pt x="2515" y="1600"/>
                    <a:pt x="4801" y="3200"/>
                    <a:pt x="7316" y="5029"/>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1031" name="Freeform 941">
              <a:extLst>
                <a:ext uri="{FF2B5EF4-FFF2-40B4-BE49-F238E27FC236}">
                  <a16:creationId xmlns:a16="http://schemas.microsoft.com/office/drawing/2014/main" id="{28B08064-F2D3-14AD-ADF5-623ADADF56A1}"/>
                </a:ext>
              </a:extLst>
            </p:cNvPr>
            <p:cNvSpPr/>
            <p:nvPr/>
          </p:nvSpPr>
          <p:spPr>
            <a:xfrm>
              <a:off x="8671764" y="5027142"/>
              <a:ext cx="457" cy="6629"/>
            </a:xfrm>
            <a:custGeom>
              <a:avLst/>
              <a:gdLst>
                <a:gd name="connsiteX0" fmla="*/ 0 w 457"/>
                <a:gd name="connsiteY0" fmla="*/ 0 h 6629"/>
                <a:gd name="connsiteX1" fmla="*/ 457 w 457"/>
                <a:gd name="connsiteY1" fmla="*/ 6629 h 6629"/>
                <a:gd name="connsiteX2" fmla="*/ 0 w 457"/>
                <a:gd name="connsiteY2" fmla="*/ 0 h 6629"/>
              </a:gdLst>
              <a:ahLst/>
              <a:cxnLst>
                <a:cxn ang="0">
                  <a:pos x="connsiteX0" y="connsiteY0"/>
                </a:cxn>
                <a:cxn ang="0">
                  <a:pos x="connsiteX1" y="connsiteY1"/>
                </a:cxn>
                <a:cxn ang="0">
                  <a:pos x="connsiteX2" y="connsiteY2"/>
                </a:cxn>
              </a:cxnLst>
              <a:rect l="l" t="t" r="r" b="b"/>
              <a:pathLst>
                <a:path w="457" h="6629">
                  <a:moveTo>
                    <a:pt x="0" y="0"/>
                  </a:moveTo>
                  <a:cubicBezTo>
                    <a:pt x="228" y="2286"/>
                    <a:pt x="228" y="4572"/>
                    <a:pt x="457" y="6629"/>
                  </a:cubicBezTo>
                  <a:cubicBezTo>
                    <a:pt x="457" y="4572"/>
                    <a:pt x="228" y="2286"/>
                    <a:pt x="0" y="0"/>
                  </a:cubicBezTo>
                  <a:close/>
                </a:path>
              </a:pathLst>
            </a:custGeom>
            <a:solidFill>
              <a:srgbClr val="FFFFFF"/>
            </a:solidFill>
            <a:ln w="2286" cap="flat">
              <a:noFill/>
              <a:prstDash val="solid"/>
              <a:miter/>
            </a:ln>
          </p:spPr>
          <p:txBody>
            <a:bodyPr rtlCol="0" anchor="ctr"/>
            <a:lstStyle/>
            <a:p>
              <a:endParaRPr lang="en-US"/>
            </a:p>
          </p:txBody>
        </p:sp>
        <p:sp>
          <p:nvSpPr>
            <p:cNvPr id="1032" name="Freeform 942">
              <a:extLst>
                <a:ext uri="{FF2B5EF4-FFF2-40B4-BE49-F238E27FC236}">
                  <a16:creationId xmlns:a16="http://schemas.microsoft.com/office/drawing/2014/main" id="{C2AFF310-D388-1FD6-0401-26F03A574B09}"/>
                </a:ext>
              </a:extLst>
            </p:cNvPr>
            <p:cNvSpPr/>
            <p:nvPr/>
          </p:nvSpPr>
          <p:spPr>
            <a:xfrm>
              <a:off x="8944713" y="4392091"/>
              <a:ext cx="7315" cy="4572"/>
            </a:xfrm>
            <a:custGeom>
              <a:avLst/>
              <a:gdLst>
                <a:gd name="connsiteX0" fmla="*/ 0 w 7315"/>
                <a:gd name="connsiteY0" fmla="*/ 0 h 4572"/>
                <a:gd name="connsiteX1" fmla="*/ 7315 w 7315"/>
                <a:gd name="connsiteY1" fmla="*/ 4572 h 4572"/>
                <a:gd name="connsiteX2" fmla="*/ 0 w 7315"/>
                <a:gd name="connsiteY2" fmla="*/ 0 h 4572"/>
              </a:gdLst>
              <a:ahLst/>
              <a:cxnLst>
                <a:cxn ang="0">
                  <a:pos x="connsiteX0" y="connsiteY0"/>
                </a:cxn>
                <a:cxn ang="0">
                  <a:pos x="connsiteX1" y="connsiteY1"/>
                </a:cxn>
                <a:cxn ang="0">
                  <a:pos x="connsiteX2" y="connsiteY2"/>
                </a:cxn>
              </a:cxnLst>
              <a:rect l="l" t="t" r="r" b="b"/>
              <a:pathLst>
                <a:path w="7315" h="4572">
                  <a:moveTo>
                    <a:pt x="0" y="0"/>
                  </a:moveTo>
                  <a:cubicBezTo>
                    <a:pt x="2515" y="1600"/>
                    <a:pt x="4801" y="2972"/>
                    <a:pt x="7315" y="4572"/>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1033" name="Freeform 943">
              <a:extLst>
                <a:ext uri="{FF2B5EF4-FFF2-40B4-BE49-F238E27FC236}">
                  <a16:creationId xmlns:a16="http://schemas.microsoft.com/office/drawing/2014/main" id="{395938C7-3C24-30BB-ADA7-2EC11438E962}"/>
                </a:ext>
              </a:extLst>
            </p:cNvPr>
            <p:cNvSpPr/>
            <p:nvPr/>
          </p:nvSpPr>
          <p:spPr>
            <a:xfrm>
              <a:off x="8995462" y="4432554"/>
              <a:ext cx="5715" cy="6172"/>
            </a:xfrm>
            <a:custGeom>
              <a:avLst/>
              <a:gdLst>
                <a:gd name="connsiteX0" fmla="*/ 0 w 5715"/>
                <a:gd name="connsiteY0" fmla="*/ 0 h 6172"/>
                <a:gd name="connsiteX1" fmla="*/ 5715 w 5715"/>
                <a:gd name="connsiteY1" fmla="*/ 6172 h 6172"/>
                <a:gd name="connsiteX2" fmla="*/ 0 w 5715"/>
                <a:gd name="connsiteY2" fmla="*/ 0 h 6172"/>
              </a:gdLst>
              <a:ahLst/>
              <a:cxnLst>
                <a:cxn ang="0">
                  <a:pos x="connsiteX0" y="connsiteY0"/>
                </a:cxn>
                <a:cxn ang="0">
                  <a:pos x="connsiteX1" y="connsiteY1"/>
                </a:cxn>
                <a:cxn ang="0">
                  <a:pos x="connsiteX2" y="connsiteY2"/>
                </a:cxn>
              </a:cxnLst>
              <a:rect l="l" t="t" r="r" b="b"/>
              <a:pathLst>
                <a:path w="5715" h="6172">
                  <a:moveTo>
                    <a:pt x="0" y="0"/>
                  </a:moveTo>
                  <a:cubicBezTo>
                    <a:pt x="2058" y="2057"/>
                    <a:pt x="3886" y="4115"/>
                    <a:pt x="5715" y="6172"/>
                  </a:cubicBezTo>
                  <a:cubicBezTo>
                    <a:pt x="3886" y="4115"/>
                    <a:pt x="2058" y="2057"/>
                    <a:pt x="0" y="0"/>
                  </a:cubicBezTo>
                  <a:close/>
                </a:path>
              </a:pathLst>
            </a:custGeom>
            <a:solidFill>
              <a:srgbClr val="FFFFFF"/>
            </a:solidFill>
            <a:ln w="2286" cap="flat">
              <a:noFill/>
              <a:prstDash val="solid"/>
              <a:miter/>
            </a:ln>
          </p:spPr>
          <p:txBody>
            <a:bodyPr rtlCol="0" anchor="ctr"/>
            <a:lstStyle/>
            <a:p>
              <a:endParaRPr lang="en-US"/>
            </a:p>
          </p:txBody>
        </p:sp>
        <p:sp>
          <p:nvSpPr>
            <p:cNvPr id="1034" name="Freeform 944">
              <a:extLst>
                <a:ext uri="{FF2B5EF4-FFF2-40B4-BE49-F238E27FC236}">
                  <a16:creationId xmlns:a16="http://schemas.microsoft.com/office/drawing/2014/main" id="{05BCAB44-C1B8-B725-6631-740A67CE3E36}"/>
                </a:ext>
              </a:extLst>
            </p:cNvPr>
            <p:cNvSpPr/>
            <p:nvPr/>
          </p:nvSpPr>
          <p:spPr>
            <a:xfrm>
              <a:off x="8670850" y="5014569"/>
              <a:ext cx="457" cy="7543"/>
            </a:xfrm>
            <a:custGeom>
              <a:avLst/>
              <a:gdLst>
                <a:gd name="connsiteX0" fmla="*/ 0 w 457"/>
                <a:gd name="connsiteY0" fmla="*/ 0 h 7543"/>
                <a:gd name="connsiteX1" fmla="*/ 457 w 457"/>
                <a:gd name="connsiteY1" fmla="*/ 7543 h 7543"/>
                <a:gd name="connsiteX2" fmla="*/ 0 w 457"/>
                <a:gd name="connsiteY2" fmla="*/ 0 h 7543"/>
              </a:gdLst>
              <a:ahLst/>
              <a:cxnLst>
                <a:cxn ang="0">
                  <a:pos x="connsiteX0" y="connsiteY0"/>
                </a:cxn>
                <a:cxn ang="0">
                  <a:pos x="connsiteX1" y="connsiteY1"/>
                </a:cxn>
                <a:cxn ang="0">
                  <a:pos x="connsiteX2" y="connsiteY2"/>
                </a:cxn>
              </a:cxnLst>
              <a:rect l="l" t="t" r="r" b="b"/>
              <a:pathLst>
                <a:path w="457" h="7543">
                  <a:moveTo>
                    <a:pt x="0" y="0"/>
                  </a:moveTo>
                  <a:cubicBezTo>
                    <a:pt x="229" y="2514"/>
                    <a:pt x="457" y="5029"/>
                    <a:pt x="457" y="7543"/>
                  </a:cubicBezTo>
                  <a:cubicBezTo>
                    <a:pt x="457" y="5029"/>
                    <a:pt x="229" y="2514"/>
                    <a:pt x="0" y="0"/>
                  </a:cubicBezTo>
                  <a:close/>
                </a:path>
              </a:pathLst>
            </a:custGeom>
            <a:solidFill>
              <a:srgbClr val="FFFFFF"/>
            </a:solidFill>
            <a:ln w="2286" cap="flat">
              <a:noFill/>
              <a:prstDash val="solid"/>
              <a:miter/>
            </a:ln>
          </p:spPr>
          <p:txBody>
            <a:bodyPr rtlCol="0" anchor="ctr"/>
            <a:lstStyle/>
            <a:p>
              <a:endParaRPr lang="en-US"/>
            </a:p>
          </p:txBody>
        </p:sp>
        <p:sp>
          <p:nvSpPr>
            <p:cNvPr id="1035" name="Freeform 945">
              <a:extLst>
                <a:ext uri="{FF2B5EF4-FFF2-40B4-BE49-F238E27FC236}">
                  <a16:creationId xmlns:a16="http://schemas.microsoft.com/office/drawing/2014/main" id="{5A08FF97-2B06-1460-3989-652484ED9372}"/>
                </a:ext>
              </a:extLst>
            </p:cNvPr>
            <p:cNvSpPr/>
            <p:nvPr/>
          </p:nvSpPr>
          <p:spPr>
            <a:xfrm>
              <a:off x="8988375" y="4425696"/>
              <a:ext cx="5715" cy="5486"/>
            </a:xfrm>
            <a:custGeom>
              <a:avLst/>
              <a:gdLst>
                <a:gd name="connsiteX0" fmla="*/ 0 w 5715"/>
                <a:gd name="connsiteY0" fmla="*/ 0 h 5486"/>
                <a:gd name="connsiteX1" fmla="*/ 5715 w 5715"/>
                <a:gd name="connsiteY1" fmla="*/ 5486 h 5486"/>
                <a:gd name="connsiteX2" fmla="*/ 0 w 5715"/>
                <a:gd name="connsiteY2" fmla="*/ 0 h 5486"/>
              </a:gdLst>
              <a:ahLst/>
              <a:cxnLst>
                <a:cxn ang="0">
                  <a:pos x="connsiteX0" y="connsiteY0"/>
                </a:cxn>
                <a:cxn ang="0">
                  <a:pos x="connsiteX1" y="connsiteY1"/>
                </a:cxn>
                <a:cxn ang="0">
                  <a:pos x="connsiteX2" y="connsiteY2"/>
                </a:cxn>
              </a:cxnLst>
              <a:rect l="l" t="t" r="r" b="b"/>
              <a:pathLst>
                <a:path w="5715" h="5486">
                  <a:moveTo>
                    <a:pt x="0" y="0"/>
                  </a:moveTo>
                  <a:cubicBezTo>
                    <a:pt x="1828" y="1829"/>
                    <a:pt x="3886" y="3658"/>
                    <a:pt x="5715" y="5486"/>
                  </a:cubicBezTo>
                  <a:cubicBezTo>
                    <a:pt x="3657" y="3658"/>
                    <a:pt x="1828" y="1600"/>
                    <a:pt x="0" y="0"/>
                  </a:cubicBezTo>
                  <a:close/>
                </a:path>
              </a:pathLst>
            </a:custGeom>
            <a:solidFill>
              <a:srgbClr val="FFFFFF"/>
            </a:solidFill>
            <a:ln w="2286" cap="flat">
              <a:noFill/>
              <a:prstDash val="solid"/>
              <a:miter/>
            </a:ln>
          </p:spPr>
          <p:txBody>
            <a:bodyPr rtlCol="0" anchor="ctr"/>
            <a:lstStyle/>
            <a:p>
              <a:endParaRPr lang="en-US"/>
            </a:p>
          </p:txBody>
        </p:sp>
        <p:sp>
          <p:nvSpPr>
            <p:cNvPr id="1036" name="Freeform 946">
              <a:extLst>
                <a:ext uri="{FF2B5EF4-FFF2-40B4-BE49-F238E27FC236}">
                  <a16:creationId xmlns:a16="http://schemas.microsoft.com/office/drawing/2014/main" id="{110C0518-B5F0-74D5-2599-3A5BF717E8A1}"/>
                </a:ext>
              </a:extLst>
            </p:cNvPr>
            <p:cNvSpPr/>
            <p:nvPr/>
          </p:nvSpPr>
          <p:spPr>
            <a:xfrm>
              <a:off x="8981746" y="4419752"/>
              <a:ext cx="6172" cy="5715"/>
            </a:xfrm>
            <a:custGeom>
              <a:avLst/>
              <a:gdLst>
                <a:gd name="connsiteX0" fmla="*/ 0 w 6172"/>
                <a:gd name="connsiteY0" fmla="*/ 0 h 5715"/>
                <a:gd name="connsiteX1" fmla="*/ 6172 w 6172"/>
                <a:gd name="connsiteY1" fmla="*/ 5715 h 5715"/>
                <a:gd name="connsiteX2" fmla="*/ 0 w 6172"/>
                <a:gd name="connsiteY2" fmla="*/ 0 h 5715"/>
              </a:gdLst>
              <a:ahLst/>
              <a:cxnLst>
                <a:cxn ang="0">
                  <a:pos x="connsiteX0" y="connsiteY0"/>
                </a:cxn>
                <a:cxn ang="0">
                  <a:pos x="connsiteX1" y="connsiteY1"/>
                </a:cxn>
                <a:cxn ang="0">
                  <a:pos x="connsiteX2" y="connsiteY2"/>
                </a:cxn>
              </a:cxnLst>
              <a:rect l="l" t="t" r="r" b="b"/>
              <a:pathLst>
                <a:path w="6172" h="5715">
                  <a:moveTo>
                    <a:pt x="0" y="0"/>
                  </a:moveTo>
                  <a:cubicBezTo>
                    <a:pt x="2058" y="1829"/>
                    <a:pt x="4115" y="3658"/>
                    <a:pt x="6172" y="5715"/>
                  </a:cubicBezTo>
                  <a:cubicBezTo>
                    <a:pt x="4344" y="3658"/>
                    <a:pt x="2286" y="1829"/>
                    <a:pt x="0" y="0"/>
                  </a:cubicBezTo>
                  <a:close/>
                </a:path>
              </a:pathLst>
            </a:custGeom>
            <a:solidFill>
              <a:srgbClr val="FFFFFF"/>
            </a:solidFill>
            <a:ln w="2286" cap="flat">
              <a:noFill/>
              <a:prstDash val="solid"/>
              <a:miter/>
            </a:ln>
          </p:spPr>
          <p:txBody>
            <a:bodyPr rtlCol="0" anchor="ctr"/>
            <a:lstStyle/>
            <a:p>
              <a:endParaRPr lang="en-US"/>
            </a:p>
          </p:txBody>
        </p:sp>
        <p:sp>
          <p:nvSpPr>
            <p:cNvPr id="1037" name="Freeform 947">
              <a:extLst>
                <a:ext uri="{FF2B5EF4-FFF2-40B4-BE49-F238E27FC236}">
                  <a16:creationId xmlns:a16="http://schemas.microsoft.com/office/drawing/2014/main" id="{3FB66241-1072-9D95-4825-B0E8BCC25F50}"/>
                </a:ext>
              </a:extLst>
            </p:cNvPr>
            <p:cNvSpPr/>
            <p:nvPr/>
          </p:nvSpPr>
          <p:spPr>
            <a:xfrm>
              <a:off x="8974431" y="4413351"/>
              <a:ext cx="6172" cy="5257"/>
            </a:xfrm>
            <a:custGeom>
              <a:avLst/>
              <a:gdLst>
                <a:gd name="connsiteX0" fmla="*/ 0 w 6172"/>
                <a:gd name="connsiteY0" fmla="*/ 0 h 5257"/>
                <a:gd name="connsiteX1" fmla="*/ 6172 w 6172"/>
                <a:gd name="connsiteY1" fmla="*/ 5258 h 5257"/>
                <a:gd name="connsiteX2" fmla="*/ 0 w 6172"/>
                <a:gd name="connsiteY2" fmla="*/ 0 h 5257"/>
              </a:gdLst>
              <a:ahLst/>
              <a:cxnLst>
                <a:cxn ang="0">
                  <a:pos x="connsiteX0" y="connsiteY0"/>
                </a:cxn>
                <a:cxn ang="0">
                  <a:pos x="connsiteX1" y="connsiteY1"/>
                </a:cxn>
                <a:cxn ang="0">
                  <a:pos x="connsiteX2" y="connsiteY2"/>
                </a:cxn>
              </a:cxnLst>
              <a:rect l="l" t="t" r="r" b="b"/>
              <a:pathLst>
                <a:path w="6172" h="5257">
                  <a:moveTo>
                    <a:pt x="0" y="0"/>
                  </a:moveTo>
                  <a:cubicBezTo>
                    <a:pt x="2057" y="1600"/>
                    <a:pt x="4115" y="3429"/>
                    <a:pt x="6172" y="5258"/>
                  </a:cubicBezTo>
                  <a:cubicBezTo>
                    <a:pt x="4115" y="3429"/>
                    <a:pt x="2057" y="1600"/>
                    <a:pt x="0" y="0"/>
                  </a:cubicBezTo>
                  <a:close/>
                </a:path>
              </a:pathLst>
            </a:custGeom>
            <a:solidFill>
              <a:srgbClr val="FFFFFF"/>
            </a:solidFill>
            <a:ln w="2286" cap="flat">
              <a:noFill/>
              <a:prstDash val="solid"/>
              <a:miter/>
            </a:ln>
          </p:spPr>
          <p:txBody>
            <a:bodyPr rtlCol="0" anchor="ctr"/>
            <a:lstStyle/>
            <a:p>
              <a:endParaRPr lang="en-US"/>
            </a:p>
          </p:txBody>
        </p:sp>
        <p:sp>
          <p:nvSpPr>
            <p:cNvPr id="1038" name="Freeform 948">
              <a:extLst>
                <a:ext uri="{FF2B5EF4-FFF2-40B4-BE49-F238E27FC236}">
                  <a16:creationId xmlns:a16="http://schemas.microsoft.com/office/drawing/2014/main" id="{791F15EE-44FC-C2D9-6A7E-F62C240CA9AC}"/>
                </a:ext>
              </a:extLst>
            </p:cNvPr>
            <p:cNvSpPr/>
            <p:nvPr/>
          </p:nvSpPr>
          <p:spPr>
            <a:xfrm>
              <a:off x="8682508" y="4990338"/>
              <a:ext cx="97612" cy="119661"/>
            </a:xfrm>
            <a:custGeom>
              <a:avLst/>
              <a:gdLst>
                <a:gd name="connsiteX0" fmla="*/ 80010 w 97612"/>
                <a:gd name="connsiteY0" fmla="*/ 117500 h 119661"/>
                <a:gd name="connsiteX1" fmla="*/ 80010 w 97612"/>
                <a:gd name="connsiteY1" fmla="*/ 117500 h 119661"/>
                <a:gd name="connsiteX2" fmla="*/ 80924 w 97612"/>
                <a:gd name="connsiteY2" fmla="*/ 117043 h 119661"/>
                <a:gd name="connsiteX3" fmla="*/ 80924 w 97612"/>
                <a:gd name="connsiteY3" fmla="*/ 117043 h 119661"/>
                <a:gd name="connsiteX4" fmla="*/ 81610 w 97612"/>
                <a:gd name="connsiteY4" fmla="*/ 116586 h 119661"/>
                <a:gd name="connsiteX5" fmla="*/ 81610 w 97612"/>
                <a:gd name="connsiteY5" fmla="*/ 116586 h 119661"/>
                <a:gd name="connsiteX6" fmla="*/ 83439 w 97612"/>
                <a:gd name="connsiteY6" fmla="*/ 114300 h 119661"/>
                <a:gd name="connsiteX7" fmla="*/ 83439 w 97612"/>
                <a:gd name="connsiteY7" fmla="*/ 114300 h 119661"/>
                <a:gd name="connsiteX8" fmla="*/ 83896 w 97612"/>
                <a:gd name="connsiteY8" fmla="*/ 113386 h 119661"/>
                <a:gd name="connsiteX9" fmla="*/ 83896 w 97612"/>
                <a:gd name="connsiteY9" fmla="*/ 113157 h 119661"/>
                <a:gd name="connsiteX10" fmla="*/ 84353 w 97612"/>
                <a:gd name="connsiteY10" fmla="*/ 112243 h 119661"/>
                <a:gd name="connsiteX11" fmla="*/ 84353 w 97612"/>
                <a:gd name="connsiteY11" fmla="*/ 112014 h 119661"/>
                <a:gd name="connsiteX12" fmla="*/ 84810 w 97612"/>
                <a:gd name="connsiteY12" fmla="*/ 111100 h 119661"/>
                <a:gd name="connsiteX13" fmla="*/ 84810 w 97612"/>
                <a:gd name="connsiteY13" fmla="*/ 110871 h 119661"/>
                <a:gd name="connsiteX14" fmla="*/ 85496 w 97612"/>
                <a:gd name="connsiteY14" fmla="*/ 108128 h 119661"/>
                <a:gd name="connsiteX15" fmla="*/ 85496 w 97612"/>
                <a:gd name="connsiteY15" fmla="*/ 107899 h 119661"/>
                <a:gd name="connsiteX16" fmla="*/ 85725 w 97612"/>
                <a:gd name="connsiteY16" fmla="*/ 106528 h 119661"/>
                <a:gd name="connsiteX17" fmla="*/ 85725 w 97612"/>
                <a:gd name="connsiteY17" fmla="*/ 106070 h 119661"/>
                <a:gd name="connsiteX18" fmla="*/ 85953 w 97612"/>
                <a:gd name="connsiteY18" fmla="*/ 104927 h 119661"/>
                <a:gd name="connsiteX19" fmla="*/ 85953 w 97612"/>
                <a:gd name="connsiteY19" fmla="*/ 104470 h 119661"/>
                <a:gd name="connsiteX20" fmla="*/ 86182 w 97612"/>
                <a:gd name="connsiteY20" fmla="*/ 103327 h 119661"/>
                <a:gd name="connsiteX21" fmla="*/ 86182 w 97612"/>
                <a:gd name="connsiteY21" fmla="*/ 102870 h 119661"/>
                <a:gd name="connsiteX22" fmla="*/ 86411 w 97612"/>
                <a:gd name="connsiteY22" fmla="*/ 101498 h 119661"/>
                <a:gd name="connsiteX23" fmla="*/ 86411 w 97612"/>
                <a:gd name="connsiteY23" fmla="*/ 101041 h 119661"/>
                <a:gd name="connsiteX24" fmla="*/ 86639 w 97612"/>
                <a:gd name="connsiteY24" fmla="*/ 98984 h 119661"/>
                <a:gd name="connsiteX25" fmla="*/ 93497 w 97612"/>
                <a:gd name="connsiteY25" fmla="*/ 44577 h 119661"/>
                <a:gd name="connsiteX26" fmla="*/ 94183 w 97612"/>
                <a:gd name="connsiteY26" fmla="*/ 34290 h 119661"/>
                <a:gd name="connsiteX27" fmla="*/ 94412 w 97612"/>
                <a:gd name="connsiteY27" fmla="*/ 31318 h 119661"/>
                <a:gd name="connsiteX28" fmla="*/ 95097 w 97612"/>
                <a:gd name="connsiteY28" fmla="*/ 23774 h 119661"/>
                <a:gd name="connsiteX29" fmla="*/ 95326 w 97612"/>
                <a:gd name="connsiteY29" fmla="*/ 20803 h 119661"/>
                <a:gd name="connsiteX30" fmla="*/ 96240 w 97612"/>
                <a:gd name="connsiteY30" fmla="*/ 12344 h 119661"/>
                <a:gd name="connsiteX31" fmla="*/ 96469 w 97612"/>
                <a:gd name="connsiteY31" fmla="*/ 10744 h 119661"/>
                <a:gd name="connsiteX32" fmla="*/ 97612 w 97612"/>
                <a:gd name="connsiteY32" fmla="*/ 0 h 119661"/>
                <a:gd name="connsiteX33" fmla="*/ 93040 w 97612"/>
                <a:gd name="connsiteY33" fmla="*/ 1829 h 119661"/>
                <a:gd name="connsiteX34" fmla="*/ 34518 w 97612"/>
                <a:gd name="connsiteY34" fmla="*/ 13716 h 119661"/>
                <a:gd name="connsiteX35" fmla="*/ 0 w 97612"/>
                <a:gd name="connsiteY35" fmla="*/ 13945 h 119661"/>
                <a:gd name="connsiteX36" fmla="*/ 0 w 97612"/>
                <a:gd name="connsiteY36" fmla="*/ 14173 h 119661"/>
                <a:gd name="connsiteX37" fmla="*/ 2514 w 97612"/>
                <a:gd name="connsiteY37" fmla="*/ 45949 h 119661"/>
                <a:gd name="connsiteX38" fmla="*/ 3429 w 97612"/>
                <a:gd name="connsiteY38" fmla="*/ 56464 h 119661"/>
                <a:gd name="connsiteX39" fmla="*/ 6401 w 97612"/>
                <a:gd name="connsiteY39" fmla="*/ 93269 h 119661"/>
                <a:gd name="connsiteX40" fmla="*/ 14859 w 97612"/>
                <a:gd name="connsiteY40" fmla="*/ 114071 h 119661"/>
                <a:gd name="connsiteX41" fmla="*/ 30404 w 97612"/>
                <a:gd name="connsiteY41" fmla="*/ 117958 h 119661"/>
                <a:gd name="connsiteX42" fmla="*/ 52349 w 97612"/>
                <a:gd name="connsiteY42" fmla="*/ 119101 h 119661"/>
                <a:gd name="connsiteX43" fmla="*/ 52349 w 97612"/>
                <a:gd name="connsiteY43" fmla="*/ 118872 h 119661"/>
                <a:gd name="connsiteX44" fmla="*/ 61036 w 97612"/>
                <a:gd name="connsiteY44" fmla="*/ 119558 h 119661"/>
                <a:gd name="connsiteX45" fmla="*/ 78410 w 97612"/>
                <a:gd name="connsiteY45" fmla="*/ 117958 h 119661"/>
                <a:gd name="connsiteX46" fmla="*/ 78410 w 97612"/>
                <a:gd name="connsiteY46" fmla="*/ 117958 h 119661"/>
                <a:gd name="connsiteX47" fmla="*/ 80010 w 97612"/>
                <a:gd name="connsiteY47" fmla="*/ 117500 h 11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612" h="119661">
                  <a:moveTo>
                    <a:pt x="80010" y="117500"/>
                  </a:moveTo>
                  <a:cubicBezTo>
                    <a:pt x="80238" y="117272"/>
                    <a:pt x="80238" y="117272"/>
                    <a:pt x="80010" y="117500"/>
                  </a:cubicBezTo>
                  <a:cubicBezTo>
                    <a:pt x="80238" y="117272"/>
                    <a:pt x="80696" y="117043"/>
                    <a:pt x="80924" y="117043"/>
                  </a:cubicBezTo>
                  <a:cubicBezTo>
                    <a:pt x="80924" y="117043"/>
                    <a:pt x="80924" y="117043"/>
                    <a:pt x="80924" y="117043"/>
                  </a:cubicBezTo>
                  <a:cubicBezTo>
                    <a:pt x="81153" y="116815"/>
                    <a:pt x="81381" y="116586"/>
                    <a:pt x="81610" y="116586"/>
                  </a:cubicBezTo>
                  <a:cubicBezTo>
                    <a:pt x="81610" y="116586"/>
                    <a:pt x="81610" y="116586"/>
                    <a:pt x="81610" y="116586"/>
                  </a:cubicBezTo>
                  <a:cubicBezTo>
                    <a:pt x="82296" y="115900"/>
                    <a:pt x="82982" y="115214"/>
                    <a:pt x="83439" y="114300"/>
                  </a:cubicBezTo>
                  <a:cubicBezTo>
                    <a:pt x="83439" y="114300"/>
                    <a:pt x="83439" y="114300"/>
                    <a:pt x="83439" y="114300"/>
                  </a:cubicBezTo>
                  <a:cubicBezTo>
                    <a:pt x="83667" y="114071"/>
                    <a:pt x="83667" y="113843"/>
                    <a:pt x="83896" y="113386"/>
                  </a:cubicBezTo>
                  <a:cubicBezTo>
                    <a:pt x="83896" y="113386"/>
                    <a:pt x="83896" y="113157"/>
                    <a:pt x="83896" y="113157"/>
                  </a:cubicBezTo>
                  <a:cubicBezTo>
                    <a:pt x="84125" y="112928"/>
                    <a:pt x="84125" y="112471"/>
                    <a:pt x="84353" y="112243"/>
                  </a:cubicBezTo>
                  <a:cubicBezTo>
                    <a:pt x="84353" y="112243"/>
                    <a:pt x="84353" y="112014"/>
                    <a:pt x="84353" y="112014"/>
                  </a:cubicBezTo>
                  <a:cubicBezTo>
                    <a:pt x="84582" y="111785"/>
                    <a:pt x="84582" y="111328"/>
                    <a:pt x="84810" y="111100"/>
                  </a:cubicBezTo>
                  <a:cubicBezTo>
                    <a:pt x="84810" y="111100"/>
                    <a:pt x="84810" y="111100"/>
                    <a:pt x="84810" y="110871"/>
                  </a:cubicBezTo>
                  <a:cubicBezTo>
                    <a:pt x="85039" y="109957"/>
                    <a:pt x="85268" y="109042"/>
                    <a:pt x="85496" y="108128"/>
                  </a:cubicBezTo>
                  <a:cubicBezTo>
                    <a:pt x="85496" y="108128"/>
                    <a:pt x="85496" y="108128"/>
                    <a:pt x="85496" y="107899"/>
                  </a:cubicBezTo>
                  <a:cubicBezTo>
                    <a:pt x="85496" y="107442"/>
                    <a:pt x="85725" y="106985"/>
                    <a:pt x="85725" y="106528"/>
                  </a:cubicBezTo>
                  <a:cubicBezTo>
                    <a:pt x="85725" y="106299"/>
                    <a:pt x="85725" y="106299"/>
                    <a:pt x="85725" y="106070"/>
                  </a:cubicBezTo>
                  <a:cubicBezTo>
                    <a:pt x="85725" y="105613"/>
                    <a:pt x="85953" y="105385"/>
                    <a:pt x="85953" y="104927"/>
                  </a:cubicBezTo>
                  <a:cubicBezTo>
                    <a:pt x="85953" y="104699"/>
                    <a:pt x="85953" y="104470"/>
                    <a:pt x="85953" y="104470"/>
                  </a:cubicBezTo>
                  <a:cubicBezTo>
                    <a:pt x="85953" y="104013"/>
                    <a:pt x="86182" y="103784"/>
                    <a:pt x="86182" y="103327"/>
                  </a:cubicBezTo>
                  <a:cubicBezTo>
                    <a:pt x="86182" y="103099"/>
                    <a:pt x="86182" y="102870"/>
                    <a:pt x="86182" y="102870"/>
                  </a:cubicBezTo>
                  <a:cubicBezTo>
                    <a:pt x="86182" y="102413"/>
                    <a:pt x="86411" y="101956"/>
                    <a:pt x="86411" y="101498"/>
                  </a:cubicBezTo>
                  <a:cubicBezTo>
                    <a:pt x="86411" y="101270"/>
                    <a:pt x="86411" y="101041"/>
                    <a:pt x="86411" y="101041"/>
                  </a:cubicBezTo>
                  <a:cubicBezTo>
                    <a:pt x="86411" y="100355"/>
                    <a:pt x="86639" y="99670"/>
                    <a:pt x="86639" y="98984"/>
                  </a:cubicBezTo>
                  <a:cubicBezTo>
                    <a:pt x="88925" y="80924"/>
                    <a:pt x="92354" y="62865"/>
                    <a:pt x="93497" y="44577"/>
                  </a:cubicBezTo>
                  <a:cubicBezTo>
                    <a:pt x="93726" y="41148"/>
                    <a:pt x="93954" y="37719"/>
                    <a:pt x="94183" y="34290"/>
                  </a:cubicBezTo>
                  <a:cubicBezTo>
                    <a:pt x="94183" y="33376"/>
                    <a:pt x="94412" y="32233"/>
                    <a:pt x="94412" y="31318"/>
                  </a:cubicBezTo>
                  <a:cubicBezTo>
                    <a:pt x="94640" y="28804"/>
                    <a:pt x="94869" y="26289"/>
                    <a:pt x="95097" y="23774"/>
                  </a:cubicBezTo>
                  <a:cubicBezTo>
                    <a:pt x="95097" y="22860"/>
                    <a:pt x="95326" y="21717"/>
                    <a:pt x="95326" y="20803"/>
                  </a:cubicBezTo>
                  <a:cubicBezTo>
                    <a:pt x="95555" y="18059"/>
                    <a:pt x="96012" y="15088"/>
                    <a:pt x="96240" y="12344"/>
                  </a:cubicBezTo>
                  <a:cubicBezTo>
                    <a:pt x="96240" y="11887"/>
                    <a:pt x="96469" y="11201"/>
                    <a:pt x="96469" y="10744"/>
                  </a:cubicBezTo>
                  <a:cubicBezTo>
                    <a:pt x="96926" y="7087"/>
                    <a:pt x="97383" y="3658"/>
                    <a:pt x="97612" y="0"/>
                  </a:cubicBezTo>
                  <a:cubicBezTo>
                    <a:pt x="96012" y="686"/>
                    <a:pt x="94412" y="1143"/>
                    <a:pt x="93040" y="1829"/>
                  </a:cubicBezTo>
                  <a:cubicBezTo>
                    <a:pt x="74295" y="9144"/>
                    <a:pt x="54635" y="11201"/>
                    <a:pt x="34518" y="13716"/>
                  </a:cubicBezTo>
                  <a:cubicBezTo>
                    <a:pt x="22860" y="15088"/>
                    <a:pt x="11430" y="15088"/>
                    <a:pt x="0" y="13945"/>
                  </a:cubicBezTo>
                  <a:cubicBezTo>
                    <a:pt x="0" y="13945"/>
                    <a:pt x="0" y="13945"/>
                    <a:pt x="0" y="14173"/>
                  </a:cubicBezTo>
                  <a:cubicBezTo>
                    <a:pt x="914" y="24689"/>
                    <a:pt x="1600" y="35433"/>
                    <a:pt x="2514" y="45949"/>
                  </a:cubicBezTo>
                  <a:cubicBezTo>
                    <a:pt x="2743" y="49378"/>
                    <a:pt x="2972" y="53035"/>
                    <a:pt x="3429" y="56464"/>
                  </a:cubicBezTo>
                  <a:cubicBezTo>
                    <a:pt x="4343" y="68809"/>
                    <a:pt x="5486" y="81153"/>
                    <a:pt x="6401" y="93269"/>
                  </a:cubicBezTo>
                  <a:cubicBezTo>
                    <a:pt x="7086" y="100813"/>
                    <a:pt x="11887" y="109728"/>
                    <a:pt x="14859" y="114071"/>
                  </a:cubicBezTo>
                  <a:cubicBezTo>
                    <a:pt x="18288" y="116129"/>
                    <a:pt x="23317" y="117043"/>
                    <a:pt x="30404" y="117958"/>
                  </a:cubicBezTo>
                  <a:cubicBezTo>
                    <a:pt x="37719" y="118872"/>
                    <a:pt x="45034" y="118872"/>
                    <a:pt x="52349" y="119101"/>
                  </a:cubicBezTo>
                  <a:cubicBezTo>
                    <a:pt x="52349" y="119101"/>
                    <a:pt x="52349" y="118872"/>
                    <a:pt x="52349" y="118872"/>
                  </a:cubicBezTo>
                  <a:cubicBezTo>
                    <a:pt x="55321" y="119101"/>
                    <a:pt x="58293" y="119329"/>
                    <a:pt x="61036" y="119558"/>
                  </a:cubicBezTo>
                  <a:cubicBezTo>
                    <a:pt x="69494" y="119786"/>
                    <a:pt x="74981" y="119786"/>
                    <a:pt x="78410" y="117958"/>
                  </a:cubicBezTo>
                  <a:lnTo>
                    <a:pt x="78410" y="117958"/>
                  </a:lnTo>
                  <a:cubicBezTo>
                    <a:pt x="79553" y="117729"/>
                    <a:pt x="79781" y="117500"/>
                    <a:pt x="80010" y="117500"/>
                  </a:cubicBezTo>
                  <a:close/>
                </a:path>
              </a:pathLst>
            </a:custGeom>
            <a:solidFill>
              <a:srgbClr val="FFFFFF"/>
            </a:solidFill>
            <a:ln w="2286" cap="flat">
              <a:noFill/>
              <a:prstDash val="solid"/>
              <a:miter/>
            </a:ln>
          </p:spPr>
          <p:txBody>
            <a:bodyPr rtlCol="0" anchor="ctr"/>
            <a:lstStyle/>
            <a:p>
              <a:endParaRPr lang="en-US"/>
            </a:p>
          </p:txBody>
        </p:sp>
        <p:sp>
          <p:nvSpPr>
            <p:cNvPr id="1039" name="Freeform 949">
              <a:extLst>
                <a:ext uri="{FF2B5EF4-FFF2-40B4-BE49-F238E27FC236}">
                  <a16:creationId xmlns:a16="http://schemas.microsoft.com/office/drawing/2014/main" id="{0F8B0124-AAFB-E3CD-A271-802F1B6E21D3}"/>
                </a:ext>
              </a:extLst>
            </p:cNvPr>
            <p:cNvSpPr/>
            <p:nvPr/>
          </p:nvSpPr>
          <p:spPr>
            <a:xfrm>
              <a:off x="8627761" y="5162702"/>
              <a:ext cx="224826" cy="64355"/>
            </a:xfrm>
            <a:custGeom>
              <a:avLst/>
              <a:gdLst>
                <a:gd name="connsiteX0" fmla="*/ 222540 w 224826"/>
                <a:gd name="connsiteY0" fmla="*/ 0 h 64355"/>
                <a:gd name="connsiteX1" fmla="*/ 212025 w 224826"/>
                <a:gd name="connsiteY1" fmla="*/ 1372 h 64355"/>
                <a:gd name="connsiteX2" fmla="*/ 199680 w 224826"/>
                <a:gd name="connsiteY2" fmla="*/ 5944 h 64355"/>
                <a:gd name="connsiteX3" fmla="*/ 44004 w 224826"/>
                <a:gd name="connsiteY3" fmla="*/ 13716 h 64355"/>
                <a:gd name="connsiteX4" fmla="*/ 1713 w 224826"/>
                <a:gd name="connsiteY4" fmla="*/ 5487 h 64355"/>
                <a:gd name="connsiteX5" fmla="*/ 35545 w 224826"/>
                <a:gd name="connsiteY5" fmla="*/ 55779 h 64355"/>
                <a:gd name="connsiteX6" fmla="*/ 178878 w 224826"/>
                <a:gd name="connsiteY6" fmla="*/ 58522 h 64355"/>
                <a:gd name="connsiteX7" fmla="*/ 224826 w 224826"/>
                <a:gd name="connsiteY7" fmla="*/ 4572 h 64355"/>
                <a:gd name="connsiteX8" fmla="*/ 222540 w 224826"/>
                <a:gd name="connsiteY8" fmla="*/ 0 h 6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826" h="64355">
                  <a:moveTo>
                    <a:pt x="222540" y="0"/>
                  </a:moveTo>
                  <a:cubicBezTo>
                    <a:pt x="219111" y="458"/>
                    <a:pt x="215454" y="458"/>
                    <a:pt x="212025" y="1372"/>
                  </a:cubicBezTo>
                  <a:cubicBezTo>
                    <a:pt x="207910" y="2515"/>
                    <a:pt x="203566" y="3887"/>
                    <a:pt x="199680" y="5944"/>
                  </a:cubicBezTo>
                  <a:cubicBezTo>
                    <a:pt x="148931" y="32233"/>
                    <a:pt x="96582" y="28347"/>
                    <a:pt x="44004" y="13716"/>
                  </a:cubicBezTo>
                  <a:cubicBezTo>
                    <a:pt x="30059" y="9830"/>
                    <a:pt x="16114" y="7087"/>
                    <a:pt x="1713" y="5487"/>
                  </a:cubicBezTo>
                  <a:cubicBezTo>
                    <a:pt x="-3317" y="42291"/>
                    <a:pt x="1255" y="47321"/>
                    <a:pt x="35545" y="55779"/>
                  </a:cubicBezTo>
                  <a:cubicBezTo>
                    <a:pt x="83323" y="67666"/>
                    <a:pt x="130872" y="65837"/>
                    <a:pt x="178878" y="58522"/>
                  </a:cubicBezTo>
                  <a:cubicBezTo>
                    <a:pt x="219797" y="52121"/>
                    <a:pt x="224826" y="46178"/>
                    <a:pt x="224826" y="4572"/>
                  </a:cubicBezTo>
                  <a:cubicBezTo>
                    <a:pt x="224826" y="2972"/>
                    <a:pt x="223683" y="1829"/>
                    <a:pt x="222540" y="0"/>
                  </a:cubicBezTo>
                  <a:close/>
                </a:path>
              </a:pathLst>
            </a:custGeom>
            <a:solidFill>
              <a:srgbClr val="28AAE3"/>
            </a:solidFill>
            <a:ln w="2286" cap="flat">
              <a:noFill/>
              <a:prstDash val="solid"/>
              <a:miter/>
            </a:ln>
          </p:spPr>
          <p:txBody>
            <a:bodyPr rtlCol="0" anchor="ctr"/>
            <a:lstStyle/>
            <a:p>
              <a:endParaRPr lang="en-US"/>
            </a:p>
          </p:txBody>
        </p:sp>
        <p:sp>
          <p:nvSpPr>
            <p:cNvPr id="1040" name="Freeform 950">
              <a:extLst>
                <a:ext uri="{FF2B5EF4-FFF2-40B4-BE49-F238E27FC236}">
                  <a16:creationId xmlns:a16="http://schemas.microsoft.com/office/drawing/2014/main" id="{B556F221-0D21-D00E-885B-A3C063181B15}"/>
                </a:ext>
              </a:extLst>
            </p:cNvPr>
            <p:cNvSpPr/>
            <p:nvPr/>
          </p:nvSpPr>
          <p:spPr>
            <a:xfrm>
              <a:off x="8622158" y="5103089"/>
              <a:ext cx="233716" cy="73070"/>
            </a:xfrm>
            <a:custGeom>
              <a:avLst/>
              <a:gdLst>
                <a:gd name="connsiteX0" fmla="*/ 204597 w 233716"/>
                <a:gd name="connsiteY0" fmla="*/ 6121 h 73070"/>
                <a:gd name="connsiteX1" fmla="*/ 181966 w 233716"/>
                <a:gd name="connsiteY1" fmla="*/ 14351 h 73070"/>
                <a:gd name="connsiteX2" fmla="*/ 147676 w 233716"/>
                <a:gd name="connsiteY2" fmla="*/ 21209 h 73070"/>
                <a:gd name="connsiteX3" fmla="*/ 24003 w 233716"/>
                <a:gd name="connsiteY3" fmla="*/ 7264 h 73070"/>
                <a:gd name="connsiteX4" fmla="*/ 0 w 233716"/>
                <a:gd name="connsiteY4" fmla="*/ 26466 h 73070"/>
                <a:gd name="connsiteX5" fmla="*/ 22860 w 233716"/>
                <a:gd name="connsiteY5" fmla="*/ 55956 h 73070"/>
                <a:gd name="connsiteX6" fmla="*/ 84811 w 233716"/>
                <a:gd name="connsiteY6" fmla="*/ 70129 h 73070"/>
                <a:gd name="connsiteX7" fmla="*/ 216942 w 233716"/>
                <a:gd name="connsiteY7" fmla="*/ 50241 h 73070"/>
                <a:gd name="connsiteX8" fmla="*/ 225400 w 233716"/>
                <a:gd name="connsiteY8" fmla="*/ 43611 h 73070"/>
                <a:gd name="connsiteX9" fmla="*/ 229743 w 233716"/>
                <a:gd name="connsiteY9" fmla="*/ 5435 h 73070"/>
                <a:gd name="connsiteX10" fmla="*/ 204597 w 233716"/>
                <a:gd name="connsiteY10" fmla="*/ 6121 h 7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716" h="73070">
                  <a:moveTo>
                    <a:pt x="204597" y="6121"/>
                  </a:moveTo>
                  <a:cubicBezTo>
                    <a:pt x="197054" y="8636"/>
                    <a:pt x="189738" y="12522"/>
                    <a:pt x="181966" y="14351"/>
                  </a:cubicBezTo>
                  <a:cubicBezTo>
                    <a:pt x="170536" y="16865"/>
                    <a:pt x="159563" y="21666"/>
                    <a:pt x="147676" y="21209"/>
                  </a:cubicBezTo>
                  <a:cubicBezTo>
                    <a:pt x="106071" y="19151"/>
                    <a:pt x="64466" y="18465"/>
                    <a:pt x="24003" y="7264"/>
                  </a:cubicBezTo>
                  <a:cubicBezTo>
                    <a:pt x="5258" y="2006"/>
                    <a:pt x="0" y="7264"/>
                    <a:pt x="0" y="26466"/>
                  </a:cubicBezTo>
                  <a:cubicBezTo>
                    <a:pt x="0" y="44297"/>
                    <a:pt x="5258" y="51384"/>
                    <a:pt x="22860" y="55956"/>
                  </a:cubicBezTo>
                  <a:cubicBezTo>
                    <a:pt x="43434" y="61214"/>
                    <a:pt x="64008" y="66700"/>
                    <a:pt x="84811" y="70129"/>
                  </a:cubicBezTo>
                  <a:cubicBezTo>
                    <a:pt x="130760" y="77673"/>
                    <a:pt x="175108" y="70586"/>
                    <a:pt x="216942" y="50241"/>
                  </a:cubicBezTo>
                  <a:cubicBezTo>
                    <a:pt x="220371" y="48641"/>
                    <a:pt x="222885" y="46355"/>
                    <a:pt x="225400" y="43611"/>
                  </a:cubicBezTo>
                  <a:cubicBezTo>
                    <a:pt x="233858" y="35153"/>
                    <a:pt x="236830" y="15036"/>
                    <a:pt x="229743" y="5435"/>
                  </a:cubicBezTo>
                  <a:cubicBezTo>
                    <a:pt x="221742" y="-5766"/>
                    <a:pt x="212827" y="3378"/>
                    <a:pt x="204597" y="6121"/>
                  </a:cubicBezTo>
                  <a:close/>
                </a:path>
              </a:pathLst>
            </a:custGeom>
            <a:solidFill>
              <a:srgbClr val="28AAE3"/>
            </a:solidFill>
            <a:ln w="2286" cap="flat">
              <a:noFill/>
              <a:prstDash val="solid"/>
              <a:miter/>
            </a:ln>
          </p:spPr>
          <p:txBody>
            <a:bodyPr rtlCol="0" anchor="ctr"/>
            <a:lstStyle/>
            <a:p>
              <a:endParaRPr lang="en-US"/>
            </a:p>
          </p:txBody>
        </p:sp>
        <p:sp>
          <p:nvSpPr>
            <p:cNvPr id="1041" name="Freeform 951">
              <a:extLst>
                <a:ext uri="{FF2B5EF4-FFF2-40B4-BE49-F238E27FC236}">
                  <a16:creationId xmlns:a16="http://schemas.microsoft.com/office/drawing/2014/main" id="{41AC598B-19DC-9B4E-DB7C-2F7457043A28}"/>
                </a:ext>
              </a:extLst>
            </p:cNvPr>
            <p:cNvSpPr/>
            <p:nvPr/>
          </p:nvSpPr>
          <p:spPr>
            <a:xfrm>
              <a:off x="8781695" y="4391863"/>
              <a:ext cx="283983" cy="715060"/>
            </a:xfrm>
            <a:custGeom>
              <a:avLst/>
              <a:gdLst>
                <a:gd name="connsiteX0" fmla="*/ 219710 w 283983"/>
                <a:gd name="connsiteY0" fmla="*/ 46863 h 715060"/>
                <a:gd name="connsiteX1" fmla="*/ 213995 w 283983"/>
                <a:gd name="connsiteY1" fmla="*/ 40691 h 715060"/>
                <a:gd name="connsiteX2" fmla="*/ 212623 w 283983"/>
                <a:gd name="connsiteY2" fmla="*/ 39091 h 715060"/>
                <a:gd name="connsiteX3" fmla="*/ 206908 w 283983"/>
                <a:gd name="connsiteY3" fmla="*/ 33604 h 715060"/>
                <a:gd name="connsiteX4" fmla="*/ 206680 w 283983"/>
                <a:gd name="connsiteY4" fmla="*/ 33376 h 715060"/>
                <a:gd name="connsiteX5" fmla="*/ 200508 w 283983"/>
                <a:gd name="connsiteY5" fmla="*/ 27661 h 715060"/>
                <a:gd name="connsiteX6" fmla="*/ 199136 w 283983"/>
                <a:gd name="connsiteY6" fmla="*/ 26518 h 715060"/>
                <a:gd name="connsiteX7" fmla="*/ 192964 w 283983"/>
                <a:gd name="connsiteY7" fmla="*/ 21260 h 715060"/>
                <a:gd name="connsiteX8" fmla="*/ 192735 w 283983"/>
                <a:gd name="connsiteY8" fmla="*/ 21031 h 715060"/>
                <a:gd name="connsiteX9" fmla="*/ 186106 w 283983"/>
                <a:gd name="connsiteY9" fmla="*/ 15773 h 715060"/>
                <a:gd name="connsiteX10" fmla="*/ 185191 w 283983"/>
                <a:gd name="connsiteY10" fmla="*/ 15088 h 715060"/>
                <a:gd name="connsiteX11" fmla="*/ 178333 w 283983"/>
                <a:gd name="connsiteY11" fmla="*/ 10058 h 715060"/>
                <a:gd name="connsiteX12" fmla="*/ 178333 w 283983"/>
                <a:gd name="connsiteY12" fmla="*/ 10058 h 715060"/>
                <a:gd name="connsiteX13" fmla="*/ 171018 w 283983"/>
                <a:gd name="connsiteY13" fmla="*/ 5029 h 715060"/>
                <a:gd name="connsiteX14" fmla="*/ 170561 w 283983"/>
                <a:gd name="connsiteY14" fmla="*/ 4572 h 715060"/>
                <a:gd name="connsiteX15" fmla="*/ 163246 w 283983"/>
                <a:gd name="connsiteY15" fmla="*/ 0 h 715060"/>
                <a:gd name="connsiteX16" fmla="*/ 163246 w 283983"/>
                <a:gd name="connsiteY16" fmla="*/ 0 h 715060"/>
                <a:gd name="connsiteX17" fmla="*/ 175362 w 283983"/>
                <a:gd name="connsiteY17" fmla="*/ 22174 h 715060"/>
                <a:gd name="connsiteX18" fmla="*/ 213309 w 283983"/>
                <a:gd name="connsiteY18" fmla="*/ 124358 h 715060"/>
                <a:gd name="connsiteX19" fmla="*/ 219939 w 283983"/>
                <a:gd name="connsiteY19" fmla="*/ 229743 h 715060"/>
                <a:gd name="connsiteX20" fmla="*/ 196621 w 283983"/>
                <a:gd name="connsiteY20" fmla="*/ 341529 h 715060"/>
                <a:gd name="connsiteX21" fmla="*/ 128041 w 283983"/>
                <a:gd name="connsiteY21" fmla="*/ 491947 h 715060"/>
                <a:gd name="connsiteX22" fmla="*/ 91237 w 283983"/>
                <a:gd name="connsiteY22" fmla="*/ 537667 h 715060"/>
                <a:gd name="connsiteX23" fmla="*/ 46431 w 283983"/>
                <a:gd name="connsiteY23" fmla="*/ 574243 h 715060"/>
                <a:gd name="connsiteX24" fmla="*/ 12370 w 283983"/>
                <a:gd name="connsiteY24" fmla="*/ 592303 h 715060"/>
                <a:gd name="connsiteX25" fmla="*/ 10312 w 283983"/>
                <a:gd name="connsiteY25" fmla="*/ 607619 h 715060"/>
                <a:gd name="connsiteX26" fmla="*/ 25 w 283983"/>
                <a:gd name="connsiteY26" fmla="*/ 703631 h 715060"/>
                <a:gd name="connsiteX27" fmla="*/ 1626 w 283983"/>
                <a:gd name="connsiteY27" fmla="*/ 713918 h 715060"/>
                <a:gd name="connsiteX28" fmla="*/ 12370 w 283983"/>
                <a:gd name="connsiteY28" fmla="*/ 714147 h 715060"/>
                <a:gd name="connsiteX29" fmla="*/ 66777 w 283983"/>
                <a:gd name="connsiteY29" fmla="*/ 677113 h 715060"/>
                <a:gd name="connsiteX30" fmla="*/ 148158 w 283983"/>
                <a:gd name="connsiteY30" fmla="*/ 551841 h 715060"/>
                <a:gd name="connsiteX31" fmla="*/ 243942 w 283983"/>
                <a:gd name="connsiteY31" fmla="*/ 391821 h 715060"/>
                <a:gd name="connsiteX32" fmla="*/ 280975 w 283983"/>
                <a:gd name="connsiteY32" fmla="*/ 187681 h 715060"/>
                <a:gd name="connsiteX33" fmla="*/ 219710 w 283983"/>
                <a:gd name="connsiteY33" fmla="*/ 46863 h 71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83983" h="715060">
                  <a:moveTo>
                    <a:pt x="219710" y="46863"/>
                  </a:moveTo>
                  <a:cubicBezTo>
                    <a:pt x="217881" y="44806"/>
                    <a:pt x="215824" y="42748"/>
                    <a:pt x="213995" y="40691"/>
                  </a:cubicBezTo>
                  <a:cubicBezTo>
                    <a:pt x="213538" y="40234"/>
                    <a:pt x="213081" y="39776"/>
                    <a:pt x="212623" y="39091"/>
                  </a:cubicBezTo>
                  <a:cubicBezTo>
                    <a:pt x="210795" y="37262"/>
                    <a:pt x="208737" y="35433"/>
                    <a:pt x="206908" y="33604"/>
                  </a:cubicBezTo>
                  <a:cubicBezTo>
                    <a:pt x="206908" y="33604"/>
                    <a:pt x="206680" y="33376"/>
                    <a:pt x="206680" y="33376"/>
                  </a:cubicBezTo>
                  <a:cubicBezTo>
                    <a:pt x="204622" y="31547"/>
                    <a:pt x="202565" y="29489"/>
                    <a:pt x="200508" y="27661"/>
                  </a:cubicBezTo>
                  <a:cubicBezTo>
                    <a:pt x="200050" y="27203"/>
                    <a:pt x="199593" y="26975"/>
                    <a:pt x="199136" y="26518"/>
                  </a:cubicBezTo>
                  <a:cubicBezTo>
                    <a:pt x="197079" y="24689"/>
                    <a:pt x="195021" y="23089"/>
                    <a:pt x="192964" y="21260"/>
                  </a:cubicBezTo>
                  <a:cubicBezTo>
                    <a:pt x="192964" y="21260"/>
                    <a:pt x="192735" y="21260"/>
                    <a:pt x="192735" y="21031"/>
                  </a:cubicBezTo>
                  <a:cubicBezTo>
                    <a:pt x="190449" y="19202"/>
                    <a:pt x="188163" y="17374"/>
                    <a:pt x="186106" y="15773"/>
                  </a:cubicBezTo>
                  <a:cubicBezTo>
                    <a:pt x="185877" y="15545"/>
                    <a:pt x="185420" y="15316"/>
                    <a:pt x="185191" y="15088"/>
                  </a:cubicBezTo>
                  <a:cubicBezTo>
                    <a:pt x="182905" y="13487"/>
                    <a:pt x="180619" y="11659"/>
                    <a:pt x="178333" y="10058"/>
                  </a:cubicBezTo>
                  <a:cubicBezTo>
                    <a:pt x="178333" y="10058"/>
                    <a:pt x="178333" y="10058"/>
                    <a:pt x="178333" y="10058"/>
                  </a:cubicBezTo>
                  <a:cubicBezTo>
                    <a:pt x="176047" y="8458"/>
                    <a:pt x="173533" y="6629"/>
                    <a:pt x="171018" y="5029"/>
                  </a:cubicBezTo>
                  <a:cubicBezTo>
                    <a:pt x="170790" y="4801"/>
                    <a:pt x="170561" y="4801"/>
                    <a:pt x="170561" y="4572"/>
                  </a:cubicBezTo>
                  <a:cubicBezTo>
                    <a:pt x="168275" y="2972"/>
                    <a:pt x="165760" y="1372"/>
                    <a:pt x="163246" y="0"/>
                  </a:cubicBezTo>
                  <a:cubicBezTo>
                    <a:pt x="163246" y="0"/>
                    <a:pt x="163246" y="0"/>
                    <a:pt x="163246" y="0"/>
                  </a:cubicBezTo>
                  <a:cubicBezTo>
                    <a:pt x="167589" y="7315"/>
                    <a:pt x="171704" y="14630"/>
                    <a:pt x="175362" y="22174"/>
                  </a:cubicBezTo>
                  <a:cubicBezTo>
                    <a:pt x="191592" y="54407"/>
                    <a:pt x="206451" y="88925"/>
                    <a:pt x="213309" y="124358"/>
                  </a:cubicBezTo>
                  <a:cubicBezTo>
                    <a:pt x="219939" y="159106"/>
                    <a:pt x="223825" y="194539"/>
                    <a:pt x="219939" y="229743"/>
                  </a:cubicBezTo>
                  <a:cubicBezTo>
                    <a:pt x="215824" y="268148"/>
                    <a:pt x="208966" y="304953"/>
                    <a:pt x="196621" y="341529"/>
                  </a:cubicBezTo>
                  <a:cubicBezTo>
                    <a:pt x="179019" y="393421"/>
                    <a:pt x="160503" y="447142"/>
                    <a:pt x="128041" y="491947"/>
                  </a:cubicBezTo>
                  <a:cubicBezTo>
                    <a:pt x="116611" y="507721"/>
                    <a:pt x="104953" y="523723"/>
                    <a:pt x="91237" y="537667"/>
                  </a:cubicBezTo>
                  <a:cubicBezTo>
                    <a:pt x="77978" y="551383"/>
                    <a:pt x="61976" y="563271"/>
                    <a:pt x="46431" y="574243"/>
                  </a:cubicBezTo>
                  <a:cubicBezTo>
                    <a:pt x="35916" y="581559"/>
                    <a:pt x="24257" y="587274"/>
                    <a:pt x="12370" y="592303"/>
                  </a:cubicBezTo>
                  <a:cubicBezTo>
                    <a:pt x="11684" y="597332"/>
                    <a:pt x="10998" y="602590"/>
                    <a:pt x="10312" y="607619"/>
                  </a:cubicBezTo>
                  <a:cubicBezTo>
                    <a:pt x="6426" y="639623"/>
                    <a:pt x="2997" y="671627"/>
                    <a:pt x="25" y="703631"/>
                  </a:cubicBezTo>
                  <a:cubicBezTo>
                    <a:pt x="-203" y="706603"/>
                    <a:pt x="1168" y="711632"/>
                    <a:pt x="1626" y="713918"/>
                  </a:cubicBezTo>
                  <a:cubicBezTo>
                    <a:pt x="3454" y="715518"/>
                    <a:pt x="6883" y="715290"/>
                    <a:pt x="12370" y="714147"/>
                  </a:cubicBezTo>
                  <a:cubicBezTo>
                    <a:pt x="35458" y="709117"/>
                    <a:pt x="53061" y="697916"/>
                    <a:pt x="66777" y="677113"/>
                  </a:cubicBezTo>
                  <a:cubicBezTo>
                    <a:pt x="93980" y="635508"/>
                    <a:pt x="119583" y="592760"/>
                    <a:pt x="148158" y="551841"/>
                  </a:cubicBezTo>
                  <a:cubicBezTo>
                    <a:pt x="183820" y="500634"/>
                    <a:pt x="216738" y="448056"/>
                    <a:pt x="243942" y="391821"/>
                  </a:cubicBezTo>
                  <a:cubicBezTo>
                    <a:pt x="261544" y="355702"/>
                    <a:pt x="294005" y="273177"/>
                    <a:pt x="280975" y="187681"/>
                  </a:cubicBezTo>
                  <a:cubicBezTo>
                    <a:pt x="274345" y="138989"/>
                    <a:pt x="251714" y="85496"/>
                    <a:pt x="219710" y="46863"/>
                  </a:cubicBezTo>
                  <a:close/>
                </a:path>
              </a:pathLst>
            </a:custGeom>
            <a:solidFill>
              <a:srgbClr val="FFFFFF"/>
            </a:solidFill>
            <a:ln w="2286" cap="flat">
              <a:noFill/>
              <a:prstDash val="solid"/>
              <a:miter/>
            </a:ln>
          </p:spPr>
          <p:txBody>
            <a:bodyPr rtlCol="0" anchor="ctr"/>
            <a:lstStyle/>
            <a:p>
              <a:endParaRPr lang="en-US"/>
            </a:p>
          </p:txBody>
        </p:sp>
        <p:sp>
          <p:nvSpPr>
            <p:cNvPr id="1042" name="Freeform 952">
              <a:extLst>
                <a:ext uri="{FF2B5EF4-FFF2-40B4-BE49-F238E27FC236}">
                  <a16:creationId xmlns:a16="http://schemas.microsoft.com/office/drawing/2014/main" id="{061C60AD-0656-31DF-C7E7-481DFFA0FD04}"/>
                </a:ext>
              </a:extLst>
            </p:cNvPr>
            <p:cNvSpPr/>
            <p:nvPr/>
          </p:nvSpPr>
          <p:spPr>
            <a:xfrm>
              <a:off x="8551063" y="4938445"/>
              <a:ext cx="124452" cy="163924"/>
            </a:xfrm>
            <a:custGeom>
              <a:avLst/>
              <a:gdLst>
                <a:gd name="connsiteX0" fmla="*/ 124130 w 124452"/>
                <a:gd name="connsiteY0" fmla="*/ 144475 h 163924"/>
                <a:gd name="connsiteX1" fmla="*/ 123901 w 124452"/>
                <a:gd name="connsiteY1" fmla="*/ 140132 h 163924"/>
                <a:gd name="connsiteX2" fmla="*/ 123444 w 124452"/>
                <a:gd name="connsiteY2" fmla="*/ 132131 h 163924"/>
                <a:gd name="connsiteX3" fmla="*/ 123215 w 124452"/>
                <a:gd name="connsiteY3" fmla="*/ 126873 h 163924"/>
                <a:gd name="connsiteX4" fmla="*/ 122758 w 124452"/>
                <a:gd name="connsiteY4" fmla="*/ 119786 h 163924"/>
                <a:gd name="connsiteX5" fmla="*/ 122301 w 124452"/>
                <a:gd name="connsiteY5" fmla="*/ 114071 h 163924"/>
                <a:gd name="connsiteX6" fmla="*/ 121844 w 124452"/>
                <a:gd name="connsiteY6" fmla="*/ 107670 h 163924"/>
                <a:gd name="connsiteX7" fmla="*/ 121386 w 124452"/>
                <a:gd name="connsiteY7" fmla="*/ 101498 h 163924"/>
                <a:gd name="connsiteX8" fmla="*/ 120929 w 124452"/>
                <a:gd name="connsiteY8" fmla="*/ 95555 h 163924"/>
                <a:gd name="connsiteX9" fmla="*/ 120472 w 124452"/>
                <a:gd name="connsiteY9" fmla="*/ 88925 h 163924"/>
                <a:gd name="connsiteX10" fmla="*/ 120015 w 124452"/>
                <a:gd name="connsiteY10" fmla="*/ 83896 h 163924"/>
                <a:gd name="connsiteX11" fmla="*/ 119558 w 124452"/>
                <a:gd name="connsiteY11" fmla="*/ 76352 h 163924"/>
                <a:gd name="connsiteX12" fmla="*/ 119329 w 124452"/>
                <a:gd name="connsiteY12" fmla="*/ 72695 h 163924"/>
                <a:gd name="connsiteX13" fmla="*/ 118643 w 124452"/>
                <a:gd name="connsiteY13" fmla="*/ 64008 h 163924"/>
                <a:gd name="connsiteX14" fmla="*/ 55092 w 124452"/>
                <a:gd name="connsiteY14" fmla="*/ 42062 h 163924"/>
                <a:gd name="connsiteX15" fmla="*/ 9601 w 124452"/>
                <a:gd name="connsiteY15" fmla="*/ 8915 h 163924"/>
                <a:gd name="connsiteX16" fmla="*/ 0 w 124452"/>
                <a:gd name="connsiteY16" fmla="*/ 0 h 163924"/>
                <a:gd name="connsiteX17" fmla="*/ 22860 w 124452"/>
                <a:gd name="connsiteY17" fmla="*/ 34976 h 163924"/>
                <a:gd name="connsiteX18" fmla="*/ 32004 w 124452"/>
                <a:gd name="connsiteY18" fmla="*/ 48920 h 163924"/>
                <a:gd name="connsiteX19" fmla="*/ 33375 w 124452"/>
                <a:gd name="connsiteY19" fmla="*/ 50749 h 163924"/>
                <a:gd name="connsiteX20" fmla="*/ 43891 w 124452"/>
                <a:gd name="connsiteY20" fmla="*/ 66980 h 163924"/>
                <a:gd name="connsiteX21" fmla="*/ 77724 w 124452"/>
                <a:gd name="connsiteY21" fmla="*/ 130988 h 163924"/>
                <a:gd name="connsiteX22" fmla="*/ 122758 w 124452"/>
                <a:gd name="connsiteY22" fmla="*/ 163449 h 163924"/>
                <a:gd name="connsiteX23" fmla="*/ 124358 w 124452"/>
                <a:gd name="connsiteY23" fmla="*/ 157277 h 163924"/>
                <a:gd name="connsiteX24" fmla="*/ 124130 w 124452"/>
                <a:gd name="connsiteY24" fmla="*/ 144475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4452" h="163924">
                  <a:moveTo>
                    <a:pt x="124130" y="144475"/>
                  </a:moveTo>
                  <a:cubicBezTo>
                    <a:pt x="124130" y="143103"/>
                    <a:pt x="123901" y="141503"/>
                    <a:pt x="123901" y="140132"/>
                  </a:cubicBezTo>
                  <a:cubicBezTo>
                    <a:pt x="123672" y="137388"/>
                    <a:pt x="123672" y="134874"/>
                    <a:pt x="123444" y="132131"/>
                  </a:cubicBezTo>
                  <a:cubicBezTo>
                    <a:pt x="123444" y="130302"/>
                    <a:pt x="123215" y="128702"/>
                    <a:pt x="123215" y="126873"/>
                  </a:cubicBezTo>
                  <a:cubicBezTo>
                    <a:pt x="122987" y="124587"/>
                    <a:pt x="122987" y="122072"/>
                    <a:pt x="122758" y="119786"/>
                  </a:cubicBezTo>
                  <a:cubicBezTo>
                    <a:pt x="122758" y="117957"/>
                    <a:pt x="122529" y="115900"/>
                    <a:pt x="122301" y="114071"/>
                  </a:cubicBezTo>
                  <a:cubicBezTo>
                    <a:pt x="122072" y="112014"/>
                    <a:pt x="122072" y="109728"/>
                    <a:pt x="121844" y="107670"/>
                  </a:cubicBezTo>
                  <a:cubicBezTo>
                    <a:pt x="121615" y="105613"/>
                    <a:pt x="121615" y="103556"/>
                    <a:pt x="121386" y="101498"/>
                  </a:cubicBezTo>
                  <a:cubicBezTo>
                    <a:pt x="121158" y="99441"/>
                    <a:pt x="121158" y="97612"/>
                    <a:pt x="120929" y="95555"/>
                  </a:cubicBezTo>
                  <a:cubicBezTo>
                    <a:pt x="120701" y="93269"/>
                    <a:pt x="120701" y="90983"/>
                    <a:pt x="120472" y="88925"/>
                  </a:cubicBezTo>
                  <a:cubicBezTo>
                    <a:pt x="120243" y="87325"/>
                    <a:pt x="120243" y="85496"/>
                    <a:pt x="120015" y="83896"/>
                  </a:cubicBezTo>
                  <a:cubicBezTo>
                    <a:pt x="119786" y="81381"/>
                    <a:pt x="119558" y="78867"/>
                    <a:pt x="119558" y="76352"/>
                  </a:cubicBezTo>
                  <a:cubicBezTo>
                    <a:pt x="119558" y="75209"/>
                    <a:pt x="119329" y="73838"/>
                    <a:pt x="119329" y="72695"/>
                  </a:cubicBezTo>
                  <a:cubicBezTo>
                    <a:pt x="119100" y="69723"/>
                    <a:pt x="118872" y="66980"/>
                    <a:pt x="118643" y="64008"/>
                  </a:cubicBezTo>
                  <a:cubicBezTo>
                    <a:pt x="96469" y="60350"/>
                    <a:pt x="75209" y="52578"/>
                    <a:pt x="55092" y="42062"/>
                  </a:cubicBezTo>
                  <a:cubicBezTo>
                    <a:pt x="38633" y="33375"/>
                    <a:pt x="23546" y="20802"/>
                    <a:pt x="9601" y="8915"/>
                  </a:cubicBezTo>
                  <a:cubicBezTo>
                    <a:pt x="6401" y="6172"/>
                    <a:pt x="3200" y="2972"/>
                    <a:pt x="0" y="0"/>
                  </a:cubicBezTo>
                  <a:cubicBezTo>
                    <a:pt x="7544" y="11658"/>
                    <a:pt x="15316" y="23317"/>
                    <a:pt x="22860" y="34976"/>
                  </a:cubicBezTo>
                  <a:cubicBezTo>
                    <a:pt x="25832" y="39548"/>
                    <a:pt x="29032" y="44120"/>
                    <a:pt x="32004" y="48920"/>
                  </a:cubicBezTo>
                  <a:cubicBezTo>
                    <a:pt x="32461" y="49606"/>
                    <a:pt x="32918" y="50292"/>
                    <a:pt x="33375" y="50749"/>
                  </a:cubicBezTo>
                  <a:cubicBezTo>
                    <a:pt x="36804" y="56235"/>
                    <a:pt x="40462" y="61493"/>
                    <a:pt x="43891" y="66980"/>
                  </a:cubicBezTo>
                  <a:cubicBezTo>
                    <a:pt x="56921" y="87554"/>
                    <a:pt x="66751" y="109499"/>
                    <a:pt x="77724" y="130988"/>
                  </a:cubicBezTo>
                  <a:cubicBezTo>
                    <a:pt x="86868" y="149047"/>
                    <a:pt x="97155" y="167106"/>
                    <a:pt x="122758" y="163449"/>
                  </a:cubicBezTo>
                  <a:cubicBezTo>
                    <a:pt x="123215" y="161620"/>
                    <a:pt x="124358" y="157734"/>
                    <a:pt x="124358" y="157277"/>
                  </a:cubicBezTo>
                  <a:cubicBezTo>
                    <a:pt x="124587" y="152705"/>
                    <a:pt x="124358" y="148590"/>
                    <a:pt x="124130" y="144475"/>
                  </a:cubicBezTo>
                  <a:close/>
                </a:path>
              </a:pathLst>
            </a:custGeom>
            <a:solidFill>
              <a:srgbClr val="FFFFFF"/>
            </a:solidFill>
            <a:ln w="2286" cap="flat">
              <a:noFill/>
              <a:prstDash val="solid"/>
              <a:miter/>
            </a:ln>
          </p:spPr>
          <p:txBody>
            <a:bodyPr rtlCol="0" anchor="ctr"/>
            <a:lstStyle/>
            <a:p>
              <a:endParaRPr lang="en-US"/>
            </a:p>
          </p:txBody>
        </p:sp>
        <p:sp>
          <p:nvSpPr>
            <p:cNvPr id="1043" name="Freeform 953">
              <a:extLst>
                <a:ext uri="{FF2B5EF4-FFF2-40B4-BE49-F238E27FC236}">
                  <a16:creationId xmlns:a16="http://schemas.microsoft.com/office/drawing/2014/main" id="{B3B948B5-D702-3903-6572-4D6A788500AB}"/>
                </a:ext>
              </a:extLst>
            </p:cNvPr>
            <p:cNvSpPr/>
            <p:nvPr/>
          </p:nvSpPr>
          <p:spPr>
            <a:xfrm>
              <a:off x="8053969" y="4612547"/>
              <a:ext cx="150328" cy="146779"/>
            </a:xfrm>
            <a:custGeom>
              <a:avLst/>
              <a:gdLst>
                <a:gd name="connsiteX0" fmla="*/ 82185 w 150328"/>
                <a:gd name="connsiteY0" fmla="*/ 145990 h 146779"/>
                <a:gd name="connsiteX1" fmla="*/ 134991 w 150328"/>
                <a:gd name="connsiteY1" fmla="*/ 117643 h 146779"/>
                <a:gd name="connsiteX2" fmla="*/ 126305 w 150328"/>
                <a:gd name="connsiteY2" fmla="*/ 17288 h 146779"/>
                <a:gd name="connsiteX3" fmla="*/ 26406 w 150328"/>
                <a:gd name="connsiteY3" fmla="*/ 18202 h 146779"/>
                <a:gd name="connsiteX4" fmla="*/ 8804 w 150328"/>
                <a:gd name="connsiteY4" fmla="*/ 105527 h 146779"/>
                <a:gd name="connsiteX5" fmla="*/ 82185 w 150328"/>
                <a:gd name="connsiteY5" fmla="*/ 145990 h 14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28" h="146779">
                  <a:moveTo>
                    <a:pt x="82185" y="145990"/>
                  </a:moveTo>
                  <a:cubicBezTo>
                    <a:pt x="105502" y="143246"/>
                    <a:pt x="119218" y="137989"/>
                    <a:pt x="134991" y="117643"/>
                  </a:cubicBezTo>
                  <a:cubicBezTo>
                    <a:pt x="155108" y="91354"/>
                    <a:pt x="158537" y="35347"/>
                    <a:pt x="126305" y="17288"/>
                  </a:cubicBezTo>
                  <a:cubicBezTo>
                    <a:pt x="91786" y="-5572"/>
                    <a:pt x="55439" y="-6258"/>
                    <a:pt x="26406" y="18202"/>
                  </a:cubicBezTo>
                  <a:cubicBezTo>
                    <a:pt x="1489" y="44034"/>
                    <a:pt x="-8798" y="72152"/>
                    <a:pt x="8804" y="105527"/>
                  </a:cubicBezTo>
                  <a:cubicBezTo>
                    <a:pt x="25949" y="131359"/>
                    <a:pt x="43551" y="151019"/>
                    <a:pt x="82185" y="145990"/>
                  </a:cubicBezTo>
                  <a:close/>
                </a:path>
              </a:pathLst>
            </a:custGeom>
            <a:solidFill>
              <a:srgbClr val="FFFFFF"/>
            </a:solidFill>
            <a:ln w="2286" cap="flat">
              <a:noFill/>
              <a:prstDash val="solid"/>
              <a:miter/>
            </a:ln>
          </p:spPr>
          <p:txBody>
            <a:bodyPr rtlCol="0" anchor="ctr"/>
            <a:lstStyle/>
            <a:p>
              <a:endParaRPr lang="en-US"/>
            </a:p>
          </p:txBody>
        </p:sp>
        <p:sp>
          <p:nvSpPr>
            <p:cNvPr id="1044" name="Freeform 954">
              <a:extLst>
                <a:ext uri="{FF2B5EF4-FFF2-40B4-BE49-F238E27FC236}">
                  <a16:creationId xmlns:a16="http://schemas.microsoft.com/office/drawing/2014/main" id="{5EC37F4A-6EA2-6BEC-E6F1-7D2F31646C86}"/>
                </a:ext>
              </a:extLst>
            </p:cNvPr>
            <p:cNvSpPr/>
            <p:nvPr/>
          </p:nvSpPr>
          <p:spPr>
            <a:xfrm>
              <a:off x="8633359" y="5223052"/>
              <a:ext cx="210769" cy="55978"/>
            </a:xfrm>
            <a:custGeom>
              <a:avLst/>
              <a:gdLst>
                <a:gd name="connsiteX0" fmla="*/ 0 w 210769"/>
                <a:gd name="connsiteY0" fmla="*/ 0 h 55978"/>
                <a:gd name="connsiteX1" fmla="*/ 11201 w 210769"/>
                <a:gd name="connsiteY1" fmla="*/ 36347 h 55978"/>
                <a:gd name="connsiteX2" fmla="*/ 61036 w 210769"/>
                <a:gd name="connsiteY2" fmla="*/ 53721 h 55978"/>
                <a:gd name="connsiteX3" fmla="*/ 158648 w 210769"/>
                <a:gd name="connsiteY3" fmla="*/ 53721 h 55978"/>
                <a:gd name="connsiteX4" fmla="*/ 210769 w 210769"/>
                <a:gd name="connsiteY4" fmla="*/ 1371 h 55978"/>
                <a:gd name="connsiteX5" fmla="*/ 105384 w 210769"/>
                <a:gd name="connsiteY5" fmla="*/ 15773 h 55978"/>
                <a:gd name="connsiteX6" fmla="*/ 0 w 210769"/>
                <a:gd name="connsiteY6" fmla="*/ 0 h 5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769" h="55978">
                  <a:moveTo>
                    <a:pt x="0" y="0"/>
                  </a:moveTo>
                  <a:cubicBezTo>
                    <a:pt x="0" y="14630"/>
                    <a:pt x="2514" y="28346"/>
                    <a:pt x="11201" y="36347"/>
                  </a:cubicBezTo>
                  <a:cubicBezTo>
                    <a:pt x="23317" y="47320"/>
                    <a:pt x="42519" y="52578"/>
                    <a:pt x="61036" y="53721"/>
                  </a:cubicBezTo>
                  <a:cubicBezTo>
                    <a:pt x="95555" y="56007"/>
                    <a:pt x="124587" y="57378"/>
                    <a:pt x="158648" y="53721"/>
                  </a:cubicBezTo>
                  <a:cubicBezTo>
                    <a:pt x="186995" y="50749"/>
                    <a:pt x="206654" y="39319"/>
                    <a:pt x="210769" y="1371"/>
                  </a:cubicBezTo>
                  <a:cubicBezTo>
                    <a:pt x="175336" y="13030"/>
                    <a:pt x="140132" y="12573"/>
                    <a:pt x="105384" y="15773"/>
                  </a:cubicBezTo>
                  <a:cubicBezTo>
                    <a:pt x="69037" y="18974"/>
                    <a:pt x="35661" y="5258"/>
                    <a:pt x="0" y="0"/>
                  </a:cubicBezTo>
                  <a:close/>
                </a:path>
              </a:pathLst>
            </a:custGeom>
            <a:solidFill>
              <a:srgbClr val="28AAE3"/>
            </a:solidFill>
            <a:ln w="2286" cap="flat">
              <a:noFill/>
              <a:prstDash val="solid"/>
              <a:miter/>
            </a:ln>
          </p:spPr>
          <p:txBody>
            <a:bodyPr rtlCol="0" anchor="ctr"/>
            <a:lstStyle/>
            <a:p>
              <a:endParaRPr lang="en-US"/>
            </a:p>
          </p:txBody>
        </p:sp>
        <p:sp>
          <p:nvSpPr>
            <p:cNvPr id="1045" name="Freeform 955">
              <a:extLst>
                <a:ext uri="{FF2B5EF4-FFF2-40B4-BE49-F238E27FC236}">
                  <a16:creationId xmlns:a16="http://schemas.microsoft.com/office/drawing/2014/main" id="{21E48CB3-DB7D-DAE9-6104-7D2CE65A351C}"/>
                </a:ext>
              </a:extLst>
            </p:cNvPr>
            <p:cNvSpPr/>
            <p:nvPr/>
          </p:nvSpPr>
          <p:spPr>
            <a:xfrm>
              <a:off x="8014648" y="4768617"/>
              <a:ext cx="271771" cy="468507"/>
            </a:xfrm>
            <a:custGeom>
              <a:avLst/>
              <a:gdLst>
                <a:gd name="connsiteX0" fmla="*/ 170883 w 271771"/>
                <a:gd name="connsiteY0" fmla="*/ 19180 h 468507"/>
                <a:gd name="connsiteX1" fmla="*/ 107333 w 271771"/>
                <a:gd name="connsiteY1" fmla="*/ 1350 h 468507"/>
                <a:gd name="connsiteX2" fmla="*/ 33952 w 271771"/>
                <a:gd name="connsiteY2" fmla="*/ 55071 h 468507"/>
                <a:gd name="connsiteX3" fmla="*/ 22979 w 271771"/>
                <a:gd name="connsiteY3" fmla="*/ 95304 h 468507"/>
                <a:gd name="connsiteX4" fmla="*/ 119 w 271771"/>
                <a:gd name="connsiteY4" fmla="*/ 240008 h 468507"/>
                <a:gd name="connsiteX5" fmla="*/ 15207 w 271771"/>
                <a:gd name="connsiteY5" fmla="*/ 268126 h 468507"/>
                <a:gd name="connsiteX6" fmla="*/ 27323 w 271771"/>
                <a:gd name="connsiteY6" fmla="*/ 262182 h 468507"/>
                <a:gd name="connsiteX7" fmla="*/ 41039 w 271771"/>
                <a:gd name="connsiteY7" fmla="*/ 135538 h 468507"/>
                <a:gd name="connsiteX8" fmla="*/ 41953 w 271771"/>
                <a:gd name="connsiteY8" fmla="*/ 117936 h 468507"/>
                <a:gd name="connsiteX9" fmla="*/ 48582 w 271771"/>
                <a:gd name="connsiteY9" fmla="*/ 111078 h 468507"/>
                <a:gd name="connsiteX10" fmla="*/ 52697 w 271771"/>
                <a:gd name="connsiteY10" fmla="*/ 117936 h 468507"/>
                <a:gd name="connsiteX11" fmla="*/ 51326 w 271771"/>
                <a:gd name="connsiteY11" fmla="*/ 141939 h 468507"/>
                <a:gd name="connsiteX12" fmla="*/ 41267 w 271771"/>
                <a:gd name="connsiteY12" fmla="*/ 233607 h 468507"/>
                <a:gd name="connsiteX13" fmla="*/ 29380 w 271771"/>
                <a:gd name="connsiteY13" fmla="*/ 367110 h 468507"/>
                <a:gd name="connsiteX14" fmla="*/ 20465 w 271771"/>
                <a:gd name="connsiteY14" fmla="*/ 443691 h 468507"/>
                <a:gd name="connsiteX15" fmla="*/ 43096 w 271771"/>
                <a:gd name="connsiteY15" fmla="*/ 468151 h 468507"/>
                <a:gd name="connsiteX16" fmla="*/ 68699 w 271771"/>
                <a:gd name="connsiteY16" fmla="*/ 448034 h 468507"/>
                <a:gd name="connsiteX17" fmla="*/ 104361 w 271771"/>
                <a:gd name="connsiteY17" fmla="*/ 275670 h 468507"/>
                <a:gd name="connsiteX18" fmla="*/ 121049 w 271771"/>
                <a:gd name="connsiteY18" fmla="*/ 260353 h 468507"/>
                <a:gd name="connsiteX19" fmla="*/ 132479 w 271771"/>
                <a:gd name="connsiteY19" fmla="*/ 274069 h 468507"/>
                <a:gd name="connsiteX20" fmla="*/ 148023 w 271771"/>
                <a:gd name="connsiteY20" fmla="*/ 431118 h 468507"/>
                <a:gd name="connsiteX21" fmla="*/ 190314 w 271771"/>
                <a:gd name="connsiteY21" fmla="*/ 464950 h 468507"/>
                <a:gd name="connsiteX22" fmla="*/ 203345 w 271771"/>
                <a:gd name="connsiteY22" fmla="*/ 446205 h 468507"/>
                <a:gd name="connsiteX23" fmla="*/ 201744 w 271771"/>
                <a:gd name="connsiteY23" fmla="*/ 408943 h 468507"/>
                <a:gd name="connsiteX24" fmla="*/ 188486 w 271771"/>
                <a:gd name="connsiteY24" fmla="*/ 185830 h 468507"/>
                <a:gd name="connsiteX25" fmla="*/ 179799 w 271771"/>
                <a:gd name="connsiteY25" fmla="*/ 104905 h 468507"/>
                <a:gd name="connsiteX26" fmla="*/ 206774 w 271771"/>
                <a:gd name="connsiteY26" fmla="*/ 147425 h 468507"/>
                <a:gd name="connsiteX27" fmla="*/ 240149 w 271771"/>
                <a:gd name="connsiteY27" fmla="*/ 232236 h 468507"/>
                <a:gd name="connsiteX28" fmla="*/ 243578 w 271771"/>
                <a:gd name="connsiteY28" fmla="*/ 240237 h 468507"/>
                <a:gd name="connsiteX29" fmla="*/ 267810 w 271771"/>
                <a:gd name="connsiteY29" fmla="*/ 241608 h 468507"/>
                <a:gd name="connsiteX30" fmla="*/ 269639 w 271771"/>
                <a:gd name="connsiteY30" fmla="*/ 214405 h 468507"/>
                <a:gd name="connsiteX31" fmla="*/ 170883 w 271771"/>
                <a:gd name="connsiteY31" fmla="*/ 19180 h 4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1771" h="468507">
                  <a:moveTo>
                    <a:pt x="170883" y="19180"/>
                  </a:moveTo>
                  <a:cubicBezTo>
                    <a:pt x="156253" y="5464"/>
                    <a:pt x="156482" y="-3222"/>
                    <a:pt x="107333" y="1350"/>
                  </a:cubicBezTo>
                  <a:cubicBezTo>
                    <a:pt x="58869" y="-6194"/>
                    <a:pt x="41496" y="18723"/>
                    <a:pt x="33952" y="55071"/>
                  </a:cubicBezTo>
                  <a:cubicBezTo>
                    <a:pt x="30980" y="68787"/>
                    <a:pt x="26180" y="81817"/>
                    <a:pt x="22979" y="95304"/>
                  </a:cubicBezTo>
                  <a:cubicBezTo>
                    <a:pt x="13378" y="138281"/>
                    <a:pt x="-1481" y="229035"/>
                    <a:pt x="119" y="240008"/>
                  </a:cubicBezTo>
                  <a:cubicBezTo>
                    <a:pt x="-109" y="267669"/>
                    <a:pt x="11092" y="266297"/>
                    <a:pt x="15207" y="268126"/>
                  </a:cubicBezTo>
                  <a:cubicBezTo>
                    <a:pt x="21150" y="270869"/>
                    <a:pt x="26865" y="271555"/>
                    <a:pt x="27323" y="262182"/>
                  </a:cubicBezTo>
                  <a:cubicBezTo>
                    <a:pt x="29151" y="219663"/>
                    <a:pt x="36238" y="177829"/>
                    <a:pt x="41039" y="135538"/>
                  </a:cubicBezTo>
                  <a:cubicBezTo>
                    <a:pt x="41724" y="129823"/>
                    <a:pt x="41267" y="123879"/>
                    <a:pt x="41953" y="117936"/>
                  </a:cubicBezTo>
                  <a:cubicBezTo>
                    <a:pt x="42410" y="114507"/>
                    <a:pt x="43782" y="110392"/>
                    <a:pt x="48582" y="111078"/>
                  </a:cubicBezTo>
                  <a:cubicBezTo>
                    <a:pt x="52240" y="111535"/>
                    <a:pt x="52697" y="114964"/>
                    <a:pt x="52697" y="117936"/>
                  </a:cubicBezTo>
                  <a:cubicBezTo>
                    <a:pt x="52469" y="125937"/>
                    <a:pt x="52697" y="134166"/>
                    <a:pt x="51326" y="141939"/>
                  </a:cubicBezTo>
                  <a:cubicBezTo>
                    <a:pt x="46068" y="172342"/>
                    <a:pt x="43096" y="202975"/>
                    <a:pt x="41267" y="233607"/>
                  </a:cubicBezTo>
                  <a:cubicBezTo>
                    <a:pt x="38753" y="278184"/>
                    <a:pt x="34181" y="322761"/>
                    <a:pt x="29380" y="367110"/>
                  </a:cubicBezTo>
                  <a:cubicBezTo>
                    <a:pt x="26637" y="392484"/>
                    <a:pt x="22065" y="407115"/>
                    <a:pt x="20465" y="443691"/>
                  </a:cubicBezTo>
                  <a:cubicBezTo>
                    <a:pt x="20922" y="465408"/>
                    <a:pt x="28923" y="465865"/>
                    <a:pt x="43096" y="468151"/>
                  </a:cubicBezTo>
                  <a:cubicBezTo>
                    <a:pt x="55898" y="470208"/>
                    <a:pt x="63213" y="463350"/>
                    <a:pt x="68699" y="448034"/>
                  </a:cubicBezTo>
                  <a:cubicBezTo>
                    <a:pt x="86073" y="398885"/>
                    <a:pt x="102532" y="283671"/>
                    <a:pt x="104361" y="275670"/>
                  </a:cubicBezTo>
                  <a:cubicBezTo>
                    <a:pt x="106418" y="267211"/>
                    <a:pt x="112133" y="261268"/>
                    <a:pt x="121049" y="260353"/>
                  </a:cubicBezTo>
                  <a:cubicBezTo>
                    <a:pt x="130421" y="259439"/>
                    <a:pt x="129735" y="268812"/>
                    <a:pt x="132479" y="274069"/>
                  </a:cubicBezTo>
                  <a:cubicBezTo>
                    <a:pt x="134765" y="278413"/>
                    <a:pt x="144823" y="408029"/>
                    <a:pt x="148023" y="431118"/>
                  </a:cubicBezTo>
                  <a:cubicBezTo>
                    <a:pt x="152595" y="465865"/>
                    <a:pt x="156482" y="471808"/>
                    <a:pt x="190314" y="464950"/>
                  </a:cubicBezTo>
                  <a:cubicBezTo>
                    <a:pt x="200830" y="462893"/>
                    <a:pt x="203802" y="456721"/>
                    <a:pt x="203345" y="446205"/>
                  </a:cubicBezTo>
                  <a:cubicBezTo>
                    <a:pt x="203116" y="433861"/>
                    <a:pt x="202430" y="421288"/>
                    <a:pt x="201744" y="408943"/>
                  </a:cubicBezTo>
                  <a:cubicBezTo>
                    <a:pt x="198544" y="360709"/>
                    <a:pt x="191229" y="212119"/>
                    <a:pt x="188486" y="185830"/>
                  </a:cubicBezTo>
                  <a:cubicBezTo>
                    <a:pt x="185514" y="158626"/>
                    <a:pt x="178884" y="106277"/>
                    <a:pt x="179799" y="104905"/>
                  </a:cubicBezTo>
                  <a:cubicBezTo>
                    <a:pt x="181628" y="101705"/>
                    <a:pt x="199458" y="128680"/>
                    <a:pt x="206774" y="147425"/>
                  </a:cubicBezTo>
                  <a:cubicBezTo>
                    <a:pt x="217518" y="175543"/>
                    <a:pt x="233977" y="202518"/>
                    <a:pt x="240149" y="232236"/>
                  </a:cubicBezTo>
                  <a:cubicBezTo>
                    <a:pt x="240835" y="234979"/>
                    <a:pt x="241978" y="237722"/>
                    <a:pt x="243578" y="240237"/>
                  </a:cubicBezTo>
                  <a:cubicBezTo>
                    <a:pt x="249293" y="249838"/>
                    <a:pt x="260723" y="250295"/>
                    <a:pt x="267810" y="241608"/>
                  </a:cubicBezTo>
                  <a:cubicBezTo>
                    <a:pt x="274668" y="233379"/>
                    <a:pt x="270782" y="223777"/>
                    <a:pt x="269639" y="214405"/>
                  </a:cubicBezTo>
                  <a:cubicBezTo>
                    <a:pt x="259809" y="137824"/>
                    <a:pt x="228262" y="72216"/>
                    <a:pt x="170883" y="19180"/>
                  </a:cubicBezTo>
                  <a:close/>
                </a:path>
              </a:pathLst>
            </a:custGeom>
            <a:solidFill>
              <a:srgbClr val="FFFFFF"/>
            </a:solidFill>
            <a:ln w="2286" cap="flat">
              <a:noFill/>
              <a:prstDash val="solid"/>
              <a:miter/>
            </a:ln>
          </p:spPr>
          <p:txBody>
            <a:bodyPr rtlCol="0" anchor="ctr"/>
            <a:lstStyle/>
            <a:p>
              <a:endParaRPr lang="en-US" dirty="0"/>
            </a:p>
          </p:txBody>
        </p:sp>
        <p:sp>
          <p:nvSpPr>
            <p:cNvPr id="1046" name="Freeform 956">
              <a:extLst>
                <a:ext uri="{FF2B5EF4-FFF2-40B4-BE49-F238E27FC236}">
                  <a16:creationId xmlns:a16="http://schemas.microsoft.com/office/drawing/2014/main" id="{2AF6331C-E754-9720-AFE5-582D02E79464}"/>
                </a:ext>
              </a:extLst>
            </p:cNvPr>
            <p:cNvSpPr/>
            <p:nvPr/>
          </p:nvSpPr>
          <p:spPr>
            <a:xfrm>
              <a:off x="8466054" y="4373038"/>
              <a:ext cx="191301" cy="271405"/>
            </a:xfrm>
            <a:custGeom>
              <a:avLst/>
              <a:gdLst>
                <a:gd name="connsiteX0" fmla="*/ 190394 w 191301"/>
                <a:gd name="connsiteY0" fmla="*/ 766 h 271405"/>
                <a:gd name="connsiteX1" fmla="*/ 124329 w 191301"/>
                <a:gd name="connsiteY1" fmla="*/ 26369 h 271405"/>
                <a:gd name="connsiteX2" fmla="*/ 199 w 191301"/>
                <a:gd name="connsiteY2" fmla="*/ 270285 h 271405"/>
                <a:gd name="connsiteX3" fmla="*/ 63750 w 191301"/>
                <a:gd name="connsiteY3" fmla="*/ 125353 h 271405"/>
                <a:gd name="connsiteX4" fmla="*/ 190394 w 191301"/>
                <a:gd name="connsiteY4" fmla="*/ 766 h 271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301" h="271405">
                  <a:moveTo>
                    <a:pt x="190394" y="766"/>
                  </a:moveTo>
                  <a:cubicBezTo>
                    <a:pt x="199767" y="-4721"/>
                    <a:pt x="133702" y="20882"/>
                    <a:pt x="124329" y="26369"/>
                  </a:cubicBezTo>
                  <a:cubicBezTo>
                    <a:pt x="104441" y="37799"/>
                    <a:pt x="-5287" y="110036"/>
                    <a:pt x="199" y="270285"/>
                  </a:cubicBezTo>
                  <a:cubicBezTo>
                    <a:pt x="656" y="281029"/>
                    <a:pt x="10258" y="213135"/>
                    <a:pt x="63750" y="125353"/>
                  </a:cubicBezTo>
                  <a:cubicBezTo>
                    <a:pt x="103298" y="61116"/>
                    <a:pt x="172792" y="11053"/>
                    <a:pt x="190394" y="766"/>
                  </a:cubicBezTo>
                  <a:close/>
                </a:path>
              </a:pathLst>
            </a:custGeom>
            <a:solidFill>
              <a:srgbClr val="FFFFFF"/>
            </a:solidFill>
            <a:ln w="2286" cap="flat">
              <a:noFill/>
              <a:prstDash val="solid"/>
              <a:miter/>
            </a:ln>
          </p:spPr>
          <p:txBody>
            <a:bodyPr rtlCol="0" anchor="ctr"/>
            <a:lstStyle/>
            <a:p>
              <a:endParaRPr lang="en-US"/>
            </a:p>
          </p:txBody>
        </p:sp>
        <p:sp>
          <p:nvSpPr>
            <p:cNvPr id="1047" name="Freeform 957">
              <a:extLst>
                <a:ext uri="{FF2B5EF4-FFF2-40B4-BE49-F238E27FC236}">
                  <a16:creationId xmlns:a16="http://schemas.microsoft.com/office/drawing/2014/main" id="{D2957745-EECE-0B73-7FA7-F5BBAC582A14}"/>
                </a:ext>
              </a:extLst>
            </p:cNvPr>
            <p:cNvSpPr/>
            <p:nvPr/>
          </p:nvSpPr>
          <p:spPr>
            <a:xfrm>
              <a:off x="8768919" y="5094351"/>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457"/>
                    <a:pt x="0" y="229"/>
                    <a:pt x="0" y="0"/>
                  </a:cubicBezTo>
                  <a:close/>
                </a:path>
              </a:pathLst>
            </a:custGeom>
            <a:solidFill>
              <a:srgbClr val="000000"/>
            </a:solidFill>
            <a:ln w="2286" cap="flat">
              <a:noFill/>
              <a:prstDash val="solid"/>
              <a:miter/>
            </a:ln>
          </p:spPr>
          <p:txBody>
            <a:bodyPr rtlCol="0" anchor="ctr"/>
            <a:lstStyle/>
            <a:p>
              <a:endParaRPr lang="en-US"/>
            </a:p>
          </p:txBody>
        </p:sp>
        <p:sp>
          <p:nvSpPr>
            <p:cNvPr id="1048" name="Freeform 958">
              <a:extLst>
                <a:ext uri="{FF2B5EF4-FFF2-40B4-BE49-F238E27FC236}">
                  <a16:creationId xmlns:a16="http://schemas.microsoft.com/office/drawing/2014/main" id="{572094A2-7CB0-2E64-CE51-3578591D85CC}"/>
                </a:ext>
              </a:extLst>
            </p:cNvPr>
            <p:cNvSpPr/>
            <p:nvPr/>
          </p:nvSpPr>
          <p:spPr>
            <a:xfrm>
              <a:off x="8768233" y="509800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49" name="Freeform 959">
              <a:extLst>
                <a:ext uri="{FF2B5EF4-FFF2-40B4-BE49-F238E27FC236}">
                  <a16:creationId xmlns:a16="http://schemas.microsoft.com/office/drawing/2014/main" id="{EB3633F4-B857-92E6-9BFB-48395B2DCC41}"/>
                </a:ext>
              </a:extLst>
            </p:cNvPr>
            <p:cNvSpPr/>
            <p:nvPr/>
          </p:nvSpPr>
          <p:spPr>
            <a:xfrm>
              <a:off x="8767548" y="5100751"/>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0" name="Freeform 960">
              <a:extLst>
                <a:ext uri="{FF2B5EF4-FFF2-40B4-BE49-F238E27FC236}">
                  <a16:creationId xmlns:a16="http://schemas.microsoft.com/office/drawing/2014/main" id="{FCA6C0BA-EA0E-5B21-C3C3-E359F71F7A3D}"/>
                </a:ext>
              </a:extLst>
            </p:cNvPr>
            <p:cNvSpPr/>
            <p:nvPr/>
          </p:nvSpPr>
          <p:spPr>
            <a:xfrm>
              <a:off x="8769376" y="509092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1051" name="Freeform 961">
              <a:extLst>
                <a:ext uri="{FF2B5EF4-FFF2-40B4-BE49-F238E27FC236}">
                  <a16:creationId xmlns:a16="http://schemas.microsoft.com/office/drawing/2014/main" id="{31C991B0-441F-E1D8-49BC-C1A460E12FDF}"/>
                </a:ext>
              </a:extLst>
            </p:cNvPr>
            <p:cNvSpPr/>
            <p:nvPr/>
          </p:nvSpPr>
          <p:spPr>
            <a:xfrm>
              <a:off x="8766176" y="5103952"/>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9"/>
                    <a:pt x="0" y="0"/>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1052" name="Freeform 962">
              <a:extLst>
                <a:ext uri="{FF2B5EF4-FFF2-40B4-BE49-F238E27FC236}">
                  <a16:creationId xmlns:a16="http://schemas.microsoft.com/office/drawing/2014/main" id="{C661D322-AE48-C9EE-854B-B0D73CC2F018}"/>
                </a:ext>
              </a:extLst>
            </p:cNvPr>
            <p:cNvSpPr/>
            <p:nvPr/>
          </p:nvSpPr>
          <p:spPr>
            <a:xfrm>
              <a:off x="8769148" y="5092750"/>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457"/>
                    <a:pt x="0" y="457"/>
                  </a:cubicBezTo>
                  <a:cubicBezTo>
                    <a:pt x="0" y="228"/>
                    <a:pt x="0" y="228"/>
                    <a:pt x="0" y="0"/>
                  </a:cubicBezTo>
                  <a:close/>
                </a:path>
              </a:pathLst>
            </a:custGeom>
            <a:solidFill>
              <a:srgbClr val="000000"/>
            </a:solidFill>
            <a:ln w="2286" cap="flat">
              <a:noFill/>
              <a:prstDash val="solid"/>
              <a:miter/>
            </a:ln>
          </p:spPr>
          <p:txBody>
            <a:bodyPr rtlCol="0" anchor="ctr"/>
            <a:lstStyle/>
            <a:p>
              <a:endParaRPr lang="en-US"/>
            </a:p>
          </p:txBody>
        </p:sp>
        <p:sp>
          <p:nvSpPr>
            <p:cNvPr id="1053" name="Freeform 963">
              <a:extLst>
                <a:ext uri="{FF2B5EF4-FFF2-40B4-BE49-F238E27FC236}">
                  <a16:creationId xmlns:a16="http://schemas.microsoft.com/office/drawing/2014/main" id="{652CA6F9-4FF2-9C3E-CE0C-0F9C3DA364AD}"/>
                </a:ext>
              </a:extLst>
            </p:cNvPr>
            <p:cNvSpPr/>
            <p:nvPr/>
          </p:nvSpPr>
          <p:spPr>
            <a:xfrm>
              <a:off x="8767090" y="5101894"/>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1054" name="Freeform 964">
              <a:extLst>
                <a:ext uri="{FF2B5EF4-FFF2-40B4-BE49-F238E27FC236}">
                  <a16:creationId xmlns:a16="http://schemas.microsoft.com/office/drawing/2014/main" id="{2C8FBAA7-F890-CAF4-12E3-D8EDCBEE08A1}"/>
                </a:ext>
              </a:extLst>
            </p:cNvPr>
            <p:cNvSpPr/>
            <p:nvPr/>
          </p:nvSpPr>
          <p:spPr>
            <a:xfrm>
              <a:off x="8764176" y="5106466"/>
              <a:ext cx="171" cy="2286"/>
            </a:xfrm>
            <a:custGeom>
              <a:avLst/>
              <a:gdLst>
                <a:gd name="connsiteX0" fmla="*/ 172 w 171"/>
                <a:gd name="connsiteY0" fmla="*/ 0 h 2286"/>
                <a:gd name="connsiteX1" fmla="*/ 172 w 171"/>
                <a:gd name="connsiteY1" fmla="*/ 0 h 2286"/>
                <a:gd name="connsiteX2" fmla="*/ 172 w 171"/>
                <a:gd name="connsiteY2" fmla="*/ 0 h 2286"/>
              </a:gdLst>
              <a:ahLst/>
              <a:cxnLst>
                <a:cxn ang="0">
                  <a:pos x="connsiteX0" y="connsiteY0"/>
                </a:cxn>
                <a:cxn ang="0">
                  <a:pos x="connsiteX1" y="connsiteY1"/>
                </a:cxn>
                <a:cxn ang="0">
                  <a:pos x="connsiteX2" y="connsiteY2"/>
                </a:cxn>
              </a:cxnLst>
              <a:rect l="l" t="t" r="r" b="b"/>
              <a:pathLst>
                <a:path w="171" h="2286">
                  <a:moveTo>
                    <a:pt x="172" y="0"/>
                  </a:moveTo>
                  <a:cubicBezTo>
                    <a:pt x="-57" y="0"/>
                    <a:pt x="-57" y="0"/>
                    <a:pt x="172" y="0"/>
                  </a:cubicBezTo>
                  <a:cubicBezTo>
                    <a:pt x="-57" y="0"/>
                    <a:pt x="-57" y="0"/>
                    <a:pt x="172" y="0"/>
                  </a:cubicBezTo>
                  <a:close/>
                </a:path>
              </a:pathLst>
            </a:custGeom>
            <a:solidFill>
              <a:srgbClr val="000000"/>
            </a:solidFill>
            <a:ln w="2286" cap="flat">
              <a:noFill/>
              <a:prstDash val="solid"/>
              <a:miter/>
            </a:ln>
          </p:spPr>
          <p:txBody>
            <a:bodyPr rtlCol="0" anchor="ctr"/>
            <a:lstStyle/>
            <a:p>
              <a:endParaRPr lang="en-US"/>
            </a:p>
          </p:txBody>
        </p:sp>
        <p:sp>
          <p:nvSpPr>
            <p:cNvPr id="1055" name="Freeform 965">
              <a:extLst>
                <a:ext uri="{FF2B5EF4-FFF2-40B4-BE49-F238E27FC236}">
                  <a16:creationId xmlns:a16="http://schemas.microsoft.com/office/drawing/2014/main" id="{96E8D5F6-726B-ED7E-AA31-D25ECAF6F4FB}"/>
                </a:ext>
              </a:extLst>
            </p:cNvPr>
            <p:cNvSpPr/>
            <p:nvPr/>
          </p:nvSpPr>
          <p:spPr>
            <a:xfrm>
              <a:off x="8768462" y="5096179"/>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1056" name="Freeform 966">
              <a:extLst>
                <a:ext uri="{FF2B5EF4-FFF2-40B4-BE49-F238E27FC236}">
                  <a16:creationId xmlns:a16="http://schemas.microsoft.com/office/drawing/2014/main" id="{D2F115AD-2585-1141-7CBF-F30F8D524C28}"/>
                </a:ext>
              </a:extLst>
            </p:cNvPr>
            <p:cNvSpPr/>
            <p:nvPr/>
          </p:nvSpPr>
          <p:spPr>
            <a:xfrm>
              <a:off x="8763433" y="5107152"/>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7" name="Freeform 967">
              <a:extLst>
                <a:ext uri="{FF2B5EF4-FFF2-40B4-BE49-F238E27FC236}">
                  <a16:creationId xmlns:a16="http://schemas.microsoft.com/office/drawing/2014/main" id="{45C13ED9-4618-B93D-CE0F-D3C39FA7E146}"/>
                </a:ext>
              </a:extLst>
            </p:cNvPr>
            <p:cNvSpPr/>
            <p:nvPr/>
          </p:nvSpPr>
          <p:spPr>
            <a:xfrm>
              <a:off x="8004037" y="4330236"/>
              <a:ext cx="1072653" cy="961897"/>
            </a:xfrm>
            <a:custGeom>
              <a:avLst/>
              <a:gdLst>
                <a:gd name="connsiteX0" fmla="*/ 928559 w 1072653"/>
                <a:gd name="connsiteY0" fmla="*/ 39909 h 961897"/>
                <a:gd name="connsiteX1" fmla="*/ 710704 w 1072653"/>
                <a:gd name="connsiteY1" fmla="*/ 1505 h 961897"/>
                <a:gd name="connsiteX2" fmla="*/ 510679 w 1072653"/>
                <a:gd name="connsiteY2" fmla="*/ 91344 h 961897"/>
                <a:gd name="connsiteX3" fmla="*/ 433412 w 1072653"/>
                <a:gd name="connsiteY3" fmla="*/ 388296 h 961897"/>
                <a:gd name="connsiteX4" fmla="*/ 489876 w 1072653"/>
                <a:gd name="connsiteY4" fmla="*/ 535514 h 961897"/>
                <a:gd name="connsiteX5" fmla="*/ 571943 w 1072653"/>
                <a:gd name="connsiteY5" fmla="*/ 668102 h 961897"/>
                <a:gd name="connsiteX6" fmla="*/ 614920 w 1072653"/>
                <a:gd name="connsiteY6" fmla="*/ 749712 h 961897"/>
                <a:gd name="connsiteX7" fmla="*/ 612177 w 1072653"/>
                <a:gd name="connsiteY7" fmla="*/ 766857 h 961897"/>
                <a:gd name="connsiteX8" fmla="*/ 605319 w 1072653"/>
                <a:gd name="connsiteY8" fmla="*/ 786974 h 961897"/>
                <a:gd name="connsiteX9" fmla="*/ 608062 w 1072653"/>
                <a:gd name="connsiteY9" fmla="*/ 832923 h 961897"/>
                <a:gd name="connsiteX10" fmla="*/ 621092 w 1072653"/>
                <a:gd name="connsiteY10" fmla="*/ 925963 h 961897"/>
                <a:gd name="connsiteX11" fmla="*/ 473645 w 1072653"/>
                <a:gd name="connsiteY11" fmla="*/ 892587 h 961897"/>
                <a:gd name="connsiteX12" fmla="*/ 438441 w 1072653"/>
                <a:gd name="connsiteY12" fmla="*/ 840009 h 961897"/>
                <a:gd name="connsiteX13" fmla="*/ 373747 w 1072653"/>
                <a:gd name="connsiteY13" fmla="*/ 845724 h 961897"/>
                <a:gd name="connsiteX14" fmla="*/ 350659 w 1072653"/>
                <a:gd name="connsiteY14" fmla="*/ 872470 h 961897"/>
                <a:gd name="connsiteX15" fmla="*/ 371233 w 1072653"/>
                <a:gd name="connsiteY15" fmla="*/ 903789 h 961897"/>
                <a:gd name="connsiteX16" fmla="*/ 421982 w 1072653"/>
                <a:gd name="connsiteY16" fmla="*/ 911104 h 961897"/>
                <a:gd name="connsiteX17" fmla="*/ 338543 w 1072653"/>
                <a:gd name="connsiteY17" fmla="*/ 924363 h 961897"/>
                <a:gd name="connsiteX18" fmla="*/ 290308 w 1072653"/>
                <a:gd name="connsiteY18" fmla="*/ 863555 h 961897"/>
                <a:gd name="connsiteX19" fmla="*/ 321855 w 1072653"/>
                <a:gd name="connsiteY19" fmla="*/ 784231 h 961897"/>
                <a:gd name="connsiteX20" fmla="*/ 337171 w 1072653"/>
                <a:gd name="connsiteY20" fmla="*/ 711765 h 961897"/>
                <a:gd name="connsiteX21" fmla="*/ 307225 w 1072653"/>
                <a:gd name="connsiteY21" fmla="*/ 668102 h 961897"/>
                <a:gd name="connsiteX22" fmla="*/ 291908 w 1072653"/>
                <a:gd name="connsiteY22" fmla="*/ 649585 h 961897"/>
                <a:gd name="connsiteX23" fmla="*/ 289394 w 1072653"/>
                <a:gd name="connsiteY23" fmla="*/ 634498 h 961897"/>
                <a:gd name="connsiteX24" fmla="*/ 188581 w 1072653"/>
                <a:gd name="connsiteY24" fmla="*/ 449332 h 961897"/>
                <a:gd name="connsiteX25" fmla="*/ 170979 w 1072653"/>
                <a:gd name="connsiteY25" fmla="*/ 427843 h 961897"/>
                <a:gd name="connsiteX26" fmla="*/ 209841 w 1072653"/>
                <a:gd name="connsiteY26" fmla="*/ 367722 h 961897"/>
                <a:gd name="connsiteX27" fmla="*/ 182866 w 1072653"/>
                <a:gd name="connsiteY27" fmla="*/ 291598 h 961897"/>
                <a:gd name="connsiteX28" fmla="*/ 77482 w 1072653"/>
                <a:gd name="connsiteY28" fmla="*/ 286797 h 961897"/>
                <a:gd name="connsiteX29" fmla="*/ 56679 w 1072653"/>
                <a:gd name="connsiteY29" fmla="*/ 407041 h 961897"/>
                <a:gd name="connsiteX30" fmla="*/ 80453 w 1072653"/>
                <a:gd name="connsiteY30" fmla="*/ 428301 h 961897"/>
                <a:gd name="connsiteX31" fmla="*/ 72224 w 1072653"/>
                <a:gd name="connsiteY31" fmla="*/ 435844 h 961897"/>
                <a:gd name="connsiteX32" fmla="*/ 29933 w 1072653"/>
                <a:gd name="connsiteY32" fmla="*/ 492766 h 961897"/>
                <a:gd name="connsiteX33" fmla="*/ 6387 w 1072653"/>
                <a:gd name="connsiteY33" fmla="*/ 633355 h 961897"/>
                <a:gd name="connsiteX34" fmla="*/ 215 w 1072653"/>
                <a:gd name="connsiteY34" fmla="*/ 679075 h 961897"/>
                <a:gd name="connsiteX35" fmla="*/ 22618 w 1072653"/>
                <a:gd name="connsiteY35" fmla="*/ 716565 h 961897"/>
                <a:gd name="connsiteX36" fmla="*/ 34276 w 1072653"/>
                <a:gd name="connsiteY36" fmla="*/ 736911 h 961897"/>
                <a:gd name="connsiteX37" fmla="*/ 18960 w 1072653"/>
                <a:gd name="connsiteY37" fmla="*/ 885501 h 961897"/>
                <a:gd name="connsiteX38" fmla="*/ 38620 w 1072653"/>
                <a:gd name="connsiteY38" fmla="*/ 916362 h 961897"/>
                <a:gd name="connsiteX39" fmla="*/ 90283 w 1072653"/>
                <a:gd name="connsiteY39" fmla="*/ 890530 h 961897"/>
                <a:gd name="connsiteX40" fmla="*/ 131203 w 1072653"/>
                <a:gd name="connsiteY40" fmla="*/ 717708 h 961897"/>
                <a:gd name="connsiteX41" fmla="*/ 141718 w 1072653"/>
                <a:gd name="connsiteY41" fmla="*/ 806176 h 961897"/>
                <a:gd name="connsiteX42" fmla="*/ 169379 w 1072653"/>
                <a:gd name="connsiteY42" fmla="*/ 915219 h 961897"/>
                <a:gd name="connsiteX43" fmla="*/ 200011 w 1072653"/>
                <a:gd name="connsiteY43" fmla="*/ 914304 h 961897"/>
                <a:gd name="connsiteX44" fmla="*/ 225614 w 1072653"/>
                <a:gd name="connsiteY44" fmla="*/ 876814 h 961897"/>
                <a:gd name="connsiteX45" fmla="*/ 202754 w 1072653"/>
                <a:gd name="connsiteY45" fmla="*/ 581691 h 961897"/>
                <a:gd name="connsiteX46" fmla="*/ 235216 w 1072653"/>
                <a:gd name="connsiteY46" fmla="*/ 667645 h 961897"/>
                <a:gd name="connsiteX47" fmla="*/ 254418 w 1072653"/>
                <a:gd name="connsiteY47" fmla="*/ 699192 h 961897"/>
                <a:gd name="connsiteX48" fmla="*/ 292366 w 1072653"/>
                <a:gd name="connsiteY48" fmla="*/ 683418 h 961897"/>
                <a:gd name="connsiteX49" fmla="*/ 308825 w 1072653"/>
                <a:gd name="connsiteY49" fmla="*/ 680904 h 961897"/>
                <a:gd name="connsiteX50" fmla="*/ 324370 w 1072653"/>
                <a:gd name="connsiteY50" fmla="*/ 712679 h 961897"/>
                <a:gd name="connsiteX51" fmla="*/ 298766 w 1072653"/>
                <a:gd name="connsiteY51" fmla="*/ 802519 h 961897"/>
                <a:gd name="connsiteX52" fmla="*/ 273392 w 1072653"/>
                <a:gd name="connsiteY52" fmla="*/ 885729 h 961897"/>
                <a:gd name="connsiteX53" fmla="*/ 281621 w 1072653"/>
                <a:gd name="connsiteY53" fmla="*/ 909961 h 961897"/>
                <a:gd name="connsiteX54" fmla="*/ 335800 w 1072653"/>
                <a:gd name="connsiteY54" fmla="*/ 935107 h 961897"/>
                <a:gd name="connsiteX55" fmla="*/ 435012 w 1072653"/>
                <a:gd name="connsiteY55" fmla="*/ 919105 h 961897"/>
                <a:gd name="connsiteX56" fmla="*/ 514565 w 1072653"/>
                <a:gd name="connsiteY56" fmla="*/ 914076 h 961897"/>
                <a:gd name="connsiteX57" fmla="*/ 632980 w 1072653"/>
                <a:gd name="connsiteY57" fmla="*/ 946994 h 961897"/>
                <a:gd name="connsiteX58" fmla="*/ 786142 w 1072653"/>
                <a:gd name="connsiteY58" fmla="*/ 959567 h 961897"/>
                <a:gd name="connsiteX59" fmla="*/ 849464 w 1072653"/>
                <a:gd name="connsiteY59" fmla="*/ 911332 h 961897"/>
                <a:gd name="connsiteX60" fmla="*/ 864323 w 1072653"/>
                <a:gd name="connsiteY60" fmla="*/ 787431 h 961897"/>
                <a:gd name="connsiteX61" fmla="*/ 859065 w 1072653"/>
                <a:gd name="connsiteY61" fmla="*/ 769143 h 961897"/>
                <a:gd name="connsiteX62" fmla="*/ 856779 w 1072653"/>
                <a:gd name="connsiteY62" fmla="*/ 739882 h 961897"/>
                <a:gd name="connsiteX63" fmla="*/ 871867 w 1072653"/>
                <a:gd name="connsiteY63" fmla="*/ 715651 h 961897"/>
                <a:gd name="connsiteX64" fmla="*/ 1019999 w 1072653"/>
                <a:gd name="connsiteY64" fmla="*/ 481793 h 961897"/>
                <a:gd name="connsiteX65" fmla="*/ 1070520 w 1072653"/>
                <a:gd name="connsiteY65" fmla="*/ 335489 h 961897"/>
                <a:gd name="connsiteX66" fmla="*/ 1059319 w 1072653"/>
                <a:gd name="connsiteY66" fmla="*/ 198558 h 961897"/>
                <a:gd name="connsiteX67" fmla="*/ 928559 w 1072653"/>
                <a:gd name="connsiteY67" fmla="*/ 39909 h 961897"/>
                <a:gd name="connsiteX68" fmla="*/ 58736 w 1072653"/>
                <a:gd name="connsiteY68" fmla="*/ 388067 h 961897"/>
                <a:gd name="connsiteX69" fmla="*/ 76339 w 1072653"/>
                <a:gd name="connsiteY69" fmla="*/ 300742 h 961897"/>
                <a:gd name="connsiteX70" fmla="*/ 176237 w 1072653"/>
                <a:gd name="connsiteY70" fmla="*/ 299828 h 961897"/>
                <a:gd name="connsiteX71" fmla="*/ 184924 w 1072653"/>
                <a:gd name="connsiteY71" fmla="*/ 400183 h 961897"/>
                <a:gd name="connsiteX72" fmla="*/ 132117 w 1072653"/>
                <a:gd name="connsiteY72" fmla="*/ 428529 h 961897"/>
                <a:gd name="connsiteX73" fmla="*/ 58736 w 1072653"/>
                <a:gd name="connsiteY73" fmla="*/ 388067 h 961897"/>
                <a:gd name="connsiteX74" fmla="*/ 278421 w 1072653"/>
                <a:gd name="connsiteY74" fmla="*/ 680446 h 961897"/>
                <a:gd name="connsiteX75" fmla="*/ 254189 w 1072653"/>
                <a:gd name="connsiteY75" fmla="*/ 679075 h 961897"/>
                <a:gd name="connsiteX76" fmla="*/ 250760 w 1072653"/>
                <a:gd name="connsiteY76" fmla="*/ 671074 h 961897"/>
                <a:gd name="connsiteX77" fmla="*/ 217385 w 1072653"/>
                <a:gd name="connsiteY77" fmla="*/ 586263 h 961897"/>
                <a:gd name="connsiteX78" fmla="*/ 190410 w 1072653"/>
                <a:gd name="connsiteY78" fmla="*/ 543744 h 961897"/>
                <a:gd name="connsiteX79" fmla="*/ 199097 w 1072653"/>
                <a:gd name="connsiteY79" fmla="*/ 624668 h 961897"/>
                <a:gd name="connsiteX80" fmla="*/ 212356 w 1072653"/>
                <a:gd name="connsiteY80" fmla="*/ 847782 h 961897"/>
                <a:gd name="connsiteX81" fmla="*/ 213956 w 1072653"/>
                <a:gd name="connsiteY81" fmla="*/ 885043 h 961897"/>
                <a:gd name="connsiteX82" fmla="*/ 200926 w 1072653"/>
                <a:gd name="connsiteY82" fmla="*/ 903789 h 961897"/>
                <a:gd name="connsiteX83" fmla="*/ 158635 w 1072653"/>
                <a:gd name="connsiteY83" fmla="*/ 869956 h 961897"/>
                <a:gd name="connsiteX84" fmla="*/ 143090 w 1072653"/>
                <a:gd name="connsiteY84" fmla="*/ 712908 h 961897"/>
                <a:gd name="connsiteX85" fmla="*/ 131660 w 1072653"/>
                <a:gd name="connsiteY85" fmla="*/ 699192 h 961897"/>
                <a:gd name="connsiteX86" fmla="*/ 114972 w 1072653"/>
                <a:gd name="connsiteY86" fmla="*/ 714508 h 961897"/>
                <a:gd name="connsiteX87" fmla="*/ 79310 w 1072653"/>
                <a:gd name="connsiteY87" fmla="*/ 886872 h 961897"/>
                <a:gd name="connsiteX88" fmla="*/ 53707 w 1072653"/>
                <a:gd name="connsiteY88" fmla="*/ 906989 h 961897"/>
                <a:gd name="connsiteX89" fmla="*/ 31076 w 1072653"/>
                <a:gd name="connsiteY89" fmla="*/ 882529 h 961897"/>
                <a:gd name="connsiteX90" fmla="*/ 39991 w 1072653"/>
                <a:gd name="connsiteY90" fmla="*/ 805948 h 961897"/>
                <a:gd name="connsiteX91" fmla="*/ 51878 w 1072653"/>
                <a:gd name="connsiteY91" fmla="*/ 672445 h 961897"/>
                <a:gd name="connsiteX92" fmla="*/ 61937 w 1072653"/>
                <a:gd name="connsiteY92" fmla="*/ 580777 h 961897"/>
                <a:gd name="connsiteX93" fmla="*/ 63308 w 1072653"/>
                <a:gd name="connsiteY93" fmla="*/ 556774 h 961897"/>
                <a:gd name="connsiteX94" fmla="*/ 59194 w 1072653"/>
                <a:gd name="connsiteY94" fmla="*/ 549916 h 961897"/>
                <a:gd name="connsiteX95" fmla="*/ 52564 w 1072653"/>
                <a:gd name="connsiteY95" fmla="*/ 556774 h 961897"/>
                <a:gd name="connsiteX96" fmla="*/ 51650 w 1072653"/>
                <a:gd name="connsiteY96" fmla="*/ 574376 h 961897"/>
                <a:gd name="connsiteX97" fmla="*/ 37934 w 1072653"/>
                <a:gd name="connsiteY97" fmla="*/ 701020 h 961897"/>
                <a:gd name="connsiteX98" fmla="*/ 25818 w 1072653"/>
                <a:gd name="connsiteY98" fmla="*/ 706964 h 961897"/>
                <a:gd name="connsiteX99" fmla="*/ 10730 w 1072653"/>
                <a:gd name="connsiteY99" fmla="*/ 678846 h 961897"/>
                <a:gd name="connsiteX100" fmla="*/ 33590 w 1072653"/>
                <a:gd name="connsiteY100" fmla="*/ 534142 h 961897"/>
                <a:gd name="connsiteX101" fmla="*/ 44563 w 1072653"/>
                <a:gd name="connsiteY101" fmla="*/ 493909 h 961897"/>
                <a:gd name="connsiteX102" fmla="*/ 117944 w 1072653"/>
                <a:gd name="connsiteY102" fmla="*/ 440188 h 961897"/>
                <a:gd name="connsiteX103" fmla="*/ 181495 w 1072653"/>
                <a:gd name="connsiteY103" fmla="*/ 458019 h 961897"/>
                <a:gd name="connsiteX104" fmla="*/ 280250 w 1072653"/>
                <a:gd name="connsiteY104" fmla="*/ 653700 h 961897"/>
                <a:gd name="connsiteX105" fmla="*/ 278421 w 1072653"/>
                <a:gd name="connsiteY105" fmla="*/ 680446 h 961897"/>
                <a:gd name="connsiteX106" fmla="*/ 445299 w 1072653"/>
                <a:gd name="connsiteY106" fmla="*/ 900588 h 961897"/>
                <a:gd name="connsiteX107" fmla="*/ 425411 w 1072653"/>
                <a:gd name="connsiteY107" fmla="*/ 901731 h 961897"/>
                <a:gd name="connsiteX108" fmla="*/ 386777 w 1072653"/>
                <a:gd name="connsiteY108" fmla="*/ 897616 h 961897"/>
                <a:gd name="connsiteX109" fmla="*/ 366203 w 1072653"/>
                <a:gd name="connsiteY109" fmla="*/ 875214 h 961897"/>
                <a:gd name="connsiteX110" fmla="*/ 386777 w 1072653"/>
                <a:gd name="connsiteY110" fmla="*/ 855325 h 961897"/>
                <a:gd name="connsiteX111" fmla="*/ 461301 w 1072653"/>
                <a:gd name="connsiteY111" fmla="*/ 871099 h 961897"/>
                <a:gd name="connsiteX112" fmla="*/ 445299 w 1072653"/>
                <a:gd name="connsiteY112" fmla="*/ 900588 h 961897"/>
                <a:gd name="connsiteX113" fmla="*/ 787742 w 1072653"/>
                <a:gd name="connsiteY113" fmla="*/ 946308 h 961897"/>
                <a:gd name="connsiteX114" fmla="*/ 690130 w 1072653"/>
                <a:gd name="connsiteY114" fmla="*/ 946308 h 961897"/>
                <a:gd name="connsiteX115" fmla="*/ 640295 w 1072653"/>
                <a:gd name="connsiteY115" fmla="*/ 928935 h 961897"/>
                <a:gd name="connsiteX116" fmla="*/ 629093 w 1072653"/>
                <a:gd name="connsiteY116" fmla="*/ 892587 h 961897"/>
                <a:gd name="connsiteX117" fmla="*/ 734249 w 1072653"/>
                <a:gd name="connsiteY117" fmla="*/ 908361 h 961897"/>
                <a:gd name="connsiteX118" fmla="*/ 839634 w 1072653"/>
                <a:gd name="connsiteY118" fmla="*/ 893959 h 961897"/>
                <a:gd name="connsiteX119" fmla="*/ 787742 w 1072653"/>
                <a:gd name="connsiteY119" fmla="*/ 946308 h 961897"/>
                <a:gd name="connsiteX120" fmla="*/ 802829 w 1072653"/>
                <a:gd name="connsiteY120" fmla="*/ 890758 h 961897"/>
                <a:gd name="connsiteX121" fmla="*/ 659497 w 1072653"/>
                <a:gd name="connsiteY121" fmla="*/ 888015 h 961897"/>
                <a:gd name="connsiteX122" fmla="*/ 625664 w 1072653"/>
                <a:gd name="connsiteY122" fmla="*/ 837723 h 961897"/>
                <a:gd name="connsiteX123" fmla="*/ 667955 w 1072653"/>
                <a:gd name="connsiteY123" fmla="*/ 845953 h 961897"/>
                <a:gd name="connsiteX124" fmla="*/ 823632 w 1072653"/>
                <a:gd name="connsiteY124" fmla="*/ 838180 h 961897"/>
                <a:gd name="connsiteX125" fmla="*/ 835976 w 1072653"/>
                <a:gd name="connsiteY125" fmla="*/ 833608 h 961897"/>
                <a:gd name="connsiteX126" fmla="*/ 846492 w 1072653"/>
                <a:gd name="connsiteY126" fmla="*/ 832237 h 961897"/>
                <a:gd name="connsiteX127" fmla="*/ 848778 w 1072653"/>
                <a:gd name="connsiteY127" fmla="*/ 836580 h 961897"/>
                <a:gd name="connsiteX128" fmla="*/ 802829 w 1072653"/>
                <a:gd name="connsiteY128" fmla="*/ 890758 h 961897"/>
                <a:gd name="connsiteX129" fmla="*/ 843749 w 1072653"/>
                <a:gd name="connsiteY129" fmla="*/ 816006 h 961897"/>
                <a:gd name="connsiteX130" fmla="*/ 835291 w 1072653"/>
                <a:gd name="connsiteY130" fmla="*/ 822636 h 961897"/>
                <a:gd name="connsiteX131" fmla="*/ 703160 w 1072653"/>
                <a:gd name="connsiteY131" fmla="*/ 842524 h 961897"/>
                <a:gd name="connsiteX132" fmla="*/ 641209 w 1072653"/>
                <a:gd name="connsiteY132" fmla="*/ 828351 h 961897"/>
                <a:gd name="connsiteX133" fmla="*/ 618349 w 1072653"/>
                <a:gd name="connsiteY133" fmla="*/ 798861 h 961897"/>
                <a:gd name="connsiteX134" fmla="*/ 642352 w 1072653"/>
                <a:gd name="connsiteY134" fmla="*/ 779659 h 961897"/>
                <a:gd name="connsiteX135" fmla="*/ 766025 w 1072653"/>
                <a:gd name="connsiteY135" fmla="*/ 793603 h 961897"/>
                <a:gd name="connsiteX136" fmla="*/ 800315 w 1072653"/>
                <a:gd name="connsiteY136" fmla="*/ 786745 h 961897"/>
                <a:gd name="connsiteX137" fmla="*/ 822946 w 1072653"/>
                <a:gd name="connsiteY137" fmla="*/ 778516 h 961897"/>
                <a:gd name="connsiteX138" fmla="*/ 848321 w 1072653"/>
                <a:gd name="connsiteY138" fmla="*/ 777601 h 961897"/>
                <a:gd name="connsiteX139" fmla="*/ 843749 w 1072653"/>
                <a:gd name="connsiteY139" fmla="*/ 816006 h 961897"/>
                <a:gd name="connsiteX140" fmla="*/ 1021828 w 1072653"/>
                <a:gd name="connsiteY140" fmla="*/ 454361 h 961897"/>
                <a:gd name="connsiteX141" fmla="*/ 926045 w 1072653"/>
                <a:gd name="connsiteY141" fmla="*/ 614381 h 961897"/>
                <a:gd name="connsiteX142" fmla="*/ 844663 w 1072653"/>
                <a:gd name="connsiteY142" fmla="*/ 739654 h 961897"/>
                <a:gd name="connsiteX143" fmla="*/ 790256 w 1072653"/>
                <a:gd name="connsiteY143" fmla="*/ 776687 h 961897"/>
                <a:gd name="connsiteX144" fmla="*/ 779512 w 1072653"/>
                <a:gd name="connsiteY144" fmla="*/ 776458 h 961897"/>
                <a:gd name="connsiteX145" fmla="*/ 779741 w 1072653"/>
                <a:gd name="connsiteY145" fmla="*/ 777144 h 961897"/>
                <a:gd name="connsiteX146" fmla="*/ 763053 w 1072653"/>
                <a:gd name="connsiteY146" fmla="*/ 778059 h 961897"/>
                <a:gd name="connsiteX147" fmla="*/ 758024 w 1072653"/>
                <a:gd name="connsiteY147" fmla="*/ 778287 h 961897"/>
                <a:gd name="connsiteX148" fmla="*/ 740650 w 1072653"/>
                <a:gd name="connsiteY148" fmla="*/ 779887 h 961897"/>
                <a:gd name="connsiteX149" fmla="*/ 731963 w 1072653"/>
                <a:gd name="connsiteY149" fmla="*/ 779202 h 961897"/>
                <a:gd name="connsiteX150" fmla="*/ 731963 w 1072653"/>
                <a:gd name="connsiteY150" fmla="*/ 779430 h 961897"/>
                <a:gd name="connsiteX151" fmla="*/ 710018 w 1072653"/>
                <a:gd name="connsiteY151" fmla="*/ 778287 h 961897"/>
                <a:gd name="connsiteX152" fmla="*/ 694473 w 1072653"/>
                <a:gd name="connsiteY152" fmla="*/ 774401 h 961897"/>
                <a:gd name="connsiteX153" fmla="*/ 695616 w 1072653"/>
                <a:gd name="connsiteY153" fmla="*/ 776001 h 961897"/>
                <a:gd name="connsiteX154" fmla="*/ 670241 w 1072653"/>
                <a:gd name="connsiteY154" fmla="*/ 772801 h 961897"/>
                <a:gd name="connsiteX155" fmla="*/ 670470 w 1072653"/>
                <a:gd name="connsiteY155" fmla="*/ 771658 h 961897"/>
                <a:gd name="connsiteX156" fmla="*/ 625436 w 1072653"/>
                <a:gd name="connsiteY156" fmla="*/ 739197 h 961897"/>
                <a:gd name="connsiteX157" fmla="*/ 591603 w 1072653"/>
                <a:gd name="connsiteY157" fmla="*/ 675189 h 961897"/>
                <a:gd name="connsiteX158" fmla="*/ 581087 w 1072653"/>
                <a:gd name="connsiteY158" fmla="*/ 658958 h 961897"/>
                <a:gd name="connsiteX159" fmla="*/ 579716 w 1072653"/>
                <a:gd name="connsiteY159" fmla="*/ 657129 h 961897"/>
                <a:gd name="connsiteX160" fmla="*/ 570572 w 1072653"/>
                <a:gd name="connsiteY160" fmla="*/ 643185 h 961897"/>
                <a:gd name="connsiteX161" fmla="*/ 519823 w 1072653"/>
                <a:gd name="connsiteY161" fmla="*/ 561803 h 961897"/>
                <a:gd name="connsiteX162" fmla="*/ 446442 w 1072653"/>
                <a:gd name="connsiteY162" fmla="*/ 377094 h 961897"/>
                <a:gd name="connsiteX163" fmla="*/ 511136 w 1072653"/>
                <a:gd name="connsiteY163" fmla="*/ 112376 h 961897"/>
                <a:gd name="connsiteX164" fmla="*/ 679843 w 1072653"/>
                <a:gd name="connsiteY164" fmla="*/ 17735 h 961897"/>
                <a:gd name="connsiteX165" fmla="*/ 940904 w 1072653"/>
                <a:gd name="connsiteY165" fmla="*/ 62084 h 961897"/>
                <a:gd name="connsiteX166" fmla="*/ 940904 w 1072653"/>
                <a:gd name="connsiteY166" fmla="*/ 62084 h 961897"/>
                <a:gd name="connsiteX167" fmla="*/ 948219 w 1072653"/>
                <a:gd name="connsiteY167" fmla="*/ 66656 h 961897"/>
                <a:gd name="connsiteX168" fmla="*/ 948676 w 1072653"/>
                <a:gd name="connsiteY168" fmla="*/ 67113 h 961897"/>
                <a:gd name="connsiteX169" fmla="*/ 955991 w 1072653"/>
                <a:gd name="connsiteY169" fmla="*/ 72142 h 961897"/>
                <a:gd name="connsiteX170" fmla="*/ 955991 w 1072653"/>
                <a:gd name="connsiteY170" fmla="*/ 72142 h 961897"/>
                <a:gd name="connsiteX171" fmla="*/ 962849 w 1072653"/>
                <a:gd name="connsiteY171" fmla="*/ 77171 h 961897"/>
                <a:gd name="connsiteX172" fmla="*/ 963764 w 1072653"/>
                <a:gd name="connsiteY172" fmla="*/ 77857 h 961897"/>
                <a:gd name="connsiteX173" fmla="*/ 970393 w 1072653"/>
                <a:gd name="connsiteY173" fmla="*/ 83115 h 961897"/>
                <a:gd name="connsiteX174" fmla="*/ 970622 w 1072653"/>
                <a:gd name="connsiteY174" fmla="*/ 83343 h 961897"/>
                <a:gd name="connsiteX175" fmla="*/ 976794 w 1072653"/>
                <a:gd name="connsiteY175" fmla="*/ 88601 h 961897"/>
                <a:gd name="connsiteX176" fmla="*/ 978166 w 1072653"/>
                <a:gd name="connsiteY176" fmla="*/ 89744 h 961897"/>
                <a:gd name="connsiteX177" fmla="*/ 984338 w 1072653"/>
                <a:gd name="connsiteY177" fmla="*/ 95459 h 961897"/>
                <a:gd name="connsiteX178" fmla="*/ 984566 w 1072653"/>
                <a:gd name="connsiteY178" fmla="*/ 95688 h 961897"/>
                <a:gd name="connsiteX179" fmla="*/ 990281 w 1072653"/>
                <a:gd name="connsiteY179" fmla="*/ 101174 h 961897"/>
                <a:gd name="connsiteX180" fmla="*/ 991653 w 1072653"/>
                <a:gd name="connsiteY180" fmla="*/ 102774 h 961897"/>
                <a:gd name="connsiteX181" fmla="*/ 997368 w 1072653"/>
                <a:gd name="connsiteY181" fmla="*/ 108947 h 961897"/>
                <a:gd name="connsiteX182" fmla="*/ 1058862 w 1072653"/>
                <a:gd name="connsiteY182" fmla="*/ 250679 h 961897"/>
                <a:gd name="connsiteX183" fmla="*/ 1021828 w 1072653"/>
                <a:gd name="connsiteY183" fmla="*/ 454361 h 96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1072653" h="961897">
                  <a:moveTo>
                    <a:pt x="928559" y="39909"/>
                  </a:moveTo>
                  <a:cubicBezTo>
                    <a:pt x="899527" y="17507"/>
                    <a:pt x="763510" y="-6268"/>
                    <a:pt x="710704" y="1505"/>
                  </a:cubicBezTo>
                  <a:cubicBezTo>
                    <a:pt x="596404" y="16592"/>
                    <a:pt x="531253" y="65513"/>
                    <a:pt x="510679" y="91344"/>
                  </a:cubicBezTo>
                  <a:cubicBezTo>
                    <a:pt x="487590" y="120377"/>
                    <a:pt x="390435" y="212502"/>
                    <a:pt x="433412" y="388296"/>
                  </a:cubicBezTo>
                  <a:cubicBezTo>
                    <a:pt x="445528" y="439959"/>
                    <a:pt x="465644" y="488651"/>
                    <a:pt x="489876" y="535514"/>
                  </a:cubicBezTo>
                  <a:cubicBezTo>
                    <a:pt x="513879" y="581691"/>
                    <a:pt x="544054" y="624211"/>
                    <a:pt x="571943" y="668102"/>
                  </a:cubicBezTo>
                  <a:cubicBezTo>
                    <a:pt x="588403" y="694162"/>
                    <a:pt x="602804" y="721366"/>
                    <a:pt x="614920" y="749712"/>
                  </a:cubicBezTo>
                  <a:cubicBezTo>
                    <a:pt x="617892" y="756342"/>
                    <a:pt x="619264" y="761599"/>
                    <a:pt x="612177" y="766857"/>
                  </a:cubicBezTo>
                  <a:cubicBezTo>
                    <a:pt x="605776" y="771658"/>
                    <a:pt x="605090" y="779430"/>
                    <a:pt x="605319" y="786974"/>
                  </a:cubicBezTo>
                  <a:cubicBezTo>
                    <a:pt x="605776" y="802290"/>
                    <a:pt x="605548" y="817606"/>
                    <a:pt x="608062" y="832923"/>
                  </a:cubicBezTo>
                  <a:cubicBezTo>
                    <a:pt x="613091" y="863784"/>
                    <a:pt x="614006" y="895102"/>
                    <a:pt x="621092" y="925963"/>
                  </a:cubicBezTo>
                  <a:cubicBezTo>
                    <a:pt x="611034" y="926420"/>
                    <a:pt x="493076" y="899445"/>
                    <a:pt x="473645" y="892587"/>
                  </a:cubicBezTo>
                  <a:cubicBezTo>
                    <a:pt x="474331" y="885043"/>
                    <a:pt x="484847" y="854411"/>
                    <a:pt x="438441" y="840009"/>
                  </a:cubicBezTo>
                  <a:cubicBezTo>
                    <a:pt x="416953" y="835666"/>
                    <a:pt x="394778" y="836580"/>
                    <a:pt x="373747" y="845724"/>
                  </a:cubicBezTo>
                  <a:cubicBezTo>
                    <a:pt x="361631" y="850982"/>
                    <a:pt x="351802" y="858297"/>
                    <a:pt x="350659" y="872470"/>
                  </a:cubicBezTo>
                  <a:cubicBezTo>
                    <a:pt x="349516" y="887558"/>
                    <a:pt x="359574" y="896702"/>
                    <a:pt x="371233" y="903789"/>
                  </a:cubicBezTo>
                  <a:cubicBezTo>
                    <a:pt x="377405" y="907446"/>
                    <a:pt x="402094" y="915219"/>
                    <a:pt x="421982" y="911104"/>
                  </a:cubicBezTo>
                  <a:cubicBezTo>
                    <a:pt x="399122" y="917733"/>
                    <a:pt x="360488" y="925277"/>
                    <a:pt x="338543" y="924363"/>
                  </a:cubicBezTo>
                  <a:cubicBezTo>
                    <a:pt x="299452" y="922762"/>
                    <a:pt x="283450" y="901731"/>
                    <a:pt x="290308" y="863555"/>
                  </a:cubicBezTo>
                  <a:cubicBezTo>
                    <a:pt x="295337" y="834751"/>
                    <a:pt x="310196" y="810063"/>
                    <a:pt x="321855" y="784231"/>
                  </a:cubicBezTo>
                  <a:cubicBezTo>
                    <a:pt x="332371" y="761142"/>
                    <a:pt x="337857" y="737368"/>
                    <a:pt x="337171" y="711765"/>
                  </a:cubicBezTo>
                  <a:cubicBezTo>
                    <a:pt x="336714" y="690505"/>
                    <a:pt x="328027" y="674503"/>
                    <a:pt x="307225" y="668102"/>
                  </a:cubicBezTo>
                  <a:cubicBezTo>
                    <a:pt x="296709" y="664902"/>
                    <a:pt x="293280" y="658729"/>
                    <a:pt x="291908" y="649585"/>
                  </a:cubicBezTo>
                  <a:cubicBezTo>
                    <a:pt x="290994" y="644556"/>
                    <a:pt x="290080" y="639527"/>
                    <a:pt x="289394" y="634498"/>
                  </a:cubicBezTo>
                  <a:cubicBezTo>
                    <a:pt x="277735" y="560889"/>
                    <a:pt x="243902" y="499167"/>
                    <a:pt x="188581" y="449332"/>
                  </a:cubicBezTo>
                  <a:cubicBezTo>
                    <a:pt x="182638" y="444074"/>
                    <a:pt x="175094" y="435387"/>
                    <a:pt x="170979" y="427843"/>
                  </a:cubicBezTo>
                  <a:cubicBezTo>
                    <a:pt x="187667" y="414813"/>
                    <a:pt x="205955" y="398811"/>
                    <a:pt x="209841" y="367722"/>
                  </a:cubicBezTo>
                  <a:cubicBezTo>
                    <a:pt x="213270" y="338232"/>
                    <a:pt x="208698" y="309886"/>
                    <a:pt x="182866" y="291598"/>
                  </a:cubicBezTo>
                  <a:cubicBezTo>
                    <a:pt x="155663" y="272167"/>
                    <a:pt x="121830" y="265309"/>
                    <a:pt x="77482" y="286797"/>
                  </a:cubicBezTo>
                  <a:cubicBezTo>
                    <a:pt x="39077" y="306228"/>
                    <a:pt x="24218" y="368407"/>
                    <a:pt x="56679" y="407041"/>
                  </a:cubicBezTo>
                  <a:cubicBezTo>
                    <a:pt x="65594" y="417785"/>
                    <a:pt x="70852" y="418699"/>
                    <a:pt x="80453" y="428301"/>
                  </a:cubicBezTo>
                  <a:cubicBezTo>
                    <a:pt x="78853" y="432415"/>
                    <a:pt x="75653" y="434244"/>
                    <a:pt x="72224" y="435844"/>
                  </a:cubicBezTo>
                  <a:cubicBezTo>
                    <a:pt x="46621" y="446360"/>
                    <a:pt x="36334" y="466934"/>
                    <a:pt x="29933" y="492766"/>
                  </a:cubicBezTo>
                  <a:cubicBezTo>
                    <a:pt x="18503" y="539172"/>
                    <a:pt x="12788" y="586263"/>
                    <a:pt x="6387" y="633355"/>
                  </a:cubicBezTo>
                  <a:cubicBezTo>
                    <a:pt x="4330" y="648671"/>
                    <a:pt x="1586" y="663759"/>
                    <a:pt x="215" y="679075"/>
                  </a:cubicBezTo>
                  <a:cubicBezTo>
                    <a:pt x="-1385" y="698506"/>
                    <a:pt x="5930" y="712679"/>
                    <a:pt x="22618" y="716565"/>
                  </a:cubicBezTo>
                  <a:cubicBezTo>
                    <a:pt x="35876" y="719766"/>
                    <a:pt x="35648" y="726166"/>
                    <a:pt x="34276" y="736911"/>
                  </a:cubicBezTo>
                  <a:cubicBezTo>
                    <a:pt x="28561" y="786288"/>
                    <a:pt x="23989" y="835894"/>
                    <a:pt x="18960" y="885501"/>
                  </a:cubicBezTo>
                  <a:cubicBezTo>
                    <a:pt x="17360" y="901274"/>
                    <a:pt x="24218" y="912018"/>
                    <a:pt x="38620" y="916362"/>
                  </a:cubicBezTo>
                  <a:cubicBezTo>
                    <a:pt x="63537" y="923677"/>
                    <a:pt x="81825" y="915447"/>
                    <a:pt x="90283" y="890530"/>
                  </a:cubicBezTo>
                  <a:cubicBezTo>
                    <a:pt x="117029" y="816006"/>
                    <a:pt x="124116" y="689590"/>
                    <a:pt x="131203" y="717708"/>
                  </a:cubicBezTo>
                  <a:cubicBezTo>
                    <a:pt x="135775" y="745369"/>
                    <a:pt x="141261" y="778973"/>
                    <a:pt x="141718" y="806176"/>
                  </a:cubicBezTo>
                  <a:cubicBezTo>
                    <a:pt x="144461" y="892587"/>
                    <a:pt x="155891" y="914761"/>
                    <a:pt x="169379" y="915219"/>
                  </a:cubicBezTo>
                  <a:cubicBezTo>
                    <a:pt x="179666" y="915676"/>
                    <a:pt x="190410" y="916819"/>
                    <a:pt x="200011" y="914304"/>
                  </a:cubicBezTo>
                  <a:cubicBezTo>
                    <a:pt x="226072" y="907675"/>
                    <a:pt x="227215" y="900588"/>
                    <a:pt x="225614" y="876814"/>
                  </a:cubicBezTo>
                  <a:cubicBezTo>
                    <a:pt x="223328" y="843210"/>
                    <a:pt x="211670" y="622382"/>
                    <a:pt x="202754" y="581691"/>
                  </a:cubicBezTo>
                  <a:cubicBezTo>
                    <a:pt x="213499" y="609580"/>
                    <a:pt x="230186" y="645471"/>
                    <a:pt x="235216" y="667645"/>
                  </a:cubicBezTo>
                  <a:cubicBezTo>
                    <a:pt x="238187" y="680218"/>
                    <a:pt x="237959" y="694848"/>
                    <a:pt x="254418" y="699192"/>
                  </a:cubicBezTo>
                  <a:cubicBezTo>
                    <a:pt x="269277" y="703078"/>
                    <a:pt x="284593" y="693248"/>
                    <a:pt x="292366" y="683418"/>
                  </a:cubicBezTo>
                  <a:cubicBezTo>
                    <a:pt x="299681" y="674503"/>
                    <a:pt x="300367" y="675874"/>
                    <a:pt x="308825" y="680904"/>
                  </a:cubicBezTo>
                  <a:cubicBezTo>
                    <a:pt x="320941" y="688219"/>
                    <a:pt x="324141" y="699420"/>
                    <a:pt x="324370" y="712679"/>
                  </a:cubicBezTo>
                  <a:cubicBezTo>
                    <a:pt x="325055" y="745369"/>
                    <a:pt x="313168" y="774172"/>
                    <a:pt x="298766" y="802519"/>
                  </a:cubicBezTo>
                  <a:cubicBezTo>
                    <a:pt x="285736" y="828579"/>
                    <a:pt x="272249" y="854868"/>
                    <a:pt x="273392" y="885729"/>
                  </a:cubicBezTo>
                  <a:cubicBezTo>
                    <a:pt x="273849" y="894873"/>
                    <a:pt x="275449" y="903103"/>
                    <a:pt x="281621" y="909961"/>
                  </a:cubicBezTo>
                  <a:cubicBezTo>
                    <a:pt x="296252" y="925963"/>
                    <a:pt x="314083" y="935564"/>
                    <a:pt x="335800" y="935107"/>
                  </a:cubicBezTo>
                  <a:cubicBezTo>
                    <a:pt x="369632" y="934421"/>
                    <a:pt x="403694" y="931678"/>
                    <a:pt x="435012" y="919105"/>
                  </a:cubicBezTo>
                  <a:cubicBezTo>
                    <a:pt x="461758" y="908361"/>
                    <a:pt x="487819" y="907218"/>
                    <a:pt x="514565" y="914076"/>
                  </a:cubicBezTo>
                  <a:cubicBezTo>
                    <a:pt x="554113" y="924363"/>
                    <a:pt x="593660" y="935564"/>
                    <a:pt x="632980" y="946994"/>
                  </a:cubicBezTo>
                  <a:cubicBezTo>
                    <a:pt x="679843" y="969397"/>
                    <a:pt x="761224" y="960024"/>
                    <a:pt x="786142" y="959567"/>
                  </a:cubicBezTo>
                  <a:cubicBezTo>
                    <a:pt x="817460" y="958881"/>
                    <a:pt x="842377" y="939679"/>
                    <a:pt x="849464" y="911332"/>
                  </a:cubicBezTo>
                  <a:cubicBezTo>
                    <a:pt x="859522" y="870642"/>
                    <a:pt x="864780" y="829265"/>
                    <a:pt x="864323" y="787431"/>
                  </a:cubicBezTo>
                  <a:cubicBezTo>
                    <a:pt x="864323" y="780802"/>
                    <a:pt x="864780" y="773029"/>
                    <a:pt x="859065" y="769143"/>
                  </a:cubicBezTo>
                  <a:cubicBezTo>
                    <a:pt x="845349" y="759771"/>
                    <a:pt x="848549" y="750627"/>
                    <a:pt x="856779" y="739882"/>
                  </a:cubicBezTo>
                  <a:cubicBezTo>
                    <a:pt x="862494" y="732339"/>
                    <a:pt x="866837" y="723652"/>
                    <a:pt x="871867" y="715651"/>
                  </a:cubicBezTo>
                  <a:cubicBezTo>
                    <a:pt x="921244" y="637698"/>
                    <a:pt x="977251" y="564089"/>
                    <a:pt x="1019999" y="481793"/>
                  </a:cubicBezTo>
                  <a:cubicBezTo>
                    <a:pt x="1044002" y="435387"/>
                    <a:pt x="1066405" y="388981"/>
                    <a:pt x="1070520" y="335489"/>
                  </a:cubicBezTo>
                  <a:cubicBezTo>
                    <a:pt x="1073949" y="289083"/>
                    <a:pt x="1075092" y="242678"/>
                    <a:pt x="1059319" y="198558"/>
                  </a:cubicBezTo>
                  <a:cubicBezTo>
                    <a:pt x="1035316" y="127463"/>
                    <a:pt x="995311" y="77857"/>
                    <a:pt x="928559" y="39909"/>
                  </a:cubicBezTo>
                  <a:close/>
                  <a:moveTo>
                    <a:pt x="58736" y="388067"/>
                  </a:moveTo>
                  <a:cubicBezTo>
                    <a:pt x="40906" y="354691"/>
                    <a:pt x="51421" y="326574"/>
                    <a:pt x="76339" y="300742"/>
                  </a:cubicBezTo>
                  <a:cubicBezTo>
                    <a:pt x="105371" y="276282"/>
                    <a:pt x="141947" y="276968"/>
                    <a:pt x="176237" y="299828"/>
                  </a:cubicBezTo>
                  <a:cubicBezTo>
                    <a:pt x="208698" y="317658"/>
                    <a:pt x="205040" y="373894"/>
                    <a:pt x="184924" y="400183"/>
                  </a:cubicBezTo>
                  <a:cubicBezTo>
                    <a:pt x="169150" y="420528"/>
                    <a:pt x="155434" y="425786"/>
                    <a:pt x="132117" y="428529"/>
                  </a:cubicBezTo>
                  <a:cubicBezTo>
                    <a:pt x="93484" y="433330"/>
                    <a:pt x="75881" y="413670"/>
                    <a:pt x="58736" y="388067"/>
                  </a:cubicBezTo>
                  <a:close/>
                  <a:moveTo>
                    <a:pt x="278421" y="680446"/>
                  </a:moveTo>
                  <a:cubicBezTo>
                    <a:pt x="271334" y="689133"/>
                    <a:pt x="259676" y="688676"/>
                    <a:pt x="254189" y="679075"/>
                  </a:cubicBezTo>
                  <a:cubicBezTo>
                    <a:pt x="252818" y="676560"/>
                    <a:pt x="251446" y="673817"/>
                    <a:pt x="250760" y="671074"/>
                  </a:cubicBezTo>
                  <a:cubicBezTo>
                    <a:pt x="244588" y="641356"/>
                    <a:pt x="228129" y="614152"/>
                    <a:pt x="217385" y="586263"/>
                  </a:cubicBezTo>
                  <a:cubicBezTo>
                    <a:pt x="210298" y="567518"/>
                    <a:pt x="192467" y="540543"/>
                    <a:pt x="190410" y="543744"/>
                  </a:cubicBezTo>
                  <a:cubicBezTo>
                    <a:pt x="189496" y="545115"/>
                    <a:pt x="196125" y="597693"/>
                    <a:pt x="199097" y="624668"/>
                  </a:cubicBezTo>
                  <a:cubicBezTo>
                    <a:pt x="201840" y="650957"/>
                    <a:pt x="209155" y="799547"/>
                    <a:pt x="212356" y="847782"/>
                  </a:cubicBezTo>
                  <a:cubicBezTo>
                    <a:pt x="213270" y="860126"/>
                    <a:pt x="213727" y="872699"/>
                    <a:pt x="213956" y="885043"/>
                  </a:cubicBezTo>
                  <a:cubicBezTo>
                    <a:pt x="214184" y="895559"/>
                    <a:pt x="211441" y="901731"/>
                    <a:pt x="200926" y="903789"/>
                  </a:cubicBezTo>
                  <a:cubicBezTo>
                    <a:pt x="167093" y="910418"/>
                    <a:pt x="163207" y="904474"/>
                    <a:pt x="158635" y="869956"/>
                  </a:cubicBezTo>
                  <a:cubicBezTo>
                    <a:pt x="155663" y="846867"/>
                    <a:pt x="145604" y="717251"/>
                    <a:pt x="143090" y="712908"/>
                  </a:cubicBezTo>
                  <a:cubicBezTo>
                    <a:pt x="140347" y="707650"/>
                    <a:pt x="140804" y="698277"/>
                    <a:pt x="131660" y="699192"/>
                  </a:cubicBezTo>
                  <a:cubicBezTo>
                    <a:pt x="122744" y="699877"/>
                    <a:pt x="117029" y="706050"/>
                    <a:pt x="114972" y="714508"/>
                  </a:cubicBezTo>
                  <a:cubicBezTo>
                    <a:pt x="113143" y="722280"/>
                    <a:pt x="96684" y="837495"/>
                    <a:pt x="79310" y="886872"/>
                  </a:cubicBezTo>
                  <a:cubicBezTo>
                    <a:pt x="73824" y="902417"/>
                    <a:pt x="66509" y="909046"/>
                    <a:pt x="53707" y="906989"/>
                  </a:cubicBezTo>
                  <a:cubicBezTo>
                    <a:pt x="39534" y="904703"/>
                    <a:pt x="31533" y="904246"/>
                    <a:pt x="31076" y="882529"/>
                  </a:cubicBezTo>
                  <a:cubicBezTo>
                    <a:pt x="32905" y="846181"/>
                    <a:pt x="37248" y="831322"/>
                    <a:pt x="39991" y="805948"/>
                  </a:cubicBezTo>
                  <a:cubicBezTo>
                    <a:pt x="44792" y="761599"/>
                    <a:pt x="49364" y="717022"/>
                    <a:pt x="51878" y="672445"/>
                  </a:cubicBezTo>
                  <a:cubicBezTo>
                    <a:pt x="53479" y="641813"/>
                    <a:pt x="56679" y="611181"/>
                    <a:pt x="61937" y="580777"/>
                  </a:cubicBezTo>
                  <a:cubicBezTo>
                    <a:pt x="63308" y="573004"/>
                    <a:pt x="63080" y="564775"/>
                    <a:pt x="63308" y="556774"/>
                  </a:cubicBezTo>
                  <a:cubicBezTo>
                    <a:pt x="63308" y="553802"/>
                    <a:pt x="62851" y="550373"/>
                    <a:pt x="59194" y="549916"/>
                  </a:cubicBezTo>
                  <a:cubicBezTo>
                    <a:pt x="54393" y="549230"/>
                    <a:pt x="53021" y="553116"/>
                    <a:pt x="52564" y="556774"/>
                  </a:cubicBezTo>
                  <a:cubicBezTo>
                    <a:pt x="51878" y="562489"/>
                    <a:pt x="52336" y="568432"/>
                    <a:pt x="51650" y="574376"/>
                  </a:cubicBezTo>
                  <a:cubicBezTo>
                    <a:pt x="46621" y="616438"/>
                    <a:pt x="39763" y="658501"/>
                    <a:pt x="37934" y="701020"/>
                  </a:cubicBezTo>
                  <a:cubicBezTo>
                    <a:pt x="37477" y="710393"/>
                    <a:pt x="31762" y="709707"/>
                    <a:pt x="25818" y="706964"/>
                  </a:cubicBezTo>
                  <a:cubicBezTo>
                    <a:pt x="21703" y="705135"/>
                    <a:pt x="10502" y="706278"/>
                    <a:pt x="10730" y="678846"/>
                  </a:cubicBezTo>
                  <a:cubicBezTo>
                    <a:pt x="9130" y="668102"/>
                    <a:pt x="23761" y="577119"/>
                    <a:pt x="33590" y="534142"/>
                  </a:cubicBezTo>
                  <a:cubicBezTo>
                    <a:pt x="36562" y="520655"/>
                    <a:pt x="41591" y="507625"/>
                    <a:pt x="44563" y="493909"/>
                  </a:cubicBezTo>
                  <a:cubicBezTo>
                    <a:pt x="52107" y="457561"/>
                    <a:pt x="69481" y="432644"/>
                    <a:pt x="117944" y="440188"/>
                  </a:cubicBezTo>
                  <a:cubicBezTo>
                    <a:pt x="167093" y="435616"/>
                    <a:pt x="166864" y="444303"/>
                    <a:pt x="181495" y="458019"/>
                  </a:cubicBezTo>
                  <a:cubicBezTo>
                    <a:pt x="238645" y="511054"/>
                    <a:pt x="270420" y="576891"/>
                    <a:pt x="280250" y="653700"/>
                  </a:cubicBezTo>
                  <a:cubicBezTo>
                    <a:pt x="281393" y="662616"/>
                    <a:pt x="285050" y="672445"/>
                    <a:pt x="278421" y="680446"/>
                  </a:cubicBezTo>
                  <a:close/>
                  <a:moveTo>
                    <a:pt x="445299" y="900588"/>
                  </a:moveTo>
                  <a:cubicBezTo>
                    <a:pt x="437527" y="902417"/>
                    <a:pt x="429297" y="901503"/>
                    <a:pt x="425411" y="901731"/>
                  </a:cubicBezTo>
                  <a:cubicBezTo>
                    <a:pt x="409866" y="901045"/>
                    <a:pt x="397979" y="901503"/>
                    <a:pt x="386777" y="897616"/>
                  </a:cubicBezTo>
                  <a:cubicBezTo>
                    <a:pt x="375119" y="893502"/>
                    <a:pt x="365289" y="883672"/>
                    <a:pt x="366203" y="875214"/>
                  </a:cubicBezTo>
                  <a:cubicBezTo>
                    <a:pt x="367575" y="863326"/>
                    <a:pt x="376719" y="858297"/>
                    <a:pt x="386777" y="855325"/>
                  </a:cubicBezTo>
                  <a:cubicBezTo>
                    <a:pt x="433183" y="842981"/>
                    <a:pt x="451471" y="858069"/>
                    <a:pt x="461301" y="871099"/>
                  </a:cubicBezTo>
                  <a:cubicBezTo>
                    <a:pt x="468616" y="880243"/>
                    <a:pt x="459472" y="897159"/>
                    <a:pt x="445299" y="900588"/>
                  </a:cubicBezTo>
                  <a:close/>
                  <a:moveTo>
                    <a:pt x="787742" y="946308"/>
                  </a:moveTo>
                  <a:cubicBezTo>
                    <a:pt x="753452" y="949966"/>
                    <a:pt x="724420" y="948594"/>
                    <a:pt x="690130" y="946308"/>
                  </a:cubicBezTo>
                  <a:cubicBezTo>
                    <a:pt x="671842" y="945165"/>
                    <a:pt x="652411" y="939907"/>
                    <a:pt x="640295" y="928935"/>
                  </a:cubicBezTo>
                  <a:cubicBezTo>
                    <a:pt x="631608" y="920934"/>
                    <a:pt x="629093" y="907446"/>
                    <a:pt x="629093" y="892587"/>
                  </a:cubicBezTo>
                  <a:cubicBezTo>
                    <a:pt x="664755" y="897616"/>
                    <a:pt x="698131" y="911561"/>
                    <a:pt x="734249" y="908361"/>
                  </a:cubicBezTo>
                  <a:cubicBezTo>
                    <a:pt x="768997" y="905160"/>
                    <a:pt x="804201" y="905389"/>
                    <a:pt x="839634" y="893959"/>
                  </a:cubicBezTo>
                  <a:cubicBezTo>
                    <a:pt x="835748" y="931906"/>
                    <a:pt x="816088" y="943336"/>
                    <a:pt x="787742" y="946308"/>
                  </a:cubicBezTo>
                  <a:close/>
                  <a:moveTo>
                    <a:pt x="802829" y="890758"/>
                  </a:moveTo>
                  <a:cubicBezTo>
                    <a:pt x="754823" y="898302"/>
                    <a:pt x="707275" y="899902"/>
                    <a:pt x="659497" y="888015"/>
                  </a:cubicBezTo>
                  <a:cubicBezTo>
                    <a:pt x="625436" y="879557"/>
                    <a:pt x="620864" y="874528"/>
                    <a:pt x="625664" y="837723"/>
                  </a:cubicBezTo>
                  <a:cubicBezTo>
                    <a:pt x="639838" y="839552"/>
                    <a:pt x="653782" y="842067"/>
                    <a:pt x="667955" y="845953"/>
                  </a:cubicBezTo>
                  <a:cubicBezTo>
                    <a:pt x="720533" y="860583"/>
                    <a:pt x="772883" y="864241"/>
                    <a:pt x="823632" y="838180"/>
                  </a:cubicBezTo>
                  <a:cubicBezTo>
                    <a:pt x="827518" y="836123"/>
                    <a:pt x="831633" y="834751"/>
                    <a:pt x="835976" y="833608"/>
                  </a:cubicBezTo>
                  <a:cubicBezTo>
                    <a:pt x="839405" y="832694"/>
                    <a:pt x="843063" y="832694"/>
                    <a:pt x="846492" y="832237"/>
                  </a:cubicBezTo>
                  <a:cubicBezTo>
                    <a:pt x="847406" y="834066"/>
                    <a:pt x="848778" y="835437"/>
                    <a:pt x="848778" y="836580"/>
                  </a:cubicBezTo>
                  <a:cubicBezTo>
                    <a:pt x="848778" y="878414"/>
                    <a:pt x="843749" y="884358"/>
                    <a:pt x="802829" y="890758"/>
                  </a:cubicBezTo>
                  <a:close/>
                  <a:moveTo>
                    <a:pt x="843749" y="816006"/>
                  </a:moveTo>
                  <a:cubicBezTo>
                    <a:pt x="841234" y="818521"/>
                    <a:pt x="838720" y="821035"/>
                    <a:pt x="835291" y="822636"/>
                  </a:cubicBezTo>
                  <a:cubicBezTo>
                    <a:pt x="793228" y="842981"/>
                    <a:pt x="749108" y="850296"/>
                    <a:pt x="703160" y="842524"/>
                  </a:cubicBezTo>
                  <a:cubicBezTo>
                    <a:pt x="682357" y="839095"/>
                    <a:pt x="661783" y="833608"/>
                    <a:pt x="641209" y="828351"/>
                  </a:cubicBezTo>
                  <a:cubicBezTo>
                    <a:pt x="623378" y="823779"/>
                    <a:pt x="618349" y="816692"/>
                    <a:pt x="618349" y="798861"/>
                  </a:cubicBezTo>
                  <a:cubicBezTo>
                    <a:pt x="618349" y="779887"/>
                    <a:pt x="623378" y="774630"/>
                    <a:pt x="642352" y="779659"/>
                  </a:cubicBezTo>
                  <a:cubicBezTo>
                    <a:pt x="683043" y="790860"/>
                    <a:pt x="724648" y="791546"/>
                    <a:pt x="766025" y="793603"/>
                  </a:cubicBezTo>
                  <a:cubicBezTo>
                    <a:pt x="777912" y="794289"/>
                    <a:pt x="788885" y="789260"/>
                    <a:pt x="800315" y="786745"/>
                  </a:cubicBezTo>
                  <a:cubicBezTo>
                    <a:pt x="808087" y="785145"/>
                    <a:pt x="815402" y="781030"/>
                    <a:pt x="822946" y="778516"/>
                  </a:cubicBezTo>
                  <a:cubicBezTo>
                    <a:pt x="831176" y="775773"/>
                    <a:pt x="840091" y="766629"/>
                    <a:pt x="848321" y="777601"/>
                  </a:cubicBezTo>
                  <a:cubicBezTo>
                    <a:pt x="855179" y="787431"/>
                    <a:pt x="852207" y="807548"/>
                    <a:pt x="843749" y="816006"/>
                  </a:cubicBezTo>
                  <a:close/>
                  <a:moveTo>
                    <a:pt x="1021828" y="454361"/>
                  </a:moveTo>
                  <a:cubicBezTo>
                    <a:pt x="994625" y="510368"/>
                    <a:pt x="961706" y="563175"/>
                    <a:pt x="926045" y="614381"/>
                  </a:cubicBezTo>
                  <a:cubicBezTo>
                    <a:pt x="897470" y="655072"/>
                    <a:pt x="871867" y="697820"/>
                    <a:pt x="844663" y="739654"/>
                  </a:cubicBezTo>
                  <a:cubicBezTo>
                    <a:pt x="831176" y="760456"/>
                    <a:pt x="813345" y="771429"/>
                    <a:pt x="790256" y="776687"/>
                  </a:cubicBezTo>
                  <a:cubicBezTo>
                    <a:pt x="784770" y="777830"/>
                    <a:pt x="781341" y="778059"/>
                    <a:pt x="779512" y="776458"/>
                  </a:cubicBezTo>
                  <a:cubicBezTo>
                    <a:pt x="779512" y="776687"/>
                    <a:pt x="779741" y="776916"/>
                    <a:pt x="779741" y="777144"/>
                  </a:cubicBezTo>
                  <a:cubicBezTo>
                    <a:pt x="774712" y="778744"/>
                    <a:pt x="768082" y="776916"/>
                    <a:pt x="763053" y="778059"/>
                  </a:cubicBezTo>
                  <a:cubicBezTo>
                    <a:pt x="761453" y="778059"/>
                    <a:pt x="759624" y="778287"/>
                    <a:pt x="758024" y="778287"/>
                  </a:cubicBezTo>
                  <a:cubicBezTo>
                    <a:pt x="754366" y="779887"/>
                    <a:pt x="749108" y="780116"/>
                    <a:pt x="740650" y="779887"/>
                  </a:cubicBezTo>
                  <a:cubicBezTo>
                    <a:pt x="737678" y="779887"/>
                    <a:pt x="734707" y="779430"/>
                    <a:pt x="731963" y="779202"/>
                  </a:cubicBezTo>
                  <a:cubicBezTo>
                    <a:pt x="731963" y="779202"/>
                    <a:pt x="731963" y="779430"/>
                    <a:pt x="731963" y="779430"/>
                  </a:cubicBezTo>
                  <a:cubicBezTo>
                    <a:pt x="724648" y="778973"/>
                    <a:pt x="717333" y="779202"/>
                    <a:pt x="710018" y="778287"/>
                  </a:cubicBezTo>
                  <a:cubicBezTo>
                    <a:pt x="702931" y="777373"/>
                    <a:pt x="697902" y="776230"/>
                    <a:pt x="694473" y="774401"/>
                  </a:cubicBezTo>
                  <a:cubicBezTo>
                    <a:pt x="694930" y="775087"/>
                    <a:pt x="695387" y="775544"/>
                    <a:pt x="695616" y="776001"/>
                  </a:cubicBezTo>
                  <a:cubicBezTo>
                    <a:pt x="689444" y="774858"/>
                    <a:pt x="676414" y="773715"/>
                    <a:pt x="670241" y="772801"/>
                  </a:cubicBezTo>
                  <a:cubicBezTo>
                    <a:pt x="670241" y="772572"/>
                    <a:pt x="670470" y="772344"/>
                    <a:pt x="670470" y="771658"/>
                  </a:cubicBezTo>
                  <a:cubicBezTo>
                    <a:pt x="644867" y="775544"/>
                    <a:pt x="634580" y="757256"/>
                    <a:pt x="625436" y="739197"/>
                  </a:cubicBezTo>
                  <a:cubicBezTo>
                    <a:pt x="614463" y="717708"/>
                    <a:pt x="604405" y="695534"/>
                    <a:pt x="591603" y="675189"/>
                  </a:cubicBezTo>
                  <a:cubicBezTo>
                    <a:pt x="588174" y="669702"/>
                    <a:pt x="584745" y="664444"/>
                    <a:pt x="581087" y="658958"/>
                  </a:cubicBezTo>
                  <a:cubicBezTo>
                    <a:pt x="580630" y="658272"/>
                    <a:pt x="580173" y="657586"/>
                    <a:pt x="579716" y="657129"/>
                  </a:cubicBezTo>
                  <a:cubicBezTo>
                    <a:pt x="576744" y="652557"/>
                    <a:pt x="573772" y="647985"/>
                    <a:pt x="570572" y="643185"/>
                  </a:cubicBezTo>
                  <a:cubicBezTo>
                    <a:pt x="552970" y="616438"/>
                    <a:pt x="535139" y="589921"/>
                    <a:pt x="519823" y="561803"/>
                  </a:cubicBezTo>
                  <a:cubicBezTo>
                    <a:pt x="487819" y="503510"/>
                    <a:pt x="455815" y="444303"/>
                    <a:pt x="446442" y="377094"/>
                  </a:cubicBezTo>
                  <a:cubicBezTo>
                    <a:pt x="440727" y="337318"/>
                    <a:pt x="413066" y="209759"/>
                    <a:pt x="511136" y="112376"/>
                  </a:cubicBezTo>
                  <a:cubicBezTo>
                    <a:pt x="563714" y="45853"/>
                    <a:pt x="635723" y="26651"/>
                    <a:pt x="679843" y="17735"/>
                  </a:cubicBezTo>
                  <a:cubicBezTo>
                    <a:pt x="738821" y="5619"/>
                    <a:pt x="851293" y="6534"/>
                    <a:pt x="940904" y="62084"/>
                  </a:cubicBezTo>
                  <a:cubicBezTo>
                    <a:pt x="940904" y="62084"/>
                    <a:pt x="940904" y="62084"/>
                    <a:pt x="940904" y="62084"/>
                  </a:cubicBezTo>
                  <a:cubicBezTo>
                    <a:pt x="943418" y="63684"/>
                    <a:pt x="945704" y="65055"/>
                    <a:pt x="948219" y="66656"/>
                  </a:cubicBezTo>
                  <a:cubicBezTo>
                    <a:pt x="948448" y="66884"/>
                    <a:pt x="948676" y="66884"/>
                    <a:pt x="948676" y="67113"/>
                  </a:cubicBezTo>
                  <a:cubicBezTo>
                    <a:pt x="951191" y="68713"/>
                    <a:pt x="953477" y="70313"/>
                    <a:pt x="955991" y="72142"/>
                  </a:cubicBezTo>
                  <a:cubicBezTo>
                    <a:pt x="955991" y="72142"/>
                    <a:pt x="955991" y="72142"/>
                    <a:pt x="955991" y="72142"/>
                  </a:cubicBezTo>
                  <a:cubicBezTo>
                    <a:pt x="958277" y="73742"/>
                    <a:pt x="960563" y="75342"/>
                    <a:pt x="962849" y="77171"/>
                  </a:cubicBezTo>
                  <a:cubicBezTo>
                    <a:pt x="963078" y="77400"/>
                    <a:pt x="963535" y="77628"/>
                    <a:pt x="963764" y="77857"/>
                  </a:cubicBezTo>
                  <a:cubicBezTo>
                    <a:pt x="966050" y="79686"/>
                    <a:pt x="968336" y="81286"/>
                    <a:pt x="970393" y="83115"/>
                  </a:cubicBezTo>
                  <a:cubicBezTo>
                    <a:pt x="970393" y="83115"/>
                    <a:pt x="970622" y="83115"/>
                    <a:pt x="970622" y="83343"/>
                  </a:cubicBezTo>
                  <a:cubicBezTo>
                    <a:pt x="972679" y="84944"/>
                    <a:pt x="974737" y="86772"/>
                    <a:pt x="976794" y="88601"/>
                  </a:cubicBezTo>
                  <a:cubicBezTo>
                    <a:pt x="977251" y="89058"/>
                    <a:pt x="977708" y="89287"/>
                    <a:pt x="978166" y="89744"/>
                  </a:cubicBezTo>
                  <a:cubicBezTo>
                    <a:pt x="980223" y="91573"/>
                    <a:pt x="982280" y="93402"/>
                    <a:pt x="984338" y="95459"/>
                  </a:cubicBezTo>
                  <a:cubicBezTo>
                    <a:pt x="984338" y="95459"/>
                    <a:pt x="984566" y="95688"/>
                    <a:pt x="984566" y="95688"/>
                  </a:cubicBezTo>
                  <a:cubicBezTo>
                    <a:pt x="986395" y="97517"/>
                    <a:pt x="988453" y="99345"/>
                    <a:pt x="990281" y="101174"/>
                  </a:cubicBezTo>
                  <a:cubicBezTo>
                    <a:pt x="990739" y="101631"/>
                    <a:pt x="991196" y="102089"/>
                    <a:pt x="991653" y="102774"/>
                  </a:cubicBezTo>
                  <a:cubicBezTo>
                    <a:pt x="993710" y="104832"/>
                    <a:pt x="995539" y="106889"/>
                    <a:pt x="997368" y="108947"/>
                  </a:cubicBezTo>
                  <a:cubicBezTo>
                    <a:pt x="1029372" y="147351"/>
                    <a:pt x="1052004" y="201072"/>
                    <a:pt x="1058862" y="250679"/>
                  </a:cubicBezTo>
                  <a:cubicBezTo>
                    <a:pt x="1071892" y="335946"/>
                    <a:pt x="1039430" y="418242"/>
                    <a:pt x="1021828" y="454361"/>
                  </a:cubicBezTo>
                  <a:close/>
                </a:path>
              </a:pathLst>
            </a:custGeom>
            <a:solidFill>
              <a:srgbClr val="000000"/>
            </a:solidFill>
            <a:ln w="2286" cap="flat">
              <a:noFill/>
              <a:prstDash val="solid"/>
              <a:miter/>
            </a:ln>
          </p:spPr>
          <p:txBody>
            <a:bodyPr rtlCol="0" anchor="ctr"/>
            <a:lstStyle/>
            <a:p>
              <a:endParaRPr lang="en-US"/>
            </a:p>
          </p:txBody>
        </p:sp>
        <p:sp>
          <p:nvSpPr>
            <p:cNvPr id="1058" name="Freeform 968">
              <a:extLst>
                <a:ext uri="{FF2B5EF4-FFF2-40B4-BE49-F238E27FC236}">
                  <a16:creationId xmlns:a16="http://schemas.microsoft.com/office/drawing/2014/main" id="{A615883E-5C57-2F10-7D6C-C8ACAC751A7F}"/>
                </a:ext>
              </a:extLst>
            </p:cNvPr>
            <p:cNvSpPr/>
            <p:nvPr/>
          </p:nvSpPr>
          <p:spPr>
            <a:xfrm>
              <a:off x="8766633" y="510303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9" name="Freeform 969">
              <a:extLst>
                <a:ext uri="{FF2B5EF4-FFF2-40B4-BE49-F238E27FC236}">
                  <a16:creationId xmlns:a16="http://schemas.microsoft.com/office/drawing/2014/main" id="{20F33406-ABA4-337F-ED0C-CD410C7A7DA9}"/>
                </a:ext>
              </a:extLst>
            </p:cNvPr>
            <p:cNvSpPr/>
            <p:nvPr/>
          </p:nvSpPr>
          <p:spPr>
            <a:xfrm>
              <a:off x="8762747" y="510760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60" name="Freeform 970">
              <a:extLst>
                <a:ext uri="{FF2B5EF4-FFF2-40B4-BE49-F238E27FC236}">
                  <a16:creationId xmlns:a16="http://schemas.microsoft.com/office/drawing/2014/main" id="{D84A3EAB-5A50-78A1-617C-F67407080CF2}"/>
                </a:ext>
              </a:extLst>
            </p:cNvPr>
            <p:cNvSpPr/>
            <p:nvPr/>
          </p:nvSpPr>
          <p:spPr>
            <a:xfrm>
              <a:off x="8862848" y="5255971"/>
              <a:ext cx="139014" cy="13180"/>
            </a:xfrm>
            <a:custGeom>
              <a:avLst/>
              <a:gdLst>
                <a:gd name="connsiteX0" fmla="*/ 120270 w 139014"/>
                <a:gd name="connsiteY0" fmla="*/ 1143 h 13180"/>
                <a:gd name="connsiteX1" fmla="*/ 48261 w 139014"/>
                <a:gd name="connsiteY1" fmla="*/ 0 h 13180"/>
                <a:gd name="connsiteX2" fmla="*/ 9170 w 139014"/>
                <a:gd name="connsiteY2" fmla="*/ 686 h 13180"/>
                <a:gd name="connsiteX3" fmla="*/ 26 w 139014"/>
                <a:gd name="connsiteY3" fmla="*/ 7544 h 13180"/>
                <a:gd name="connsiteX4" fmla="*/ 8256 w 139014"/>
                <a:gd name="connsiteY4" fmla="*/ 12802 h 13180"/>
                <a:gd name="connsiteX5" fmla="*/ 23572 w 139014"/>
                <a:gd name="connsiteY5" fmla="*/ 13030 h 13180"/>
                <a:gd name="connsiteX6" fmla="*/ 95581 w 139014"/>
                <a:gd name="connsiteY6" fmla="*/ 11659 h 13180"/>
                <a:gd name="connsiteX7" fmla="*/ 139015 w 139014"/>
                <a:gd name="connsiteY7" fmla="*/ 9830 h 13180"/>
                <a:gd name="connsiteX8" fmla="*/ 120270 w 139014"/>
                <a:gd name="connsiteY8" fmla="*/ 1143 h 1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14" h="13180">
                  <a:moveTo>
                    <a:pt x="120270" y="1143"/>
                  </a:moveTo>
                  <a:cubicBezTo>
                    <a:pt x="96267" y="915"/>
                    <a:pt x="72264" y="229"/>
                    <a:pt x="48261" y="0"/>
                  </a:cubicBezTo>
                  <a:cubicBezTo>
                    <a:pt x="35231" y="0"/>
                    <a:pt x="22200" y="0"/>
                    <a:pt x="9170" y="686"/>
                  </a:cubicBezTo>
                  <a:cubicBezTo>
                    <a:pt x="5284" y="915"/>
                    <a:pt x="-431" y="1372"/>
                    <a:pt x="26" y="7544"/>
                  </a:cubicBezTo>
                  <a:cubicBezTo>
                    <a:pt x="483" y="12116"/>
                    <a:pt x="4827" y="12573"/>
                    <a:pt x="8256" y="12802"/>
                  </a:cubicBezTo>
                  <a:cubicBezTo>
                    <a:pt x="13285" y="13259"/>
                    <a:pt x="18543" y="13259"/>
                    <a:pt x="23572" y="13030"/>
                  </a:cubicBezTo>
                  <a:cubicBezTo>
                    <a:pt x="47575" y="12573"/>
                    <a:pt x="71578" y="12345"/>
                    <a:pt x="95581" y="11659"/>
                  </a:cubicBezTo>
                  <a:cubicBezTo>
                    <a:pt x="109754" y="11202"/>
                    <a:pt x="123927" y="13945"/>
                    <a:pt x="139015" y="9830"/>
                  </a:cubicBezTo>
                  <a:cubicBezTo>
                    <a:pt x="134900" y="457"/>
                    <a:pt x="127356" y="1372"/>
                    <a:pt x="120270" y="1143"/>
                  </a:cubicBezTo>
                  <a:close/>
                </a:path>
              </a:pathLst>
            </a:custGeom>
            <a:solidFill>
              <a:srgbClr val="000000"/>
            </a:solidFill>
            <a:ln w="2286" cap="flat">
              <a:noFill/>
              <a:prstDash val="solid"/>
              <a:miter/>
            </a:ln>
          </p:spPr>
          <p:txBody>
            <a:bodyPr rtlCol="0" anchor="ctr"/>
            <a:lstStyle/>
            <a:p>
              <a:endParaRPr lang="en-US"/>
            </a:p>
          </p:txBody>
        </p:sp>
        <p:sp>
          <p:nvSpPr>
            <p:cNvPr id="1061" name="Freeform 971">
              <a:extLst>
                <a:ext uri="{FF2B5EF4-FFF2-40B4-BE49-F238E27FC236}">
                  <a16:creationId xmlns:a16="http://schemas.microsoft.com/office/drawing/2014/main" id="{8A086041-99CF-53A7-0D20-958DBA4DCB2F}"/>
                </a:ext>
              </a:extLst>
            </p:cNvPr>
            <p:cNvSpPr/>
            <p:nvPr/>
          </p:nvSpPr>
          <p:spPr>
            <a:xfrm>
              <a:off x="8281222" y="4830303"/>
              <a:ext cx="57015" cy="109742"/>
            </a:xfrm>
            <a:custGeom>
              <a:avLst/>
              <a:gdLst>
                <a:gd name="connsiteX0" fmla="*/ 3980 w 57015"/>
                <a:gd name="connsiteY0" fmla="*/ 11902 h 109742"/>
                <a:gd name="connsiteX1" fmla="*/ 45128 w 57015"/>
                <a:gd name="connsiteY1" fmla="*/ 89854 h 109742"/>
                <a:gd name="connsiteX2" fmla="*/ 57015 w 57015"/>
                <a:gd name="connsiteY2" fmla="*/ 109742 h 109742"/>
                <a:gd name="connsiteX3" fmla="*/ 26154 w 57015"/>
                <a:gd name="connsiteY3" fmla="*/ 14416 h 109742"/>
                <a:gd name="connsiteX4" fmla="*/ 11295 w 57015"/>
                <a:gd name="connsiteY4" fmla="*/ 1615 h 109742"/>
                <a:gd name="connsiteX5" fmla="*/ 1237 w 57015"/>
                <a:gd name="connsiteY5" fmla="*/ 2529 h 109742"/>
                <a:gd name="connsiteX6" fmla="*/ 3980 w 57015"/>
                <a:gd name="connsiteY6" fmla="*/ 11902 h 10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 h="109742">
                  <a:moveTo>
                    <a:pt x="3980" y="11902"/>
                  </a:moveTo>
                  <a:cubicBezTo>
                    <a:pt x="28212" y="32247"/>
                    <a:pt x="37584" y="60365"/>
                    <a:pt x="45128" y="89854"/>
                  </a:cubicBezTo>
                  <a:cubicBezTo>
                    <a:pt x="46500" y="95569"/>
                    <a:pt x="45357" y="103113"/>
                    <a:pt x="57015" y="109742"/>
                  </a:cubicBezTo>
                  <a:cubicBezTo>
                    <a:pt x="54729" y="72481"/>
                    <a:pt x="47871" y="40934"/>
                    <a:pt x="26154" y="14416"/>
                  </a:cubicBezTo>
                  <a:cubicBezTo>
                    <a:pt x="22039" y="9387"/>
                    <a:pt x="16553" y="5501"/>
                    <a:pt x="11295" y="1615"/>
                  </a:cubicBezTo>
                  <a:cubicBezTo>
                    <a:pt x="8323" y="-671"/>
                    <a:pt x="3980" y="-671"/>
                    <a:pt x="1237" y="2529"/>
                  </a:cubicBezTo>
                  <a:cubicBezTo>
                    <a:pt x="-1735" y="6415"/>
                    <a:pt x="1237" y="9616"/>
                    <a:pt x="3980" y="11902"/>
                  </a:cubicBezTo>
                  <a:close/>
                </a:path>
              </a:pathLst>
            </a:custGeom>
            <a:solidFill>
              <a:srgbClr val="000000"/>
            </a:solidFill>
            <a:ln w="2286" cap="flat">
              <a:noFill/>
              <a:prstDash val="solid"/>
              <a:miter/>
            </a:ln>
          </p:spPr>
          <p:txBody>
            <a:bodyPr rtlCol="0" anchor="ctr"/>
            <a:lstStyle/>
            <a:p>
              <a:endParaRPr lang="en-US"/>
            </a:p>
          </p:txBody>
        </p:sp>
        <p:sp>
          <p:nvSpPr>
            <p:cNvPr id="1062" name="Freeform 972">
              <a:extLst>
                <a:ext uri="{FF2B5EF4-FFF2-40B4-BE49-F238E27FC236}">
                  <a16:creationId xmlns:a16="http://schemas.microsoft.com/office/drawing/2014/main" id="{FFDAC902-D425-FB8A-792C-73665BB9C752}"/>
                </a:ext>
              </a:extLst>
            </p:cNvPr>
            <p:cNvSpPr/>
            <p:nvPr/>
          </p:nvSpPr>
          <p:spPr>
            <a:xfrm>
              <a:off x="7903196" y="5238826"/>
              <a:ext cx="123687" cy="14259"/>
            </a:xfrm>
            <a:custGeom>
              <a:avLst/>
              <a:gdLst>
                <a:gd name="connsiteX0" fmla="*/ 38191 w 123687"/>
                <a:gd name="connsiteY0" fmla="*/ 1372 h 14259"/>
                <a:gd name="connsiteX1" fmla="*/ 5501 w 123687"/>
                <a:gd name="connsiteY1" fmla="*/ 0 h 14259"/>
                <a:gd name="connsiteX2" fmla="*/ 14 w 123687"/>
                <a:gd name="connsiteY2" fmla="*/ 5487 h 14259"/>
                <a:gd name="connsiteX3" fmla="*/ 3672 w 123687"/>
                <a:gd name="connsiteY3" fmla="*/ 10287 h 14259"/>
                <a:gd name="connsiteX4" fmla="*/ 14188 w 123687"/>
                <a:gd name="connsiteY4" fmla="*/ 12573 h 14259"/>
                <a:gd name="connsiteX5" fmla="*/ 123687 w 123687"/>
                <a:gd name="connsiteY5" fmla="*/ 10059 h 14259"/>
                <a:gd name="connsiteX6" fmla="*/ 109971 w 123687"/>
                <a:gd name="connsiteY6" fmla="*/ 2286 h 14259"/>
                <a:gd name="connsiteX7" fmla="*/ 38191 w 123687"/>
                <a:gd name="connsiteY7" fmla="*/ 1372 h 1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87" h="14259">
                  <a:moveTo>
                    <a:pt x="38191" y="1372"/>
                  </a:moveTo>
                  <a:cubicBezTo>
                    <a:pt x="27218" y="1143"/>
                    <a:pt x="16474" y="229"/>
                    <a:pt x="5501" y="0"/>
                  </a:cubicBezTo>
                  <a:cubicBezTo>
                    <a:pt x="2300" y="0"/>
                    <a:pt x="-214" y="2286"/>
                    <a:pt x="14" y="5487"/>
                  </a:cubicBezTo>
                  <a:cubicBezTo>
                    <a:pt x="14" y="7087"/>
                    <a:pt x="2072" y="9601"/>
                    <a:pt x="3672" y="10287"/>
                  </a:cubicBezTo>
                  <a:cubicBezTo>
                    <a:pt x="6872" y="11659"/>
                    <a:pt x="10759" y="12116"/>
                    <a:pt x="14188" y="12573"/>
                  </a:cubicBezTo>
                  <a:cubicBezTo>
                    <a:pt x="50078" y="16002"/>
                    <a:pt x="85968" y="13716"/>
                    <a:pt x="123687" y="10059"/>
                  </a:cubicBezTo>
                  <a:cubicBezTo>
                    <a:pt x="118886" y="2286"/>
                    <a:pt x="114314" y="2972"/>
                    <a:pt x="109971" y="2286"/>
                  </a:cubicBezTo>
                  <a:cubicBezTo>
                    <a:pt x="86197" y="-2514"/>
                    <a:pt x="62194" y="1829"/>
                    <a:pt x="38191" y="1372"/>
                  </a:cubicBezTo>
                  <a:close/>
                </a:path>
              </a:pathLst>
            </a:custGeom>
            <a:solidFill>
              <a:srgbClr val="000000"/>
            </a:solidFill>
            <a:ln w="2286" cap="flat">
              <a:noFill/>
              <a:prstDash val="solid"/>
              <a:miter/>
            </a:ln>
          </p:spPr>
          <p:txBody>
            <a:bodyPr rtlCol="0" anchor="ctr"/>
            <a:lstStyle/>
            <a:p>
              <a:endParaRPr lang="en-US"/>
            </a:p>
          </p:txBody>
        </p:sp>
        <p:sp>
          <p:nvSpPr>
            <p:cNvPr id="1063" name="Freeform 973">
              <a:extLst>
                <a:ext uri="{FF2B5EF4-FFF2-40B4-BE49-F238E27FC236}">
                  <a16:creationId xmlns:a16="http://schemas.microsoft.com/office/drawing/2014/main" id="{3E37BDC0-7EF6-04A8-156F-4D64987E175E}"/>
                </a:ext>
              </a:extLst>
            </p:cNvPr>
            <p:cNvSpPr/>
            <p:nvPr/>
          </p:nvSpPr>
          <p:spPr>
            <a:xfrm>
              <a:off x="8906628" y="5100760"/>
              <a:ext cx="20954" cy="97831"/>
            </a:xfrm>
            <a:custGeom>
              <a:avLst/>
              <a:gdLst>
                <a:gd name="connsiteX0" fmla="*/ 1280 w 20954"/>
                <a:gd name="connsiteY0" fmla="*/ 97832 h 97831"/>
                <a:gd name="connsiteX1" fmla="*/ 20254 w 20954"/>
                <a:gd name="connsiteY1" fmla="*/ 43196 h 97831"/>
                <a:gd name="connsiteX2" fmla="*/ 15682 w 20954"/>
                <a:gd name="connsiteY2" fmla="*/ 6620 h 97831"/>
                <a:gd name="connsiteX3" fmla="*/ 6081 w 20954"/>
                <a:gd name="connsiteY3" fmla="*/ 677 h 97831"/>
                <a:gd name="connsiteX4" fmla="*/ 3338 w 20954"/>
                <a:gd name="connsiteY4" fmla="*/ 11878 h 97831"/>
                <a:gd name="connsiteX5" fmla="*/ 4024 w 20954"/>
                <a:gd name="connsiteY5" fmla="*/ 70171 h 97831"/>
                <a:gd name="connsiteX6" fmla="*/ 1280 w 20954"/>
                <a:gd name="connsiteY6" fmla="*/ 97832 h 97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4" h="97831">
                  <a:moveTo>
                    <a:pt x="1280" y="97832"/>
                  </a:moveTo>
                  <a:cubicBezTo>
                    <a:pt x="11796" y="77715"/>
                    <a:pt x="17740" y="61027"/>
                    <a:pt x="20254" y="43196"/>
                  </a:cubicBezTo>
                  <a:cubicBezTo>
                    <a:pt x="22083" y="30623"/>
                    <a:pt x="20254" y="18279"/>
                    <a:pt x="15682" y="6620"/>
                  </a:cubicBezTo>
                  <a:cubicBezTo>
                    <a:pt x="13853" y="2277"/>
                    <a:pt x="11339" y="-1609"/>
                    <a:pt x="6081" y="677"/>
                  </a:cubicBezTo>
                  <a:cubicBezTo>
                    <a:pt x="823" y="2963"/>
                    <a:pt x="1509" y="7306"/>
                    <a:pt x="3338" y="11878"/>
                  </a:cubicBezTo>
                  <a:cubicBezTo>
                    <a:pt x="11339" y="31309"/>
                    <a:pt x="8367" y="50511"/>
                    <a:pt x="4024" y="70171"/>
                  </a:cubicBezTo>
                  <a:cubicBezTo>
                    <a:pt x="2195" y="77258"/>
                    <a:pt x="-2149" y="84573"/>
                    <a:pt x="1280" y="97832"/>
                  </a:cubicBezTo>
                  <a:close/>
                </a:path>
              </a:pathLst>
            </a:custGeom>
            <a:solidFill>
              <a:srgbClr val="000000"/>
            </a:solidFill>
            <a:ln w="2286" cap="flat">
              <a:noFill/>
              <a:prstDash val="solid"/>
              <a:miter/>
            </a:ln>
          </p:spPr>
          <p:txBody>
            <a:bodyPr rtlCol="0" anchor="ctr"/>
            <a:lstStyle/>
            <a:p>
              <a:endParaRPr lang="en-US"/>
            </a:p>
          </p:txBody>
        </p:sp>
        <p:sp>
          <p:nvSpPr>
            <p:cNvPr id="1064" name="Freeform 974">
              <a:extLst>
                <a:ext uri="{FF2B5EF4-FFF2-40B4-BE49-F238E27FC236}">
                  <a16:creationId xmlns:a16="http://schemas.microsoft.com/office/drawing/2014/main" id="{F5BE23E9-EAB4-2D0D-A033-0255D847FD33}"/>
                </a:ext>
              </a:extLst>
            </p:cNvPr>
            <p:cNvSpPr/>
            <p:nvPr/>
          </p:nvSpPr>
          <p:spPr>
            <a:xfrm>
              <a:off x="9083647" y="4498485"/>
              <a:ext cx="81435" cy="22385"/>
            </a:xfrm>
            <a:custGeom>
              <a:avLst/>
              <a:gdLst>
                <a:gd name="connsiteX0" fmla="*/ 67948 w 81435"/>
                <a:gd name="connsiteY0" fmla="*/ 591 h 22385"/>
                <a:gd name="connsiteX1" fmla="*/ 5997 w 81435"/>
                <a:gd name="connsiteY1" fmla="*/ 8592 h 22385"/>
                <a:gd name="connsiteX2" fmla="*/ 54 w 81435"/>
                <a:gd name="connsiteY2" fmla="*/ 13392 h 22385"/>
                <a:gd name="connsiteX3" fmla="*/ 4626 w 81435"/>
                <a:gd name="connsiteY3" fmla="*/ 20022 h 22385"/>
                <a:gd name="connsiteX4" fmla="*/ 45317 w 81435"/>
                <a:gd name="connsiteY4" fmla="*/ 17736 h 22385"/>
                <a:gd name="connsiteX5" fmla="*/ 81435 w 81435"/>
                <a:gd name="connsiteY5" fmla="*/ 4248 h 22385"/>
                <a:gd name="connsiteX6" fmla="*/ 67948 w 81435"/>
                <a:gd name="connsiteY6" fmla="*/ 591 h 2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435" h="22385">
                  <a:moveTo>
                    <a:pt x="67948" y="591"/>
                  </a:moveTo>
                  <a:cubicBezTo>
                    <a:pt x="47374" y="4248"/>
                    <a:pt x="27943" y="15221"/>
                    <a:pt x="5997" y="8592"/>
                  </a:cubicBezTo>
                  <a:cubicBezTo>
                    <a:pt x="3483" y="7906"/>
                    <a:pt x="511" y="9963"/>
                    <a:pt x="54" y="13392"/>
                  </a:cubicBezTo>
                  <a:cubicBezTo>
                    <a:pt x="-403" y="16821"/>
                    <a:pt x="2111" y="19336"/>
                    <a:pt x="4626" y="20022"/>
                  </a:cubicBezTo>
                  <a:cubicBezTo>
                    <a:pt x="18342" y="23679"/>
                    <a:pt x="32058" y="23222"/>
                    <a:pt x="45317" y="17736"/>
                  </a:cubicBezTo>
                  <a:cubicBezTo>
                    <a:pt x="56518" y="13164"/>
                    <a:pt x="67262" y="7220"/>
                    <a:pt x="81435" y="4248"/>
                  </a:cubicBezTo>
                  <a:cubicBezTo>
                    <a:pt x="75263" y="-1238"/>
                    <a:pt x="71606" y="-95"/>
                    <a:pt x="67948" y="591"/>
                  </a:cubicBezTo>
                  <a:close/>
                </a:path>
              </a:pathLst>
            </a:custGeom>
            <a:solidFill>
              <a:srgbClr val="000000"/>
            </a:solidFill>
            <a:ln w="2286" cap="flat">
              <a:noFill/>
              <a:prstDash val="solid"/>
              <a:miter/>
            </a:ln>
          </p:spPr>
          <p:txBody>
            <a:bodyPr rtlCol="0" anchor="ctr"/>
            <a:lstStyle/>
            <a:p>
              <a:endParaRPr lang="en-US"/>
            </a:p>
          </p:txBody>
        </p:sp>
        <p:sp>
          <p:nvSpPr>
            <p:cNvPr id="1065" name="Freeform 975">
              <a:extLst>
                <a:ext uri="{FF2B5EF4-FFF2-40B4-BE49-F238E27FC236}">
                  <a16:creationId xmlns:a16="http://schemas.microsoft.com/office/drawing/2014/main" id="{2E50D2DB-AC28-336B-732C-DEA48F48A022}"/>
                </a:ext>
              </a:extLst>
            </p:cNvPr>
            <p:cNvSpPr/>
            <p:nvPr/>
          </p:nvSpPr>
          <p:spPr>
            <a:xfrm>
              <a:off x="8423047" y="4348286"/>
              <a:ext cx="74178" cy="51239"/>
            </a:xfrm>
            <a:custGeom>
              <a:avLst/>
              <a:gdLst>
                <a:gd name="connsiteX0" fmla="*/ 24231 w 74178"/>
                <a:gd name="connsiteY0" fmla="*/ 8144 h 51239"/>
                <a:gd name="connsiteX1" fmla="*/ 0 w 74178"/>
                <a:gd name="connsiteY1" fmla="*/ 600 h 51239"/>
                <a:gd name="connsiteX2" fmla="*/ 49377 w 74178"/>
                <a:gd name="connsiteY2" fmla="*/ 40148 h 51239"/>
                <a:gd name="connsiteX3" fmla="*/ 65837 w 74178"/>
                <a:gd name="connsiteY3" fmla="*/ 50664 h 51239"/>
                <a:gd name="connsiteX4" fmla="*/ 73380 w 74178"/>
                <a:gd name="connsiteY4" fmla="*/ 47920 h 51239"/>
                <a:gd name="connsiteX5" fmla="*/ 70637 w 74178"/>
                <a:gd name="connsiteY5" fmla="*/ 40834 h 51239"/>
                <a:gd name="connsiteX6" fmla="*/ 24231 w 74178"/>
                <a:gd name="connsiteY6" fmla="*/ 8144 h 5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78" h="51239">
                  <a:moveTo>
                    <a:pt x="24231" y="8144"/>
                  </a:moveTo>
                  <a:cubicBezTo>
                    <a:pt x="17602" y="4029"/>
                    <a:pt x="11430" y="-1914"/>
                    <a:pt x="0" y="600"/>
                  </a:cubicBezTo>
                  <a:cubicBezTo>
                    <a:pt x="17831" y="14088"/>
                    <a:pt x="34747" y="25518"/>
                    <a:pt x="49377" y="40148"/>
                  </a:cubicBezTo>
                  <a:cubicBezTo>
                    <a:pt x="53949" y="44720"/>
                    <a:pt x="60122" y="47692"/>
                    <a:pt x="65837" y="50664"/>
                  </a:cubicBezTo>
                  <a:cubicBezTo>
                    <a:pt x="68351" y="52035"/>
                    <a:pt x="71780" y="50892"/>
                    <a:pt x="73380" y="47920"/>
                  </a:cubicBezTo>
                  <a:cubicBezTo>
                    <a:pt x="75438" y="44720"/>
                    <a:pt x="73152" y="41977"/>
                    <a:pt x="70637" y="40834"/>
                  </a:cubicBezTo>
                  <a:cubicBezTo>
                    <a:pt x="52806" y="33519"/>
                    <a:pt x="40233" y="18431"/>
                    <a:pt x="24231" y="8144"/>
                  </a:cubicBezTo>
                  <a:close/>
                </a:path>
              </a:pathLst>
            </a:custGeom>
            <a:solidFill>
              <a:srgbClr val="000000"/>
            </a:solidFill>
            <a:ln w="2286" cap="flat">
              <a:noFill/>
              <a:prstDash val="solid"/>
              <a:miter/>
            </a:ln>
          </p:spPr>
          <p:txBody>
            <a:bodyPr rtlCol="0" anchor="ctr"/>
            <a:lstStyle/>
            <a:p>
              <a:endParaRPr lang="en-US"/>
            </a:p>
          </p:txBody>
        </p:sp>
        <p:sp>
          <p:nvSpPr>
            <p:cNvPr id="1066" name="Freeform 976">
              <a:extLst>
                <a:ext uri="{FF2B5EF4-FFF2-40B4-BE49-F238E27FC236}">
                  <a16:creationId xmlns:a16="http://schemas.microsoft.com/office/drawing/2014/main" id="{94D16E88-0CA5-D5BF-A7A5-BFCFFBA52AC5}"/>
                </a:ext>
              </a:extLst>
            </p:cNvPr>
            <p:cNvSpPr/>
            <p:nvPr/>
          </p:nvSpPr>
          <p:spPr>
            <a:xfrm>
              <a:off x="8303032" y="4584748"/>
              <a:ext cx="91668" cy="16741"/>
            </a:xfrm>
            <a:custGeom>
              <a:avLst/>
              <a:gdLst>
                <a:gd name="connsiteX0" fmla="*/ 0 w 91668"/>
                <a:gd name="connsiteY0" fmla="*/ 2797 h 16741"/>
                <a:gd name="connsiteX1" fmla="*/ 91668 w 91668"/>
                <a:gd name="connsiteY1" fmla="*/ 16741 h 16741"/>
                <a:gd name="connsiteX2" fmla="*/ 0 w 91668"/>
                <a:gd name="connsiteY2" fmla="*/ 2797 h 16741"/>
              </a:gdLst>
              <a:ahLst/>
              <a:cxnLst>
                <a:cxn ang="0">
                  <a:pos x="connsiteX0" y="connsiteY0"/>
                </a:cxn>
                <a:cxn ang="0">
                  <a:pos x="connsiteX1" y="connsiteY1"/>
                </a:cxn>
                <a:cxn ang="0">
                  <a:pos x="connsiteX2" y="connsiteY2"/>
                </a:cxn>
              </a:cxnLst>
              <a:rect l="l" t="t" r="r" b="b"/>
              <a:pathLst>
                <a:path w="91668" h="16741">
                  <a:moveTo>
                    <a:pt x="0" y="2797"/>
                  </a:moveTo>
                  <a:cubicBezTo>
                    <a:pt x="30632" y="7369"/>
                    <a:pt x="58979" y="11712"/>
                    <a:pt x="91668" y="16741"/>
                  </a:cubicBezTo>
                  <a:cubicBezTo>
                    <a:pt x="76124" y="2111"/>
                    <a:pt x="31089" y="-4061"/>
                    <a:pt x="0" y="2797"/>
                  </a:cubicBezTo>
                  <a:close/>
                </a:path>
              </a:pathLst>
            </a:custGeom>
            <a:solidFill>
              <a:srgbClr val="000000"/>
            </a:solidFill>
            <a:ln w="2286" cap="flat">
              <a:noFill/>
              <a:prstDash val="solid"/>
              <a:miter/>
            </a:ln>
          </p:spPr>
          <p:txBody>
            <a:bodyPr rtlCol="0" anchor="ctr"/>
            <a:lstStyle/>
            <a:p>
              <a:endParaRPr lang="en-US"/>
            </a:p>
          </p:txBody>
        </p:sp>
        <p:sp>
          <p:nvSpPr>
            <p:cNvPr id="1067" name="Freeform 977">
              <a:extLst>
                <a:ext uri="{FF2B5EF4-FFF2-40B4-BE49-F238E27FC236}">
                  <a16:creationId xmlns:a16="http://schemas.microsoft.com/office/drawing/2014/main" id="{B8120905-E552-89B7-11B7-1861C6E2992B}"/>
                </a:ext>
              </a:extLst>
            </p:cNvPr>
            <p:cNvSpPr/>
            <p:nvPr/>
          </p:nvSpPr>
          <p:spPr>
            <a:xfrm>
              <a:off x="8374584" y="4825288"/>
              <a:ext cx="70180" cy="34518"/>
            </a:xfrm>
            <a:custGeom>
              <a:avLst/>
              <a:gdLst>
                <a:gd name="connsiteX0" fmla="*/ 70180 w 70180"/>
                <a:gd name="connsiteY0" fmla="*/ 0 h 34518"/>
                <a:gd name="connsiteX1" fmla="*/ 0 w 70180"/>
                <a:gd name="connsiteY1" fmla="*/ 34518 h 34518"/>
                <a:gd name="connsiteX2" fmla="*/ 70180 w 70180"/>
                <a:gd name="connsiteY2" fmla="*/ 0 h 34518"/>
              </a:gdLst>
              <a:ahLst/>
              <a:cxnLst>
                <a:cxn ang="0">
                  <a:pos x="connsiteX0" y="connsiteY0"/>
                </a:cxn>
                <a:cxn ang="0">
                  <a:pos x="connsiteX1" y="connsiteY1"/>
                </a:cxn>
                <a:cxn ang="0">
                  <a:pos x="connsiteX2" y="connsiteY2"/>
                </a:cxn>
              </a:cxnLst>
              <a:rect l="l" t="t" r="r" b="b"/>
              <a:pathLst>
                <a:path w="70180" h="34518">
                  <a:moveTo>
                    <a:pt x="70180" y="0"/>
                  </a:moveTo>
                  <a:cubicBezTo>
                    <a:pt x="51435" y="2057"/>
                    <a:pt x="5486" y="25374"/>
                    <a:pt x="0" y="34518"/>
                  </a:cubicBezTo>
                  <a:cubicBezTo>
                    <a:pt x="23774" y="23317"/>
                    <a:pt x="52806" y="23774"/>
                    <a:pt x="70180" y="0"/>
                  </a:cubicBezTo>
                  <a:close/>
                </a:path>
              </a:pathLst>
            </a:custGeom>
            <a:solidFill>
              <a:srgbClr val="000000"/>
            </a:solidFill>
            <a:ln w="2286" cap="flat">
              <a:noFill/>
              <a:prstDash val="solid"/>
              <a:miter/>
            </a:ln>
          </p:spPr>
          <p:txBody>
            <a:bodyPr rtlCol="0" anchor="ctr"/>
            <a:lstStyle/>
            <a:p>
              <a:endParaRPr lang="en-US"/>
            </a:p>
          </p:txBody>
        </p:sp>
        <p:sp>
          <p:nvSpPr>
            <p:cNvPr id="1068" name="Freeform 978">
              <a:extLst>
                <a:ext uri="{FF2B5EF4-FFF2-40B4-BE49-F238E27FC236}">
                  <a16:creationId xmlns:a16="http://schemas.microsoft.com/office/drawing/2014/main" id="{0A5423AC-4F43-6DBD-0C7C-C9E2C51A4133}"/>
                </a:ext>
              </a:extLst>
            </p:cNvPr>
            <p:cNvSpPr/>
            <p:nvPr/>
          </p:nvSpPr>
          <p:spPr>
            <a:xfrm>
              <a:off x="8946054" y="4295622"/>
              <a:ext cx="45750" cy="51426"/>
            </a:xfrm>
            <a:custGeom>
              <a:avLst/>
              <a:gdLst>
                <a:gd name="connsiteX0" fmla="*/ 10545 w 45750"/>
                <a:gd name="connsiteY0" fmla="*/ 47549 h 51426"/>
                <a:gd name="connsiteX1" fmla="*/ 33177 w 45750"/>
                <a:gd name="connsiteY1" fmla="*/ 18517 h 51426"/>
                <a:gd name="connsiteX2" fmla="*/ 45750 w 45750"/>
                <a:gd name="connsiteY2" fmla="*/ 0 h 51426"/>
                <a:gd name="connsiteX3" fmla="*/ 1401 w 45750"/>
                <a:gd name="connsiteY3" fmla="*/ 42062 h 51426"/>
                <a:gd name="connsiteX4" fmla="*/ 1858 w 45750"/>
                <a:gd name="connsiteY4" fmla="*/ 49835 h 51426"/>
                <a:gd name="connsiteX5" fmla="*/ 10545 w 45750"/>
                <a:gd name="connsiteY5" fmla="*/ 47549 h 5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0" h="51426">
                  <a:moveTo>
                    <a:pt x="10545" y="47549"/>
                  </a:moveTo>
                  <a:cubicBezTo>
                    <a:pt x="17403" y="37262"/>
                    <a:pt x="24947" y="27661"/>
                    <a:pt x="33177" y="18517"/>
                  </a:cubicBezTo>
                  <a:cubicBezTo>
                    <a:pt x="37291" y="13716"/>
                    <a:pt x="45064" y="10973"/>
                    <a:pt x="45750" y="0"/>
                  </a:cubicBezTo>
                  <a:cubicBezTo>
                    <a:pt x="24947" y="10287"/>
                    <a:pt x="12603" y="25603"/>
                    <a:pt x="1401" y="42062"/>
                  </a:cubicBezTo>
                  <a:cubicBezTo>
                    <a:pt x="-199" y="44577"/>
                    <a:pt x="-885" y="47549"/>
                    <a:pt x="1858" y="49835"/>
                  </a:cubicBezTo>
                  <a:cubicBezTo>
                    <a:pt x="5287" y="53264"/>
                    <a:pt x="8488" y="50521"/>
                    <a:pt x="10545" y="47549"/>
                  </a:cubicBezTo>
                  <a:close/>
                </a:path>
              </a:pathLst>
            </a:custGeom>
            <a:solidFill>
              <a:srgbClr val="000000"/>
            </a:solidFill>
            <a:ln w="2286" cap="flat">
              <a:noFill/>
              <a:prstDash val="solid"/>
              <a:miter/>
            </a:ln>
          </p:spPr>
          <p:txBody>
            <a:bodyPr rtlCol="0" anchor="ctr"/>
            <a:lstStyle/>
            <a:p>
              <a:endParaRPr lang="en-US"/>
            </a:p>
          </p:txBody>
        </p:sp>
        <p:sp>
          <p:nvSpPr>
            <p:cNvPr id="1069" name="Freeform 979">
              <a:extLst>
                <a:ext uri="{FF2B5EF4-FFF2-40B4-BE49-F238E27FC236}">
                  <a16:creationId xmlns:a16="http://schemas.microsoft.com/office/drawing/2014/main" id="{2B2AF0E2-44D0-4E24-BB1C-33B092B7F551}"/>
                </a:ext>
              </a:extLst>
            </p:cNvPr>
            <p:cNvSpPr/>
            <p:nvPr/>
          </p:nvSpPr>
          <p:spPr>
            <a:xfrm>
              <a:off x="9098517" y="4694046"/>
              <a:ext cx="61765" cy="24232"/>
            </a:xfrm>
            <a:custGeom>
              <a:avLst/>
              <a:gdLst>
                <a:gd name="connsiteX0" fmla="*/ 8273 w 61765"/>
                <a:gd name="connsiteY0" fmla="*/ 254 h 24232"/>
                <a:gd name="connsiteX1" fmla="*/ 44 w 61765"/>
                <a:gd name="connsiteY1" fmla="*/ 4369 h 24232"/>
                <a:gd name="connsiteX2" fmla="*/ 6673 w 61765"/>
                <a:gd name="connsiteY2" fmla="*/ 11455 h 24232"/>
                <a:gd name="connsiteX3" fmla="*/ 40049 w 61765"/>
                <a:gd name="connsiteY3" fmla="*/ 21514 h 24232"/>
                <a:gd name="connsiteX4" fmla="*/ 61766 w 61765"/>
                <a:gd name="connsiteY4" fmla="*/ 21285 h 24232"/>
                <a:gd name="connsiteX5" fmla="*/ 33419 w 61765"/>
                <a:gd name="connsiteY5" fmla="*/ 7569 h 24232"/>
                <a:gd name="connsiteX6" fmla="*/ 8273 w 61765"/>
                <a:gd name="connsiteY6" fmla="*/ 254 h 2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65" h="24232">
                  <a:moveTo>
                    <a:pt x="8273" y="254"/>
                  </a:moveTo>
                  <a:cubicBezTo>
                    <a:pt x="4616" y="25"/>
                    <a:pt x="730" y="-1118"/>
                    <a:pt x="44" y="4369"/>
                  </a:cubicBezTo>
                  <a:cubicBezTo>
                    <a:pt x="-413" y="8941"/>
                    <a:pt x="2787" y="10998"/>
                    <a:pt x="6673" y="11455"/>
                  </a:cubicBezTo>
                  <a:cubicBezTo>
                    <a:pt x="18560" y="12827"/>
                    <a:pt x="29076" y="17399"/>
                    <a:pt x="40049" y="21514"/>
                  </a:cubicBezTo>
                  <a:cubicBezTo>
                    <a:pt x="45535" y="23571"/>
                    <a:pt x="52165" y="26543"/>
                    <a:pt x="61766" y="21285"/>
                  </a:cubicBezTo>
                  <a:cubicBezTo>
                    <a:pt x="50564" y="15799"/>
                    <a:pt x="41878" y="11913"/>
                    <a:pt x="33419" y="7569"/>
                  </a:cubicBezTo>
                  <a:cubicBezTo>
                    <a:pt x="25418" y="3683"/>
                    <a:pt x="17189" y="711"/>
                    <a:pt x="8273" y="254"/>
                  </a:cubicBezTo>
                  <a:close/>
                </a:path>
              </a:pathLst>
            </a:custGeom>
            <a:solidFill>
              <a:srgbClr val="000000"/>
            </a:solidFill>
            <a:ln w="2286" cap="flat">
              <a:noFill/>
              <a:prstDash val="solid"/>
              <a:miter/>
            </a:ln>
          </p:spPr>
          <p:txBody>
            <a:bodyPr rtlCol="0" anchor="ctr"/>
            <a:lstStyle/>
            <a:p>
              <a:endParaRPr lang="en-US"/>
            </a:p>
          </p:txBody>
        </p:sp>
        <p:sp>
          <p:nvSpPr>
            <p:cNvPr id="1070" name="Freeform 980">
              <a:extLst>
                <a:ext uri="{FF2B5EF4-FFF2-40B4-BE49-F238E27FC236}">
                  <a16:creationId xmlns:a16="http://schemas.microsoft.com/office/drawing/2014/main" id="{96115336-50DB-523E-6795-7CD261D87530}"/>
                </a:ext>
              </a:extLst>
            </p:cNvPr>
            <p:cNvSpPr/>
            <p:nvPr/>
          </p:nvSpPr>
          <p:spPr>
            <a:xfrm>
              <a:off x="8705399" y="4237101"/>
              <a:ext cx="13897" cy="70016"/>
            </a:xfrm>
            <a:custGeom>
              <a:avLst/>
              <a:gdLst>
                <a:gd name="connsiteX0" fmla="*/ 2256 w 13897"/>
                <a:gd name="connsiteY0" fmla="*/ 64465 h 70016"/>
                <a:gd name="connsiteX1" fmla="*/ 10028 w 13897"/>
                <a:gd name="connsiteY1" fmla="*/ 69723 h 70016"/>
                <a:gd name="connsiteX2" fmla="*/ 13686 w 13897"/>
                <a:gd name="connsiteY2" fmla="*/ 62865 h 70016"/>
                <a:gd name="connsiteX3" fmla="*/ 3170 w 13897"/>
                <a:gd name="connsiteY3" fmla="*/ 0 h 70016"/>
                <a:gd name="connsiteX4" fmla="*/ 2256 w 13897"/>
                <a:gd name="connsiteY4" fmla="*/ 64465 h 70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97" h="70016">
                  <a:moveTo>
                    <a:pt x="2256" y="64465"/>
                  </a:moveTo>
                  <a:cubicBezTo>
                    <a:pt x="2941" y="68580"/>
                    <a:pt x="5685" y="70866"/>
                    <a:pt x="10028" y="69723"/>
                  </a:cubicBezTo>
                  <a:cubicBezTo>
                    <a:pt x="13457" y="68809"/>
                    <a:pt x="14371" y="65608"/>
                    <a:pt x="13686" y="62865"/>
                  </a:cubicBezTo>
                  <a:cubicBezTo>
                    <a:pt x="9114" y="43663"/>
                    <a:pt x="11628" y="23546"/>
                    <a:pt x="3170" y="0"/>
                  </a:cubicBezTo>
                  <a:cubicBezTo>
                    <a:pt x="-259" y="24232"/>
                    <a:pt x="-1402" y="44348"/>
                    <a:pt x="2256" y="64465"/>
                  </a:cubicBezTo>
                  <a:close/>
                </a:path>
              </a:pathLst>
            </a:custGeom>
            <a:solidFill>
              <a:srgbClr val="000000"/>
            </a:solidFill>
            <a:ln w="2286" cap="flat">
              <a:noFill/>
              <a:prstDash val="solid"/>
              <a:miter/>
            </a:ln>
          </p:spPr>
          <p:txBody>
            <a:bodyPr rtlCol="0" anchor="ctr"/>
            <a:lstStyle/>
            <a:p>
              <a:endParaRPr lang="en-US"/>
            </a:p>
          </p:txBody>
        </p:sp>
        <p:sp>
          <p:nvSpPr>
            <p:cNvPr id="1071" name="Freeform 981">
              <a:extLst>
                <a:ext uri="{FF2B5EF4-FFF2-40B4-BE49-F238E27FC236}">
                  <a16:creationId xmlns:a16="http://schemas.microsoft.com/office/drawing/2014/main" id="{D467874E-9D9E-87C4-4731-A34839466A40}"/>
                </a:ext>
              </a:extLst>
            </p:cNvPr>
            <p:cNvSpPr/>
            <p:nvPr/>
          </p:nvSpPr>
          <p:spPr>
            <a:xfrm>
              <a:off x="9009414" y="4882112"/>
              <a:ext cx="39415" cy="37588"/>
            </a:xfrm>
            <a:custGeom>
              <a:avLst/>
              <a:gdLst>
                <a:gd name="connsiteX0" fmla="*/ 9594 w 39415"/>
                <a:gd name="connsiteY0" fmla="*/ 2155 h 37588"/>
                <a:gd name="connsiteX1" fmla="*/ 1822 w 39415"/>
                <a:gd name="connsiteY1" fmla="*/ 1240 h 37588"/>
                <a:gd name="connsiteX2" fmla="*/ 3193 w 39415"/>
                <a:gd name="connsiteY2" fmla="*/ 10613 h 37588"/>
                <a:gd name="connsiteX3" fmla="*/ 35426 w 39415"/>
                <a:gd name="connsiteY3" fmla="*/ 37588 h 37588"/>
                <a:gd name="connsiteX4" fmla="*/ 38855 w 39415"/>
                <a:gd name="connsiteY4" fmla="*/ 30730 h 37588"/>
                <a:gd name="connsiteX5" fmla="*/ 9594 w 39415"/>
                <a:gd name="connsiteY5" fmla="*/ 2155 h 3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5" h="37588">
                  <a:moveTo>
                    <a:pt x="9594" y="2155"/>
                  </a:moveTo>
                  <a:cubicBezTo>
                    <a:pt x="7308" y="554"/>
                    <a:pt x="4336" y="-1274"/>
                    <a:pt x="1822" y="1240"/>
                  </a:cubicBezTo>
                  <a:cubicBezTo>
                    <a:pt x="-1379" y="4669"/>
                    <a:pt x="-7" y="8784"/>
                    <a:pt x="3193" y="10613"/>
                  </a:cubicBezTo>
                  <a:cubicBezTo>
                    <a:pt x="14852" y="17928"/>
                    <a:pt x="24453" y="27986"/>
                    <a:pt x="35426" y="37588"/>
                  </a:cubicBezTo>
                  <a:cubicBezTo>
                    <a:pt x="39083" y="34844"/>
                    <a:pt x="40226" y="32558"/>
                    <a:pt x="38855" y="30730"/>
                  </a:cubicBezTo>
                  <a:cubicBezTo>
                    <a:pt x="31311" y="19071"/>
                    <a:pt x="21253" y="9698"/>
                    <a:pt x="9594" y="2155"/>
                  </a:cubicBezTo>
                  <a:close/>
                </a:path>
              </a:pathLst>
            </a:custGeom>
            <a:solidFill>
              <a:srgbClr val="000000"/>
            </a:solidFill>
            <a:ln w="2286" cap="flat">
              <a:noFill/>
              <a:prstDash val="solid"/>
              <a:miter/>
            </a:ln>
          </p:spPr>
          <p:txBody>
            <a:bodyPr rtlCol="0" anchor="ctr"/>
            <a:lstStyle/>
            <a:p>
              <a:endParaRPr lang="en-US"/>
            </a:p>
          </p:txBody>
        </p:sp>
        <p:sp>
          <p:nvSpPr>
            <p:cNvPr id="1072" name="Freeform 982">
              <a:extLst>
                <a:ext uri="{FF2B5EF4-FFF2-40B4-BE49-F238E27FC236}">
                  <a16:creationId xmlns:a16="http://schemas.microsoft.com/office/drawing/2014/main" id="{14617695-8538-9127-A69D-EB62A19448E5}"/>
                </a:ext>
              </a:extLst>
            </p:cNvPr>
            <p:cNvSpPr/>
            <p:nvPr/>
          </p:nvSpPr>
          <p:spPr>
            <a:xfrm>
              <a:off x="8626785" y="4797491"/>
              <a:ext cx="238837" cy="310575"/>
            </a:xfrm>
            <a:custGeom>
              <a:avLst/>
              <a:gdLst>
                <a:gd name="connsiteX0" fmla="*/ 154936 w 238837"/>
                <a:gd name="connsiteY0" fmla="*/ 298688 h 310575"/>
                <a:gd name="connsiteX1" fmla="*/ 165223 w 238837"/>
                <a:gd name="connsiteY1" fmla="*/ 202676 h 310575"/>
                <a:gd name="connsiteX2" fmla="*/ 167280 w 238837"/>
                <a:gd name="connsiteY2" fmla="*/ 187360 h 310575"/>
                <a:gd name="connsiteX3" fmla="*/ 175967 w 238837"/>
                <a:gd name="connsiteY3" fmla="*/ 126552 h 310575"/>
                <a:gd name="connsiteX4" fmla="*/ 206828 w 238837"/>
                <a:gd name="connsiteY4" fmla="*/ 68488 h 310575"/>
                <a:gd name="connsiteX5" fmla="*/ 229231 w 238837"/>
                <a:gd name="connsiteY5" fmla="*/ 47457 h 310575"/>
                <a:gd name="connsiteX6" fmla="*/ 236089 w 238837"/>
                <a:gd name="connsiteY6" fmla="*/ 15453 h 310575"/>
                <a:gd name="connsiteX7" fmla="*/ 201799 w 238837"/>
                <a:gd name="connsiteY7" fmla="*/ 594 h 310575"/>
                <a:gd name="connsiteX8" fmla="*/ 138705 w 238837"/>
                <a:gd name="connsiteY8" fmla="*/ 30083 h 310575"/>
                <a:gd name="connsiteX9" fmla="*/ 97100 w 238837"/>
                <a:gd name="connsiteY9" fmla="*/ 25511 h 310575"/>
                <a:gd name="connsiteX10" fmla="*/ 27149 w 238837"/>
                <a:gd name="connsiteY10" fmla="*/ 594 h 310575"/>
                <a:gd name="connsiteX11" fmla="*/ 1774 w 238837"/>
                <a:gd name="connsiteY11" fmla="*/ 30769 h 310575"/>
                <a:gd name="connsiteX12" fmla="*/ 33321 w 238837"/>
                <a:gd name="connsiteY12" fmla="*/ 89748 h 310575"/>
                <a:gd name="connsiteX13" fmla="*/ 43608 w 238837"/>
                <a:gd name="connsiteY13" fmla="*/ 213420 h 310575"/>
                <a:gd name="connsiteX14" fmla="*/ 43836 w 238837"/>
                <a:gd name="connsiteY14" fmla="*/ 217078 h 310575"/>
                <a:gd name="connsiteX15" fmla="*/ 44294 w 238837"/>
                <a:gd name="connsiteY15" fmla="*/ 224622 h 310575"/>
                <a:gd name="connsiteX16" fmla="*/ 44751 w 238837"/>
                <a:gd name="connsiteY16" fmla="*/ 229651 h 310575"/>
                <a:gd name="connsiteX17" fmla="*/ 45208 w 238837"/>
                <a:gd name="connsiteY17" fmla="*/ 236280 h 310575"/>
                <a:gd name="connsiteX18" fmla="*/ 45665 w 238837"/>
                <a:gd name="connsiteY18" fmla="*/ 242224 h 310575"/>
                <a:gd name="connsiteX19" fmla="*/ 46122 w 238837"/>
                <a:gd name="connsiteY19" fmla="*/ 248396 h 310575"/>
                <a:gd name="connsiteX20" fmla="*/ 46580 w 238837"/>
                <a:gd name="connsiteY20" fmla="*/ 254797 h 310575"/>
                <a:gd name="connsiteX21" fmla="*/ 47037 w 238837"/>
                <a:gd name="connsiteY21" fmla="*/ 260512 h 310575"/>
                <a:gd name="connsiteX22" fmla="*/ 47494 w 238837"/>
                <a:gd name="connsiteY22" fmla="*/ 267599 h 310575"/>
                <a:gd name="connsiteX23" fmla="*/ 47723 w 238837"/>
                <a:gd name="connsiteY23" fmla="*/ 272856 h 310575"/>
                <a:gd name="connsiteX24" fmla="*/ 48180 w 238837"/>
                <a:gd name="connsiteY24" fmla="*/ 280857 h 310575"/>
                <a:gd name="connsiteX25" fmla="*/ 48408 w 238837"/>
                <a:gd name="connsiteY25" fmla="*/ 285201 h 310575"/>
                <a:gd name="connsiteX26" fmla="*/ 48866 w 238837"/>
                <a:gd name="connsiteY26" fmla="*/ 297545 h 310575"/>
                <a:gd name="connsiteX27" fmla="*/ 47265 w 238837"/>
                <a:gd name="connsiteY27" fmla="*/ 303717 h 310575"/>
                <a:gd name="connsiteX28" fmla="*/ 47037 w 238837"/>
                <a:gd name="connsiteY28" fmla="*/ 304860 h 310575"/>
                <a:gd name="connsiteX29" fmla="*/ 72411 w 238837"/>
                <a:gd name="connsiteY29" fmla="*/ 308061 h 310575"/>
                <a:gd name="connsiteX30" fmla="*/ 71268 w 238837"/>
                <a:gd name="connsiteY30" fmla="*/ 306461 h 310575"/>
                <a:gd name="connsiteX31" fmla="*/ 62810 w 238837"/>
                <a:gd name="connsiteY31" fmla="*/ 285658 h 310575"/>
                <a:gd name="connsiteX32" fmla="*/ 59838 w 238837"/>
                <a:gd name="connsiteY32" fmla="*/ 248853 h 310575"/>
                <a:gd name="connsiteX33" fmla="*/ 58924 w 238837"/>
                <a:gd name="connsiteY33" fmla="*/ 238338 h 310575"/>
                <a:gd name="connsiteX34" fmla="*/ 56409 w 238837"/>
                <a:gd name="connsiteY34" fmla="*/ 206562 h 310575"/>
                <a:gd name="connsiteX35" fmla="*/ 56409 w 238837"/>
                <a:gd name="connsiteY35" fmla="*/ 206334 h 310575"/>
                <a:gd name="connsiteX36" fmla="*/ 53438 w 238837"/>
                <a:gd name="connsiteY36" fmla="*/ 167472 h 310575"/>
                <a:gd name="connsiteX37" fmla="*/ 46808 w 238837"/>
                <a:gd name="connsiteY37" fmla="*/ 79918 h 310575"/>
                <a:gd name="connsiteX38" fmla="*/ 39036 w 238837"/>
                <a:gd name="connsiteY38" fmla="*/ 62544 h 310575"/>
                <a:gd name="connsiteX39" fmla="*/ 18005 w 238837"/>
                <a:gd name="connsiteY39" fmla="*/ 29626 h 310575"/>
                <a:gd name="connsiteX40" fmla="*/ 31949 w 238837"/>
                <a:gd name="connsiteY40" fmla="*/ 12710 h 310575"/>
                <a:gd name="connsiteX41" fmla="*/ 77441 w 238837"/>
                <a:gd name="connsiteY41" fmla="*/ 28712 h 310575"/>
                <a:gd name="connsiteX42" fmla="*/ 84984 w 238837"/>
                <a:gd name="connsiteY42" fmla="*/ 33284 h 310575"/>
                <a:gd name="connsiteX43" fmla="*/ 178253 w 238837"/>
                <a:gd name="connsiteY43" fmla="*/ 27797 h 310575"/>
                <a:gd name="connsiteX44" fmla="*/ 200885 w 238837"/>
                <a:gd name="connsiteY44" fmla="*/ 14767 h 310575"/>
                <a:gd name="connsiteX45" fmla="*/ 224430 w 238837"/>
                <a:gd name="connsiteY45" fmla="*/ 21854 h 310575"/>
                <a:gd name="connsiteX46" fmla="*/ 218258 w 238837"/>
                <a:gd name="connsiteY46" fmla="*/ 40827 h 310575"/>
                <a:gd name="connsiteX47" fmla="*/ 183054 w 238837"/>
                <a:gd name="connsiteY47" fmla="*/ 70545 h 310575"/>
                <a:gd name="connsiteX48" fmla="*/ 166823 w 238837"/>
                <a:gd name="connsiteY48" fmla="*/ 97749 h 310575"/>
                <a:gd name="connsiteX49" fmla="*/ 154022 w 238837"/>
                <a:gd name="connsiteY49" fmla="*/ 192618 h 310575"/>
                <a:gd name="connsiteX50" fmla="*/ 152879 w 238837"/>
                <a:gd name="connsiteY50" fmla="*/ 203362 h 310575"/>
                <a:gd name="connsiteX51" fmla="*/ 152650 w 238837"/>
                <a:gd name="connsiteY51" fmla="*/ 204962 h 310575"/>
                <a:gd name="connsiteX52" fmla="*/ 151736 w 238837"/>
                <a:gd name="connsiteY52" fmla="*/ 213420 h 310575"/>
                <a:gd name="connsiteX53" fmla="*/ 151507 w 238837"/>
                <a:gd name="connsiteY53" fmla="*/ 216392 h 310575"/>
                <a:gd name="connsiteX54" fmla="*/ 150821 w 238837"/>
                <a:gd name="connsiteY54" fmla="*/ 223936 h 310575"/>
                <a:gd name="connsiteX55" fmla="*/ 150593 w 238837"/>
                <a:gd name="connsiteY55" fmla="*/ 226908 h 310575"/>
                <a:gd name="connsiteX56" fmla="*/ 149907 w 238837"/>
                <a:gd name="connsiteY56" fmla="*/ 237195 h 310575"/>
                <a:gd name="connsiteX57" fmla="*/ 143049 w 238837"/>
                <a:gd name="connsiteY57" fmla="*/ 291602 h 310575"/>
                <a:gd name="connsiteX58" fmla="*/ 142820 w 238837"/>
                <a:gd name="connsiteY58" fmla="*/ 293659 h 310575"/>
                <a:gd name="connsiteX59" fmla="*/ 142820 w 238837"/>
                <a:gd name="connsiteY59" fmla="*/ 294116 h 310575"/>
                <a:gd name="connsiteX60" fmla="*/ 142592 w 238837"/>
                <a:gd name="connsiteY60" fmla="*/ 295488 h 310575"/>
                <a:gd name="connsiteX61" fmla="*/ 142592 w 238837"/>
                <a:gd name="connsiteY61" fmla="*/ 295945 h 310575"/>
                <a:gd name="connsiteX62" fmla="*/ 142363 w 238837"/>
                <a:gd name="connsiteY62" fmla="*/ 297088 h 310575"/>
                <a:gd name="connsiteX63" fmla="*/ 142363 w 238837"/>
                <a:gd name="connsiteY63" fmla="*/ 297545 h 310575"/>
                <a:gd name="connsiteX64" fmla="*/ 142134 w 238837"/>
                <a:gd name="connsiteY64" fmla="*/ 298688 h 310575"/>
                <a:gd name="connsiteX65" fmla="*/ 142134 w 238837"/>
                <a:gd name="connsiteY65" fmla="*/ 299145 h 310575"/>
                <a:gd name="connsiteX66" fmla="*/ 141906 w 238837"/>
                <a:gd name="connsiteY66" fmla="*/ 300517 h 310575"/>
                <a:gd name="connsiteX67" fmla="*/ 141906 w 238837"/>
                <a:gd name="connsiteY67" fmla="*/ 300746 h 310575"/>
                <a:gd name="connsiteX68" fmla="*/ 141220 w 238837"/>
                <a:gd name="connsiteY68" fmla="*/ 303489 h 310575"/>
                <a:gd name="connsiteX69" fmla="*/ 141220 w 238837"/>
                <a:gd name="connsiteY69" fmla="*/ 303717 h 310575"/>
                <a:gd name="connsiteX70" fmla="*/ 140763 w 238837"/>
                <a:gd name="connsiteY70" fmla="*/ 304632 h 310575"/>
                <a:gd name="connsiteX71" fmla="*/ 140763 w 238837"/>
                <a:gd name="connsiteY71" fmla="*/ 304860 h 310575"/>
                <a:gd name="connsiteX72" fmla="*/ 140306 w 238837"/>
                <a:gd name="connsiteY72" fmla="*/ 305775 h 310575"/>
                <a:gd name="connsiteX73" fmla="*/ 140306 w 238837"/>
                <a:gd name="connsiteY73" fmla="*/ 306003 h 310575"/>
                <a:gd name="connsiteX74" fmla="*/ 139848 w 238837"/>
                <a:gd name="connsiteY74" fmla="*/ 306918 h 310575"/>
                <a:gd name="connsiteX75" fmla="*/ 139848 w 238837"/>
                <a:gd name="connsiteY75" fmla="*/ 306918 h 310575"/>
                <a:gd name="connsiteX76" fmla="*/ 138020 w 238837"/>
                <a:gd name="connsiteY76" fmla="*/ 309204 h 310575"/>
                <a:gd name="connsiteX77" fmla="*/ 138020 w 238837"/>
                <a:gd name="connsiteY77" fmla="*/ 309204 h 310575"/>
                <a:gd name="connsiteX78" fmla="*/ 137334 w 238837"/>
                <a:gd name="connsiteY78" fmla="*/ 309661 h 310575"/>
                <a:gd name="connsiteX79" fmla="*/ 137334 w 238837"/>
                <a:gd name="connsiteY79" fmla="*/ 309661 h 310575"/>
                <a:gd name="connsiteX80" fmla="*/ 136648 w 238837"/>
                <a:gd name="connsiteY80" fmla="*/ 310118 h 310575"/>
                <a:gd name="connsiteX81" fmla="*/ 136648 w 238837"/>
                <a:gd name="connsiteY81" fmla="*/ 310118 h 310575"/>
                <a:gd name="connsiteX82" fmla="*/ 135734 w 238837"/>
                <a:gd name="connsiteY82" fmla="*/ 310575 h 310575"/>
                <a:gd name="connsiteX83" fmla="*/ 135734 w 238837"/>
                <a:gd name="connsiteY83" fmla="*/ 310575 h 310575"/>
                <a:gd name="connsiteX84" fmla="*/ 140763 w 238837"/>
                <a:gd name="connsiteY84" fmla="*/ 310347 h 310575"/>
                <a:gd name="connsiteX85" fmla="*/ 157451 w 238837"/>
                <a:gd name="connsiteY85" fmla="*/ 309432 h 310575"/>
                <a:gd name="connsiteX86" fmla="*/ 157222 w 238837"/>
                <a:gd name="connsiteY86" fmla="*/ 308747 h 310575"/>
                <a:gd name="connsiteX87" fmla="*/ 154936 w 238837"/>
                <a:gd name="connsiteY87" fmla="*/ 298688 h 31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38837" h="310575">
                  <a:moveTo>
                    <a:pt x="154936" y="298688"/>
                  </a:moveTo>
                  <a:cubicBezTo>
                    <a:pt x="157908" y="266684"/>
                    <a:pt x="161337" y="234452"/>
                    <a:pt x="165223" y="202676"/>
                  </a:cubicBezTo>
                  <a:cubicBezTo>
                    <a:pt x="165909" y="197647"/>
                    <a:pt x="166595" y="192389"/>
                    <a:pt x="167280" y="187360"/>
                  </a:cubicBezTo>
                  <a:cubicBezTo>
                    <a:pt x="170024" y="167015"/>
                    <a:pt x="172995" y="146898"/>
                    <a:pt x="175967" y="126552"/>
                  </a:cubicBezTo>
                  <a:cubicBezTo>
                    <a:pt x="179168" y="103464"/>
                    <a:pt x="185568" y="82433"/>
                    <a:pt x="206828" y="68488"/>
                  </a:cubicBezTo>
                  <a:cubicBezTo>
                    <a:pt x="215286" y="63002"/>
                    <a:pt x="222144" y="55001"/>
                    <a:pt x="229231" y="47457"/>
                  </a:cubicBezTo>
                  <a:cubicBezTo>
                    <a:pt x="239061" y="36941"/>
                    <a:pt x="241347" y="25054"/>
                    <a:pt x="236089" y="15453"/>
                  </a:cubicBezTo>
                  <a:cubicBezTo>
                    <a:pt x="231060" y="6309"/>
                    <a:pt x="212772" y="-2378"/>
                    <a:pt x="201799" y="594"/>
                  </a:cubicBezTo>
                  <a:cubicBezTo>
                    <a:pt x="194941" y="2423"/>
                    <a:pt x="153793" y="24368"/>
                    <a:pt x="138705" y="30083"/>
                  </a:cubicBezTo>
                  <a:cubicBezTo>
                    <a:pt x="123389" y="35798"/>
                    <a:pt x="110816" y="33512"/>
                    <a:pt x="97100" y="25511"/>
                  </a:cubicBezTo>
                  <a:cubicBezTo>
                    <a:pt x="75383" y="12938"/>
                    <a:pt x="52523" y="2880"/>
                    <a:pt x="27149" y="594"/>
                  </a:cubicBezTo>
                  <a:cubicBezTo>
                    <a:pt x="4060" y="-1464"/>
                    <a:pt x="-3941" y="8138"/>
                    <a:pt x="1774" y="30769"/>
                  </a:cubicBezTo>
                  <a:cubicBezTo>
                    <a:pt x="5203" y="44028"/>
                    <a:pt x="32406" y="79689"/>
                    <a:pt x="33321" y="89748"/>
                  </a:cubicBezTo>
                  <a:cubicBezTo>
                    <a:pt x="36293" y="130896"/>
                    <a:pt x="40407" y="172272"/>
                    <a:pt x="43608" y="213420"/>
                  </a:cubicBezTo>
                  <a:cubicBezTo>
                    <a:pt x="43608" y="214563"/>
                    <a:pt x="43836" y="215935"/>
                    <a:pt x="43836" y="217078"/>
                  </a:cubicBezTo>
                  <a:cubicBezTo>
                    <a:pt x="44065" y="219593"/>
                    <a:pt x="44294" y="222107"/>
                    <a:pt x="44294" y="224622"/>
                  </a:cubicBezTo>
                  <a:cubicBezTo>
                    <a:pt x="44522" y="226222"/>
                    <a:pt x="44522" y="228051"/>
                    <a:pt x="44751" y="229651"/>
                  </a:cubicBezTo>
                  <a:cubicBezTo>
                    <a:pt x="44979" y="231937"/>
                    <a:pt x="44979" y="234223"/>
                    <a:pt x="45208" y="236280"/>
                  </a:cubicBezTo>
                  <a:cubicBezTo>
                    <a:pt x="45437" y="238338"/>
                    <a:pt x="45437" y="240167"/>
                    <a:pt x="45665" y="242224"/>
                  </a:cubicBezTo>
                  <a:cubicBezTo>
                    <a:pt x="45894" y="244281"/>
                    <a:pt x="45894" y="246339"/>
                    <a:pt x="46122" y="248396"/>
                  </a:cubicBezTo>
                  <a:cubicBezTo>
                    <a:pt x="46351" y="250454"/>
                    <a:pt x="46351" y="252740"/>
                    <a:pt x="46580" y="254797"/>
                  </a:cubicBezTo>
                  <a:cubicBezTo>
                    <a:pt x="46808" y="256626"/>
                    <a:pt x="46808" y="258683"/>
                    <a:pt x="47037" y="260512"/>
                  </a:cubicBezTo>
                  <a:cubicBezTo>
                    <a:pt x="47265" y="262798"/>
                    <a:pt x="47265" y="265313"/>
                    <a:pt x="47494" y="267599"/>
                  </a:cubicBezTo>
                  <a:cubicBezTo>
                    <a:pt x="47494" y="269427"/>
                    <a:pt x="47723" y="271028"/>
                    <a:pt x="47723" y="272856"/>
                  </a:cubicBezTo>
                  <a:cubicBezTo>
                    <a:pt x="47951" y="275600"/>
                    <a:pt x="47951" y="278114"/>
                    <a:pt x="48180" y="280857"/>
                  </a:cubicBezTo>
                  <a:cubicBezTo>
                    <a:pt x="48180" y="282229"/>
                    <a:pt x="48408" y="283829"/>
                    <a:pt x="48408" y="285201"/>
                  </a:cubicBezTo>
                  <a:cubicBezTo>
                    <a:pt x="48637" y="289316"/>
                    <a:pt x="48866" y="293430"/>
                    <a:pt x="48866" y="297545"/>
                  </a:cubicBezTo>
                  <a:cubicBezTo>
                    <a:pt x="48866" y="298231"/>
                    <a:pt x="47723" y="301889"/>
                    <a:pt x="47265" y="303717"/>
                  </a:cubicBezTo>
                  <a:cubicBezTo>
                    <a:pt x="47037" y="304175"/>
                    <a:pt x="47037" y="304632"/>
                    <a:pt x="47037" y="304860"/>
                  </a:cubicBezTo>
                  <a:cubicBezTo>
                    <a:pt x="53209" y="305775"/>
                    <a:pt x="66239" y="306918"/>
                    <a:pt x="72411" y="308061"/>
                  </a:cubicBezTo>
                  <a:cubicBezTo>
                    <a:pt x="72183" y="307604"/>
                    <a:pt x="71726" y="307146"/>
                    <a:pt x="71268" y="306461"/>
                  </a:cubicBezTo>
                  <a:cubicBezTo>
                    <a:pt x="68297" y="301889"/>
                    <a:pt x="63496" y="292973"/>
                    <a:pt x="62810" y="285658"/>
                  </a:cubicBezTo>
                  <a:cubicBezTo>
                    <a:pt x="61667" y="273314"/>
                    <a:pt x="60753" y="260969"/>
                    <a:pt x="59838" y="248853"/>
                  </a:cubicBezTo>
                  <a:cubicBezTo>
                    <a:pt x="59610" y="245424"/>
                    <a:pt x="59381" y="241767"/>
                    <a:pt x="58924" y="238338"/>
                  </a:cubicBezTo>
                  <a:cubicBezTo>
                    <a:pt x="58010" y="227822"/>
                    <a:pt x="57324" y="217078"/>
                    <a:pt x="56409" y="206562"/>
                  </a:cubicBezTo>
                  <a:cubicBezTo>
                    <a:pt x="56409" y="206562"/>
                    <a:pt x="56409" y="206562"/>
                    <a:pt x="56409" y="206334"/>
                  </a:cubicBezTo>
                  <a:cubicBezTo>
                    <a:pt x="55495" y="193304"/>
                    <a:pt x="54352" y="180502"/>
                    <a:pt x="53438" y="167472"/>
                  </a:cubicBezTo>
                  <a:cubicBezTo>
                    <a:pt x="51152" y="138211"/>
                    <a:pt x="48637" y="109179"/>
                    <a:pt x="46808" y="79918"/>
                  </a:cubicBezTo>
                  <a:cubicBezTo>
                    <a:pt x="46351" y="72831"/>
                    <a:pt x="43836" y="67574"/>
                    <a:pt x="39036" y="62544"/>
                  </a:cubicBezTo>
                  <a:cubicBezTo>
                    <a:pt x="29892" y="52943"/>
                    <a:pt x="22348" y="42428"/>
                    <a:pt x="18005" y="29626"/>
                  </a:cubicBezTo>
                  <a:cubicBezTo>
                    <a:pt x="13204" y="15224"/>
                    <a:pt x="16404" y="10424"/>
                    <a:pt x="31949" y="12710"/>
                  </a:cubicBezTo>
                  <a:cubicBezTo>
                    <a:pt x="47951" y="14996"/>
                    <a:pt x="62582" y="22311"/>
                    <a:pt x="77441" y="28712"/>
                  </a:cubicBezTo>
                  <a:cubicBezTo>
                    <a:pt x="80184" y="29855"/>
                    <a:pt x="82470" y="31683"/>
                    <a:pt x="84984" y="33284"/>
                  </a:cubicBezTo>
                  <a:cubicBezTo>
                    <a:pt x="121560" y="56829"/>
                    <a:pt x="137562" y="48143"/>
                    <a:pt x="178253" y="27797"/>
                  </a:cubicBezTo>
                  <a:cubicBezTo>
                    <a:pt x="186026" y="23911"/>
                    <a:pt x="192426" y="17282"/>
                    <a:pt x="200885" y="14767"/>
                  </a:cubicBezTo>
                  <a:cubicBezTo>
                    <a:pt x="210257" y="12024"/>
                    <a:pt x="219173" y="13853"/>
                    <a:pt x="224430" y="21854"/>
                  </a:cubicBezTo>
                  <a:cubicBezTo>
                    <a:pt x="229460" y="29397"/>
                    <a:pt x="223516" y="35341"/>
                    <a:pt x="218258" y="40827"/>
                  </a:cubicBezTo>
                  <a:cubicBezTo>
                    <a:pt x="207743" y="52257"/>
                    <a:pt x="195398" y="61401"/>
                    <a:pt x="183054" y="70545"/>
                  </a:cubicBezTo>
                  <a:cubicBezTo>
                    <a:pt x="173910" y="77403"/>
                    <a:pt x="168423" y="85404"/>
                    <a:pt x="166823" y="97749"/>
                  </a:cubicBezTo>
                  <a:cubicBezTo>
                    <a:pt x="162708" y="129296"/>
                    <a:pt x="157679" y="160842"/>
                    <a:pt x="154022" y="192618"/>
                  </a:cubicBezTo>
                  <a:cubicBezTo>
                    <a:pt x="153564" y="196275"/>
                    <a:pt x="153107" y="199704"/>
                    <a:pt x="152879" y="203362"/>
                  </a:cubicBezTo>
                  <a:cubicBezTo>
                    <a:pt x="152879" y="203819"/>
                    <a:pt x="152650" y="204505"/>
                    <a:pt x="152650" y="204962"/>
                  </a:cubicBezTo>
                  <a:cubicBezTo>
                    <a:pt x="152421" y="207705"/>
                    <a:pt x="151964" y="210677"/>
                    <a:pt x="151736" y="213420"/>
                  </a:cubicBezTo>
                  <a:cubicBezTo>
                    <a:pt x="151736" y="214335"/>
                    <a:pt x="151507" y="215478"/>
                    <a:pt x="151507" y="216392"/>
                  </a:cubicBezTo>
                  <a:cubicBezTo>
                    <a:pt x="151278" y="218907"/>
                    <a:pt x="151050" y="221421"/>
                    <a:pt x="150821" y="223936"/>
                  </a:cubicBezTo>
                  <a:cubicBezTo>
                    <a:pt x="150821" y="224850"/>
                    <a:pt x="150593" y="225993"/>
                    <a:pt x="150593" y="226908"/>
                  </a:cubicBezTo>
                  <a:cubicBezTo>
                    <a:pt x="150364" y="230337"/>
                    <a:pt x="150135" y="233766"/>
                    <a:pt x="149907" y="237195"/>
                  </a:cubicBezTo>
                  <a:cubicBezTo>
                    <a:pt x="148764" y="255483"/>
                    <a:pt x="145335" y="273542"/>
                    <a:pt x="143049" y="291602"/>
                  </a:cubicBezTo>
                  <a:cubicBezTo>
                    <a:pt x="143049" y="292287"/>
                    <a:pt x="142820" y="292973"/>
                    <a:pt x="142820" y="293659"/>
                  </a:cubicBezTo>
                  <a:cubicBezTo>
                    <a:pt x="142820" y="293888"/>
                    <a:pt x="142820" y="294116"/>
                    <a:pt x="142820" y="294116"/>
                  </a:cubicBezTo>
                  <a:cubicBezTo>
                    <a:pt x="142820" y="294573"/>
                    <a:pt x="142592" y="295031"/>
                    <a:pt x="142592" y="295488"/>
                  </a:cubicBezTo>
                  <a:cubicBezTo>
                    <a:pt x="142592" y="295716"/>
                    <a:pt x="142592" y="295945"/>
                    <a:pt x="142592" y="295945"/>
                  </a:cubicBezTo>
                  <a:cubicBezTo>
                    <a:pt x="142592" y="296402"/>
                    <a:pt x="142363" y="296859"/>
                    <a:pt x="142363" y="297088"/>
                  </a:cubicBezTo>
                  <a:cubicBezTo>
                    <a:pt x="142363" y="297317"/>
                    <a:pt x="142363" y="297545"/>
                    <a:pt x="142363" y="297545"/>
                  </a:cubicBezTo>
                  <a:cubicBezTo>
                    <a:pt x="142363" y="298002"/>
                    <a:pt x="142134" y="298231"/>
                    <a:pt x="142134" y="298688"/>
                  </a:cubicBezTo>
                  <a:cubicBezTo>
                    <a:pt x="142134" y="298917"/>
                    <a:pt x="142134" y="298917"/>
                    <a:pt x="142134" y="299145"/>
                  </a:cubicBezTo>
                  <a:cubicBezTo>
                    <a:pt x="142134" y="299603"/>
                    <a:pt x="141906" y="300060"/>
                    <a:pt x="141906" y="300517"/>
                  </a:cubicBezTo>
                  <a:cubicBezTo>
                    <a:pt x="141906" y="300517"/>
                    <a:pt x="141906" y="300517"/>
                    <a:pt x="141906" y="300746"/>
                  </a:cubicBezTo>
                  <a:cubicBezTo>
                    <a:pt x="141677" y="301660"/>
                    <a:pt x="141449" y="302574"/>
                    <a:pt x="141220" y="303489"/>
                  </a:cubicBezTo>
                  <a:cubicBezTo>
                    <a:pt x="141220" y="303489"/>
                    <a:pt x="141220" y="303489"/>
                    <a:pt x="141220" y="303717"/>
                  </a:cubicBezTo>
                  <a:cubicBezTo>
                    <a:pt x="141220" y="304175"/>
                    <a:pt x="140991" y="304403"/>
                    <a:pt x="140763" y="304632"/>
                  </a:cubicBezTo>
                  <a:cubicBezTo>
                    <a:pt x="140763" y="304632"/>
                    <a:pt x="140763" y="304860"/>
                    <a:pt x="140763" y="304860"/>
                  </a:cubicBezTo>
                  <a:cubicBezTo>
                    <a:pt x="140534" y="305089"/>
                    <a:pt x="140534" y="305546"/>
                    <a:pt x="140306" y="305775"/>
                  </a:cubicBezTo>
                  <a:cubicBezTo>
                    <a:pt x="140306" y="305775"/>
                    <a:pt x="140306" y="306003"/>
                    <a:pt x="140306" y="306003"/>
                  </a:cubicBezTo>
                  <a:cubicBezTo>
                    <a:pt x="140077" y="306232"/>
                    <a:pt x="140077" y="306689"/>
                    <a:pt x="139848" y="306918"/>
                  </a:cubicBezTo>
                  <a:cubicBezTo>
                    <a:pt x="139848" y="306918"/>
                    <a:pt x="139848" y="306918"/>
                    <a:pt x="139848" y="306918"/>
                  </a:cubicBezTo>
                  <a:cubicBezTo>
                    <a:pt x="139391" y="307832"/>
                    <a:pt x="138705" y="308747"/>
                    <a:pt x="138020" y="309204"/>
                  </a:cubicBezTo>
                  <a:cubicBezTo>
                    <a:pt x="138020" y="309204"/>
                    <a:pt x="138020" y="309204"/>
                    <a:pt x="138020" y="309204"/>
                  </a:cubicBezTo>
                  <a:cubicBezTo>
                    <a:pt x="137791" y="309432"/>
                    <a:pt x="137562" y="309661"/>
                    <a:pt x="137334" y="309661"/>
                  </a:cubicBezTo>
                  <a:cubicBezTo>
                    <a:pt x="137334" y="309661"/>
                    <a:pt x="137334" y="309661"/>
                    <a:pt x="137334" y="309661"/>
                  </a:cubicBezTo>
                  <a:cubicBezTo>
                    <a:pt x="137105" y="309890"/>
                    <a:pt x="136877" y="309890"/>
                    <a:pt x="136648" y="310118"/>
                  </a:cubicBezTo>
                  <a:cubicBezTo>
                    <a:pt x="136648" y="310118"/>
                    <a:pt x="136648" y="310118"/>
                    <a:pt x="136648" y="310118"/>
                  </a:cubicBezTo>
                  <a:cubicBezTo>
                    <a:pt x="136419" y="310347"/>
                    <a:pt x="136191" y="310347"/>
                    <a:pt x="135734" y="310575"/>
                  </a:cubicBezTo>
                  <a:lnTo>
                    <a:pt x="135734" y="310575"/>
                  </a:lnTo>
                  <a:cubicBezTo>
                    <a:pt x="137334" y="310575"/>
                    <a:pt x="139163" y="310575"/>
                    <a:pt x="140763" y="310347"/>
                  </a:cubicBezTo>
                  <a:cubicBezTo>
                    <a:pt x="145792" y="309204"/>
                    <a:pt x="152650" y="311033"/>
                    <a:pt x="157451" y="309432"/>
                  </a:cubicBezTo>
                  <a:cubicBezTo>
                    <a:pt x="157451" y="309204"/>
                    <a:pt x="157451" y="308975"/>
                    <a:pt x="157222" y="308747"/>
                  </a:cubicBezTo>
                  <a:cubicBezTo>
                    <a:pt x="156079" y="306689"/>
                    <a:pt x="154707" y="301660"/>
                    <a:pt x="154936" y="298688"/>
                  </a:cubicBezTo>
                  <a:close/>
                </a:path>
              </a:pathLst>
            </a:custGeom>
            <a:solidFill>
              <a:srgbClr val="FFFFFF"/>
            </a:solidFill>
            <a:ln w="2286" cap="flat">
              <a:noFill/>
              <a:prstDash val="solid"/>
              <a:miter/>
            </a:ln>
          </p:spPr>
          <p:txBody>
            <a:bodyPr rtlCol="0" anchor="ctr"/>
            <a:lstStyle/>
            <a:p>
              <a:endParaRPr lang="en-US"/>
            </a:p>
          </p:txBody>
        </p:sp>
      </p:grpSp>
      <p:sp>
        <p:nvSpPr>
          <p:cNvPr id="4" name="Text Placeholder 1">
            <a:extLst>
              <a:ext uri="{FF2B5EF4-FFF2-40B4-BE49-F238E27FC236}">
                <a16:creationId xmlns:a16="http://schemas.microsoft.com/office/drawing/2014/main" id="{0A2964FE-4111-C749-77A3-D92CF30E7F08}"/>
              </a:ext>
            </a:extLst>
          </p:cNvPr>
          <p:cNvSpPr txBox="1">
            <a:spLocks/>
          </p:cNvSpPr>
          <p:nvPr/>
        </p:nvSpPr>
        <p:spPr>
          <a:xfrm>
            <a:off x="3080237" y="573684"/>
            <a:ext cx="820549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US" sz="3600" kern="100" dirty="0">
                <a:solidFill>
                  <a:srgbClr val="28AAE3"/>
                </a:solidFill>
                <a:highlight>
                  <a:srgbClr val="FFFFFF"/>
                </a:highlight>
                <a:cs typeface="Aharoni" panose="02010803020104030203" pitchFamily="2" charset="-79"/>
              </a:rPr>
              <a:t>Set </a:t>
            </a:r>
            <a:r>
              <a:rPr lang="en-US" sz="3600" dirty="0">
                <a:solidFill>
                  <a:srgbClr val="28AAE3"/>
                </a:solidFill>
              </a:rPr>
              <a:t>Specific D&amp;I Goals and Targets</a:t>
            </a:r>
            <a:endParaRPr lang="en-GB" sz="3600" dirty="0">
              <a:solidFill>
                <a:srgbClr val="28AAE3"/>
              </a:solidFill>
            </a:endParaRPr>
          </a:p>
        </p:txBody>
      </p:sp>
      <p:sp>
        <p:nvSpPr>
          <p:cNvPr id="5" name="Round Diagonal Corner Rectangle 9">
            <a:extLst>
              <a:ext uri="{FF2B5EF4-FFF2-40B4-BE49-F238E27FC236}">
                <a16:creationId xmlns:a16="http://schemas.microsoft.com/office/drawing/2014/main" id="{C6C6D081-F326-D585-427D-9A8A890F06C4}"/>
              </a:ext>
            </a:extLst>
          </p:cNvPr>
          <p:cNvSpPr/>
          <p:nvPr/>
        </p:nvSpPr>
        <p:spPr>
          <a:xfrm rot="16200000">
            <a:off x="1061120" y="-303705"/>
            <a:ext cx="1105664" cy="2410532"/>
          </a:xfrm>
          <a:prstGeom prst="round2DiagRect">
            <a:avLst/>
          </a:prstGeom>
          <a:solidFill>
            <a:srgbClr val="28AA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6E7305E4-D0E5-864C-3B98-1D0FA90FE3CE}"/>
              </a:ext>
            </a:extLst>
          </p:cNvPr>
          <p:cNvSpPr txBox="1">
            <a:spLocks/>
          </p:cNvSpPr>
          <p:nvPr/>
        </p:nvSpPr>
        <p:spPr>
          <a:xfrm>
            <a:off x="366643" y="32770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02</a:t>
            </a:r>
          </a:p>
        </p:txBody>
      </p:sp>
      <p:sp>
        <p:nvSpPr>
          <p:cNvPr id="11" name="Text Placeholder 2">
            <a:extLst>
              <a:ext uri="{FF2B5EF4-FFF2-40B4-BE49-F238E27FC236}">
                <a16:creationId xmlns:a16="http://schemas.microsoft.com/office/drawing/2014/main" id="{DF05BFFE-F87F-8C9B-B975-6F575CA76DFE}"/>
              </a:ext>
            </a:extLst>
          </p:cNvPr>
          <p:cNvSpPr txBox="1">
            <a:spLocks/>
          </p:cNvSpPr>
          <p:nvPr/>
        </p:nvSpPr>
        <p:spPr>
          <a:xfrm>
            <a:off x="636722" y="2638539"/>
            <a:ext cx="3240395" cy="2122985"/>
          </a:xfrm>
          <a:prstGeom prst="rect">
            <a:avLst/>
          </a:prstGeom>
          <a:solidFill>
            <a:srgbClr val="28AAE3"/>
          </a:solidFill>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2000" b="0" dirty="0">
                <a:solidFill>
                  <a:schemeClr val="bg1"/>
                </a:solidFill>
              </a:rPr>
              <a:t>These actions and approaches not only benefit individual employees but also enhance the overall company performance, employee satisfaction, retention and innovation.</a:t>
            </a:r>
          </a:p>
        </p:txBody>
      </p:sp>
      <p:sp>
        <p:nvSpPr>
          <p:cNvPr id="2" name="TextBox 1">
            <a:extLst>
              <a:ext uri="{FF2B5EF4-FFF2-40B4-BE49-F238E27FC236}">
                <a16:creationId xmlns:a16="http://schemas.microsoft.com/office/drawing/2014/main" id="{B3ABC6EB-0486-E31E-4974-7FD55C89D8F7}"/>
              </a:ext>
            </a:extLst>
          </p:cNvPr>
          <p:cNvSpPr txBox="1"/>
          <p:nvPr/>
        </p:nvSpPr>
        <p:spPr>
          <a:xfrm>
            <a:off x="3795623" y="6320247"/>
            <a:ext cx="5132717" cy="1015663"/>
          </a:xfrm>
          <a:prstGeom prst="rect">
            <a:avLst/>
          </a:prstGeom>
          <a:noFill/>
        </p:spPr>
        <p:txBody>
          <a:bodyPr wrap="square" rtlCol="0">
            <a:spAutoFit/>
          </a:bodyPr>
          <a:lstStyle/>
          <a:p>
            <a:r>
              <a:rPr lang="en-IE" sz="1200" dirty="0">
                <a:solidFill>
                  <a:schemeClr val="bg1"/>
                </a:solidFill>
              </a:rPr>
              <a:t>Source </a:t>
            </a:r>
            <a:r>
              <a:rPr lang="en-US" sz="1200" dirty="0">
                <a:solidFill>
                  <a:schemeClr val="bg1"/>
                </a:solidFill>
                <a:hlinkClick r:id="rId2">
                  <a:extLst>
                    <a:ext uri="{A12FA001-AC4F-418D-AE19-62706E023703}">
                      <ahyp:hlinkClr xmlns:ahyp="http://schemas.microsoft.com/office/drawing/2018/hyperlinkcolor" val="tx"/>
                    </a:ext>
                  </a:extLst>
                </a:hlinkClick>
              </a:rPr>
              <a:t>How to build a women's leadership mentoring program</a:t>
            </a:r>
          </a:p>
          <a:p>
            <a:r>
              <a:rPr lang="en-IE" sz="1200" dirty="0">
                <a:solidFill>
                  <a:schemeClr val="bg1"/>
                </a:solidFill>
              </a:rPr>
              <a:t>Source </a:t>
            </a:r>
            <a:r>
              <a:rPr lang="en-US" sz="1200" dirty="0">
                <a:solidFill>
                  <a:schemeClr val="bg1"/>
                </a:solidFill>
                <a:hlinkClick r:id="rId3">
                  <a:extLst>
                    <a:ext uri="{A12FA001-AC4F-418D-AE19-62706E023703}">
                      <ahyp:hlinkClr xmlns:ahyp="http://schemas.microsoft.com/office/drawing/2018/hyperlinkcolor" val="tx"/>
                    </a:ext>
                  </a:extLst>
                </a:hlinkClick>
              </a:rPr>
              <a:t>How CIOs are redefining mentorship and sponsorship</a:t>
            </a:r>
          </a:p>
          <a:p>
            <a:endParaRPr lang="en-US" sz="1200" dirty="0">
              <a:solidFill>
                <a:schemeClr val="bg1"/>
              </a:solidFill>
              <a:hlinkClick r:id="rId4">
                <a:extLst>
                  <a:ext uri="{A12FA001-AC4F-418D-AE19-62706E023703}">
                    <ahyp:hlinkClr xmlns:ahyp="http://schemas.microsoft.com/office/drawing/2018/hyperlinkcolor" val="tx"/>
                  </a:ext>
                </a:extLst>
              </a:hlinkClick>
            </a:endParaRPr>
          </a:p>
          <a:p>
            <a:endParaRPr lang="en-US" sz="1200" dirty="0">
              <a:solidFill>
                <a:schemeClr val="bg1"/>
              </a:solidFill>
              <a:hlinkClick r:id="rId5">
                <a:extLst>
                  <a:ext uri="{A12FA001-AC4F-418D-AE19-62706E023703}">
                    <ahyp:hlinkClr xmlns:ahyp="http://schemas.microsoft.com/office/drawing/2018/hyperlinkcolor" val="tx"/>
                  </a:ext>
                </a:extLst>
              </a:hlinkClick>
            </a:endParaRPr>
          </a:p>
          <a:p>
            <a:endParaRPr lang="en-IE" sz="1200" dirty="0">
              <a:solidFill>
                <a:schemeClr val="bg1"/>
              </a:solidFill>
            </a:endParaRPr>
          </a:p>
        </p:txBody>
      </p:sp>
    </p:spTree>
    <p:extLst>
      <p:ext uri="{BB962C8B-B14F-4D97-AF65-F5344CB8AC3E}">
        <p14:creationId xmlns:p14="http://schemas.microsoft.com/office/powerpoint/2010/main" val="249380320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2770812" y="610390"/>
            <a:ext cx="8448088" cy="8116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buClr>
                <a:srgbClr val="083F59"/>
              </a:buClr>
            </a:pPr>
            <a:r>
              <a:rPr lang="en-IE" b="1" kern="100" dirty="0">
                <a:solidFill>
                  <a:schemeClr val="bg1"/>
                </a:solidFill>
                <a:highlight>
                  <a:srgbClr val="28AAE3"/>
                </a:highlight>
                <a:cs typeface="Aharoni" panose="02010803020104030203" pitchFamily="2" charset="-79"/>
              </a:rPr>
              <a:t>Align D&amp;I Goals with Business Objectives</a:t>
            </a:r>
          </a:p>
          <a:p>
            <a:pPr marL="0" indent="0">
              <a:lnSpc>
                <a:spcPct val="100000"/>
              </a:lnSpc>
              <a:spcBef>
                <a:spcPts val="0"/>
              </a:spcBef>
              <a:spcAft>
                <a:spcPts val="600"/>
              </a:spcAft>
              <a:buClr>
                <a:srgbClr val="083F59"/>
              </a:buClr>
            </a:pPr>
            <a:endParaRPr lang="en-US" sz="2000" dirty="0"/>
          </a:p>
          <a:p>
            <a:pPr marL="0" indent="0">
              <a:lnSpc>
                <a:spcPct val="100000"/>
              </a:lnSpc>
              <a:spcBef>
                <a:spcPts val="0"/>
              </a:spcBef>
              <a:spcAft>
                <a:spcPts val="600"/>
              </a:spcAft>
              <a:buClr>
                <a:srgbClr val="083F59"/>
              </a:buClr>
            </a:pPr>
            <a:r>
              <a:rPr lang="en-US" sz="2000" dirty="0"/>
              <a:t>Ensure that D&amp;I initiatives directly support the overall strategic goals of the company.</a:t>
            </a:r>
          </a:p>
          <a:p>
            <a:pPr>
              <a:buFont typeface="Arial" panose="020B0604020202020204" pitchFamily="34" charset="0"/>
              <a:buChar char="•"/>
            </a:pPr>
            <a:r>
              <a:rPr lang="en-US" sz="2000" b="1" dirty="0"/>
              <a:t>Identify Overlaps</a:t>
            </a:r>
            <a:r>
              <a:rPr lang="en-US" sz="2000" dirty="0"/>
              <a:t> Look for ways D&amp;I can drive key business objectives, such as improving customer satisfaction, driving innovation, or entering new markets.</a:t>
            </a:r>
          </a:p>
          <a:p>
            <a:pPr>
              <a:buFont typeface="Arial" panose="020B0604020202020204" pitchFamily="34" charset="0"/>
              <a:buChar char="•"/>
            </a:pPr>
            <a:r>
              <a:rPr lang="en-US" sz="2000" b="1" dirty="0"/>
              <a:t>Integrate D&amp;I into Business Planning</a:t>
            </a:r>
            <a:r>
              <a:rPr lang="en-US" sz="2000" dirty="0"/>
              <a:t> Ensure that D&amp;I goals are part of the annual business planning process, highlighting how these initiatives will support the company’s long-term growth.</a:t>
            </a:r>
          </a:p>
        </p:txBody>
      </p:sp>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56339" y="2588535"/>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grpSp>
        <p:nvGrpSpPr>
          <p:cNvPr id="13" name="Graphic 2">
            <a:extLst>
              <a:ext uri="{FF2B5EF4-FFF2-40B4-BE49-F238E27FC236}">
                <a16:creationId xmlns:a16="http://schemas.microsoft.com/office/drawing/2014/main" id="{AB7C9CF6-0EE6-C12D-3729-E5913E974464}"/>
              </a:ext>
            </a:extLst>
          </p:cNvPr>
          <p:cNvGrpSpPr/>
          <p:nvPr/>
        </p:nvGrpSpPr>
        <p:grpSpPr>
          <a:xfrm>
            <a:off x="459694" y="2047736"/>
            <a:ext cx="1901064" cy="1227544"/>
            <a:chOff x="6860179" y="4597857"/>
            <a:chExt cx="821360" cy="652499"/>
          </a:xfrm>
        </p:grpSpPr>
        <p:sp>
          <p:nvSpPr>
            <p:cNvPr id="24" name="Freeform 1878">
              <a:extLst>
                <a:ext uri="{FF2B5EF4-FFF2-40B4-BE49-F238E27FC236}">
                  <a16:creationId xmlns:a16="http://schemas.microsoft.com/office/drawing/2014/main" id="{CB13CC2B-9385-CA48-986F-23BD6B4297D7}"/>
                </a:ext>
              </a:extLst>
            </p:cNvPr>
            <p:cNvSpPr/>
            <p:nvPr/>
          </p:nvSpPr>
          <p:spPr>
            <a:xfrm>
              <a:off x="6968948" y="4776668"/>
              <a:ext cx="214940" cy="460100"/>
            </a:xfrm>
            <a:custGeom>
              <a:avLst/>
              <a:gdLst>
                <a:gd name="connsiteX0" fmla="*/ 177826 w 214940"/>
                <a:gd name="connsiteY0" fmla="*/ 215270 h 460100"/>
                <a:gd name="connsiteX1" fmla="*/ 164110 w 214940"/>
                <a:gd name="connsiteY1" fmla="*/ 152405 h 460100"/>
                <a:gd name="connsiteX2" fmla="*/ 160681 w 214940"/>
                <a:gd name="connsiteY2" fmla="*/ 147833 h 460100"/>
                <a:gd name="connsiteX3" fmla="*/ 123648 w 214940"/>
                <a:gd name="connsiteY3" fmla="*/ 82682 h 460100"/>
                <a:gd name="connsiteX4" fmla="*/ 135078 w 214940"/>
                <a:gd name="connsiteY4" fmla="*/ 29647 h 460100"/>
                <a:gd name="connsiteX5" fmla="*/ 198629 w 214940"/>
                <a:gd name="connsiteY5" fmla="*/ 63937 h 460100"/>
                <a:gd name="connsiteX6" fmla="*/ 198629 w 214940"/>
                <a:gd name="connsiteY6" fmla="*/ 39020 h 460100"/>
                <a:gd name="connsiteX7" fmla="*/ 182855 w 214940"/>
                <a:gd name="connsiteY7" fmla="*/ 11130 h 460100"/>
                <a:gd name="connsiteX8" fmla="*/ 151537 w 214940"/>
                <a:gd name="connsiteY8" fmla="*/ 3815 h 460100"/>
                <a:gd name="connsiteX9" fmla="*/ 119762 w 214940"/>
                <a:gd name="connsiteY9" fmla="*/ 15702 h 460100"/>
                <a:gd name="connsiteX10" fmla="*/ 62154 w 214940"/>
                <a:gd name="connsiteY10" fmla="*/ 135032 h 460100"/>
                <a:gd name="connsiteX11" fmla="*/ 47753 w 214940"/>
                <a:gd name="connsiteY11" fmla="*/ 172522 h 460100"/>
                <a:gd name="connsiteX12" fmla="*/ 26036 w 214940"/>
                <a:gd name="connsiteY12" fmla="*/ 281793 h 460100"/>
                <a:gd name="connsiteX13" fmla="*/ 890 w 214940"/>
                <a:gd name="connsiteY13" fmla="*/ 425811 h 460100"/>
                <a:gd name="connsiteX14" fmla="*/ 7290 w 214940"/>
                <a:gd name="connsiteY14" fmla="*/ 448214 h 460100"/>
                <a:gd name="connsiteX15" fmla="*/ 55525 w 214940"/>
                <a:gd name="connsiteY15" fmla="*/ 431526 h 460100"/>
                <a:gd name="connsiteX16" fmla="*/ 82728 w 214940"/>
                <a:gd name="connsiteY16" fmla="*/ 280193 h 460100"/>
                <a:gd name="connsiteX17" fmla="*/ 89129 w 214940"/>
                <a:gd name="connsiteY17" fmla="*/ 252075 h 460100"/>
                <a:gd name="connsiteX18" fmla="*/ 114275 w 214940"/>
                <a:gd name="connsiteY18" fmla="*/ 232187 h 460100"/>
                <a:gd name="connsiteX19" fmla="*/ 133020 w 214940"/>
                <a:gd name="connsiteY19" fmla="*/ 251160 h 460100"/>
                <a:gd name="connsiteX20" fmla="*/ 142850 w 214940"/>
                <a:gd name="connsiteY20" fmla="*/ 311739 h 460100"/>
                <a:gd name="connsiteX21" fmla="*/ 160452 w 214940"/>
                <a:gd name="connsiteY21" fmla="*/ 431526 h 460100"/>
                <a:gd name="connsiteX22" fmla="*/ 195885 w 214940"/>
                <a:gd name="connsiteY22" fmla="*/ 460101 h 460100"/>
                <a:gd name="connsiteX23" fmla="*/ 203658 w 214940"/>
                <a:gd name="connsiteY23" fmla="*/ 460101 h 460100"/>
                <a:gd name="connsiteX24" fmla="*/ 214402 w 214940"/>
                <a:gd name="connsiteY24" fmla="*/ 446385 h 460100"/>
                <a:gd name="connsiteX25" fmla="*/ 204572 w 214940"/>
                <a:gd name="connsiteY25" fmla="*/ 397236 h 460100"/>
                <a:gd name="connsiteX26" fmla="*/ 179426 w 214940"/>
                <a:gd name="connsiteY26" fmla="*/ 243388 h 460100"/>
                <a:gd name="connsiteX27" fmla="*/ 177826 w 214940"/>
                <a:gd name="connsiteY27" fmla="*/ 215270 h 46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14940" h="460100">
                  <a:moveTo>
                    <a:pt x="177826" y="215270"/>
                  </a:moveTo>
                  <a:cubicBezTo>
                    <a:pt x="186056" y="175037"/>
                    <a:pt x="189027" y="188067"/>
                    <a:pt x="164110" y="152405"/>
                  </a:cubicBezTo>
                  <a:cubicBezTo>
                    <a:pt x="162967" y="150805"/>
                    <a:pt x="162053" y="149205"/>
                    <a:pt x="160681" y="147833"/>
                  </a:cubicBezTo>
                  <a:cubicBezTo>
                    <a:pt x="143993" y="128631"/>
                    <a:pt x="134621" y="105314"/>
                    <a:pt x="123648" y="82682"/>
                  </a:cubicBezTo>
                  <a:cubicBezTo>
                    <a:pt x="111303" y="57536"/>
                    <a:pt x="119304" y="37191"/>
                    <a:pt x="135078" y="29647"/>
                  </a:cubicBezTo>
                  <a:cubicBezTo>
                    <a:pt x="168453" y="13645"/>
                    <a:pt x="195200" y="61880"/>
                    <a:pt x="198629" y="63937"/>
                  </a:cubicBezTo>
                  <a:cubicBezTo>
                    <a:pt x="198629" y="56393"/>
                    <a:pt x="198400" y="44735"/>
                    <a:pt x="198629" y="39020"/>
                  </a:cubicBezTo>
                  <a:cubicBezTo>
                    <a:pt x="199543" y="26218"/>
                    <a:pt x="194514" y="18217"/>
                    <a:pt x="182855" y="11130"/>
                  </a:cubicBezTo>
                  <a:cubicBezTo>
                    <a:pt x="172568" y="4958"/>
                    <a:pt x="161595" y="7016"/>
                    <a:pt x="151537" y="3815"/>
                  </a:cubicBezTo>
                  <a:cubicBezTo>
                    <a:pt x="130963" y="-2586"/>
                    <a:pt x="130049" y="-2357"/>
                    <a:pt x="119762" y="15702"/>
                  </a:cubicBezTo>
                  <a:cubicBezTo>
                    <a:pt x="97587" y="54107"/>
                    <a:pt x="79757" y="94569"/>
                    <a:pt x="62154" y="135032"/>
                  </a:cubicBezTo>
                  <a:cubicBezTo>
                    <a:pt x="56897" y="147376"/>
                    <a:pt x="51182" y="159263"/>
                    <a:pt x="47753" y="172522"/>
                  </a:cubicBezTo>
                  <a:cubicBezTo>
                    <a:pt x="38837" y="208641"/>
                    <a:pt x="33808" y="245445"/>
                    <a:pt x="26036" y="281793"/>
                  </a:cubicBezTo>
                  <a:cubicBezTo>
                    <a:pt x="15520" y="329570"/>
                    <a:pt x="8205" y="377576"/>
                    <a:pt x="890" y="425811"/>
                  </a:cubicBezTo>
                  <a:cubicBezTo>
                    <a:pt x="-253" y="434269"/>
                    <a:pt x="-1854" y="443870"/>
                    <a:pt x="7290" y="448214"/>
                  </a:cubicBezTo>
                  <a:cubicBezTo>
                    <a:pt x="30608" y="459415"/>
                    <a:pt x="48438" y="461930"/>
                    <a:pt x="55525" y="431526"/>
                  </a:cubicBezTo>
                  <a:cubicBezTo>
                    <a:pt x="56211" y="428325"/>
                    <a:pt x="76785" y="310368"/>
                    <a:pt x="82728" y="280193"/>
                  </a:cubicBezTo>
                  <a:cubicBezTo>
                    <a:pt x="84557" y="270820"/>
                    <a:pt x="86157" y="261219"/>
                    <a:pt x="89129" y="252075"/>
                  </a:cubicBezTo>
                  <a:cubicBezTo>
                    <a:pt x="93244" y="239273"/>
                    <a:pt x="103302" y="231958"/>
                    <a:pt x="114275" y="232187"/>
                  </a:cubicBezTo>
                  <a:cubicBezTo>
                    <a:pt x="126848" y="232415"/>
                    <a:pt x="129820" y="242245"/>
                    <a:pt x="133020" y="251160"/>
                  </a:cubicBezTo>
                  <a:cubicBezTo>
                    <a:pt x="139878" y="270820"/>
                    <a:pt x="141250" y="291394"/>
                    <a:pt x="142850" y="311739"/>
                  </a:cubicBezTo>
                  <a:cubicBezTo>
                    <a:pt x="146051" y="352202"/>
                    <a:pt x="151766" y="392207"/>
                    <a:pt x="160452" y="431526"/>
                  </a:cubicBezTo>
                  <a:cubicBezTo>
                    <a:pt x="165939" y="455529"/>
                    <a:pt x="171425" y="460101"/>
                    <a:pt x="195885" y="460101"/>
                  </a:cubicBezTo>
                  <a:cubicBezTo>
                    <a:pt x="198400" y="460101"/>
                    <a:pt x="200915" y="460101"/>
                    <a:pt x="203658" y="460101"/>
                  </a:cubicBezTo>
                  <a:cubicBezTo>
                    <a:pt x="212573" y="459872"/>
                    <a:pt x="216459" y="455529"/>
                    <a:pt x="214402" y="446385"/>
                  </a:cubicBezTo>
                  <a:cubicBezTo>
                    <a:pt x="210973" y="430154"/>
                    <a:pt x="208001" y="413695"/>
                    <a:pt x="204572" y="397236"/>
                  </a:cubicBezTo>
                  <a:cubicBezTo>
                    <a:pt x="199543" y="372776"/>
                    <a:pt x="185598" y="269677"/>
                    <a:pt x="179426" y="243388"/>
                  </a:cubicBezTo>
                  <a:cubicBezTo>
                    <a:pt x="176912" y="234244"/>
                    <a:pt x="175540" y="225100"/>
                    <a:pt x="177826" y="215270"/>
                  </a:cubicBezTo>
                  <a:close/>
                </a:path>
              </a:pathLst>
            </a:custGeom>
            <a:solidFill>
              <a:srgbClr val="01A54E"/>
            </a:solidFill>
            <a:ln w="2286" cap="flat">
              <a:noFill/>
              <a:prstDash val="solid"/>
              <a:miter/>
            </a:ln>
          </p:spPr>
          <p:txBody>
            <a:bodyPr rtlCol="0" anchor="ctr"/>
            <a:lstStyle/>
            <a:p>
              <a:endParaRPr lang="en-US"/>
            </a:p>
          </p:txBody>
        </p:sp>
        <p:sp>
          <p:nvSpPr>
            <p:cNvPr id="27" name="Freeform 1879">
              <a:extLst>
                <a:ext uri="{FF2B5EF4-FFF2-40B4-BE49-F238E27FC236}">
                  <a16:creationId xmlns:a16="http://schemas.microsoft.com/office/drawing/2014/main" id="{C6048B15-3AFA-6AFD-BF9E-882B4BB1F324}"/>
                </a:ext>
              </a:extLst>
            </p:cNvPr>
            <p:cNvSpPr/>
            <p:nvPr/>
          </p:nvSpPr>
          <p:spPr>
            <a:xfrm>
              <a:off x="7296964" y="4795906"/>
              <a:ext cx="190469" cy="185667"/>
            </a:xfrm>
            <a:custGeom>
              <a:avLst/>
              <a:gdLst>
                <a:gd name="connsiteX0" fmla="*/ 190424 w 190469"/>
                <a:gd name="connsiteY0" fmla="*/ 22067 h 185667"/>
                <a:gd name="connsiteX1" fmla="*/ 184709 w 190469"/>
                <a:gd name="connsiteY1" fmla="*/ 8351 h 185667"/>
                <a:gd name="connsiteX2" fmla="*/ 144704 w 190469"/>
                <a:gd name="connsiteY2" fmla="*/ 9494 h 185667"/>
                <a:gd name="connsiteX3" fmla="*/ 133731 w 190469"/>
                <a:gd name="connsiteY3" fmla="*/ 22982 h 185667"/>
                <a:gd name="connsiteX4" fmla="*/ 108585 w 190469"/>
                <a:gd name="connsiteY4" fmla="*/ 66187 h 185667"/>
                <a:gd name="connsiteX5" fmla="*/ 46635 w 190469"/>
                <a:gd name="connsiteY5" fmla="*/ 128366 h 185667"/>
                <a:gd name="connsiteX6" fmla="*/ 0 w 190469"/>
                <a:gd name="connsiteY6" fmla="*/ 141854 h 185667"/>
                <a:gd name="connsiteX7" fmla="*/ 10973 w 190469"/>
                <a:gd name="connsiteY7" fmla="*/ 185288 h 185667"/>
                <a:gd name="connsiteX8" fmla="*/ 99213 w 190469"/>
                <a:gd name="connsiteY8" fmla="*/ 161513 h 185667"/>
                <a:gd name="connsiteX9" fmla="*/ 111328 w 190469"/>
                <a:gd name="connsiteY9" fmla="*/ 149398 h 185667"/>
                <a:gd name="connsiteX10" fmla="*/ 181966 w 190469"/>
                <a:gd name="connsiteY10" fmla="*/ 48814 h 185667"/>
                <a:gd name="connsiteX11" fmla="*/ 190424 w 190469"/>
                <a:gd name="connsiteY11" fmla="*/ 22067 h 18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69" h="185667">
                  <a:moveTo>
                    <a:pt x="190424" y="22067"/>
                  </a:moveTo>
                  <a:cubicBezTo>
                    <a:pt x="190195" y="16810"/>
                    <a:pt x="189281" y="12238"/>
                    <a:pt x="184709" y="8351"/>
                  </a:cubicBezTo>
                  <a:cubicBezTo>
                    <a:pt x="171450" y="-3079"/>
                    <a:pt x="156820" y="-2850"/>
                    <a:pt x="144704" y="9494"/>
                  </a:cubicBezTo>
                  <a:cubicBezTo>
                    <a:pt x="140818" y="13609"/>
                    <a:pt x="136703" y="17953"/>
                    <a:pt x="133731" y="22982"/>
                  </a:cubicBezTo>
                  <a:cubicBezTo>
                    <a:pt x="125044" y="37155"/>
                    <a:pt x="117729" y="52243"/>
                    <a:pt x="108585" y="66187"/>
                  </a:cubicBezTo>
                  <a:cubicBezTo>
                    <a:pt x="93269" y="89733"/>
                    <a:pt x="75895" y="119222"/>
                    <a:pt x="46635" y="128366"/>
                  </a:cubicBezTo>
                  <a:cubicBezTo>
                    <a:pt x="34519" y="132253"/>
                    <a:pt x="2058" y="134996"/>
                    <a:pt x="0" y="141854"/>
                  </a:cubicBezTo>
                  <a:cubicBezTo>
                    <a:pt x="12345" y="153284"/>
                    <a:pt x="13030" y="168371"/>
                    <a:pt x="10973" y="185288"/>
                  </a:cubicBezTo>
                  <a:cubicBezTo>
                    <a:pt x="45034" y="188260"/>
                    <a:pt x="71781" y="173172"/>
                    <a:pt x="99213" y="161513"/>
                  </a:cubicBezTo>
                  <a:cubicBezTo>
                    <a:pt x="104470" y="159227"/>
                    <a:pt x="107671" y="153970"/>
                    <a:pt x="111328" y="149398"/>
                  </a:cubicBezTo>
                  <a:cubicBezTo>
                    <a:pt x="137846" y="118079"/>
                    <a:pt x="156134" y="80818"/>
                    <a:pt x="181966" y="48814"/>
                  </a:cubicBezTo>
                  <a:cubicBezTo>
                    <a:pt x="187909" y="41498"/>
                    <a:pt x="190881" y="32126"/>
                    <a:pt x="190424" y="22067"/>
                  </a:cubicBezTo>
                  <a:close/>
                </a:path>
              </a:pathLst>
            </a:custGeom>
            <a:solidFill>
              <a:srgbClr val="28AAE3"/>
            </a:solidFill>
            <a:ln w="2286" cap="flat">
              <a:noFill/>
              <a:prstDash val="solid"/>
              <a:miter/>
            </a:ln>
          </p:spPr>
          <p:txBody>
            <a:bodyPr rtlCol="0" anchor="ctr"/>
            <a:lstStyle/>
            <a:p>
              <a:endParaRPr lang="en-US"/>
            </a:p>
          </p:txBody>
        </p:sp>
        <p:sp>
          <p:nvSpPr>
            <p:cNvPr id="28" name="Freeform 1880">
              <a:extLst>
                <a:ext uri="{FF2B5EF4-FFF2-40B4-BE49-F238E27FC236}">
                  <a16:creationId xmlns:a16="http://schemas.microsoft.com/office/drawing/2014/main" id="{5E50E4F2-0DAC-2BC4-1898-F18147D97641}"/>
                </a:ext>
              </a:extLst>
            </p:cNvPr>
            <p:cNvSpPr/>
            <p:nvPr/>
          </p:nvSpPr>
          <p:spPr>
            <a:xfrm>
              <a:off x="7101902" y="4815140"/>
              <a:ext cx="192728" cy="163769"/>
            </a:xfrm>
            <a:custGeom>
              <a:avLst/>
              <a:gdLst>
                <a:gd name="connsiteX0" fmla="*/ 184089 w 192728"/>
                <a:gd name="connsiteY0" fmla="*/ 136336 h 163769"/>
                <a:gd name="connsiteX1" fmla="*/ 171974 w 192728"/>
                <a:gd name="connsiteY1" fmla="*/ 130621 h 163769"/>
                <a:gd name="connsiteX2" fmla="*/ 85563 w 192728"/>
                <a:gd name="connsiteY2" fmla="*/ 92673 h 163769"/>
                <a:gd name="connsiteX3" fmla="*/ 50816 w 192728"/>
                <a:gd name="connsiteY3" fmla="*/ 27294 h 163769"/>
                <a:gd name="connsiteX4" fmla="*/ 12639 w 192728"/>
                <a:gd name="connsiteY4" fmla="*/ 1005 h 163769"/>
                <a:gd name="connsiteX5" fmla="*/ 2124 w 192728"/>
                <a:gd name="connsiteY5" fmla="*/ 30494 h 163769"/>
                <a:gd name="connsiteX6" fmla="*/ 49215 w 192728"/>
                <a:gd name="connsiteY6" fmla="*/ 116219 h 163769"/>
                <a:gd name="connsiteX7" fmla="*/ 129454 w 192728"/>
                <a:gd name="connsiteY7" fmla="*/ 161939 h 163769"/>
                <a:gd name="connsiteX8" fmla="*/ 139055 w 192728"/>
                <a:gd name="connsiteY8" fmla="*/ 162853 h 163769"/>
                <a:gd name="connsiteX9" fmla="*/ 179289 w 192728"/>
                <a:gd name="connsiteY9" fmla="*/ 161482 h 163769"/>
                <a:gd name="connsiteX10" fmla="*/ 192319 w 192728"/>
                <a:gd name="connsiteY10" fmla="*/ 151881 h 163769"/>
                <a:gd name="connsiteX11" fmla="*/ 184089 w 192728"/>
                <a:gd name="connsiteY11" fmla="*/ 136336 h 16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728" h="163769">
                  <a:moveTo>
                    <a:pt x="184089" y="136336"/>
                  </a:moveTo>
                  <a:cubicBezTo>
                    <a:pt x="180432" y="133821"/>
                    <a:pt x="176088" y="132450"/>
                    <a:pt x="171974" y="130621"/>
                  </a:cubicBezTo>
                  <a:cubicBezTo>
                    <a:pt x="113681" y="119419"/>
                    <a:pt x="92878" y="109818"/>
                    <a:pt x="85563" y="92673"/>
                  </a:cubicBezTo>
                  <a:cubicBezTo>
                    <a:pt x="76419" y="71413"/>
                    <a:pt x="62474" y="47410"/>
                    <a:pt x="50816" y="27294"/>
                  </a:cubicBezTo>
                  <a:cubicBezTo>
                    <a:pt x="49215" y="24550"/>
                    <a:pt x="35499" y="-5853"/>
                    <a:pt x="12639" y="1005"/>
                  </a:cubicBezTo>
                  <a:cubicBezTo>
                    <a:pt x="-7020" y="6948"/>
                    <a:pt x="2124" y="30037"/>
                    <a:pt x="2124" y="30494"/>
                  </a:cubicBezTo>
                  <a:cubicBezTo>
                    <a:pt x="12411" y="62041"/>
                    <a:pt x="31842" y="88330"/>
                    <a:pt x="49215" y="116219"/>
                  </a:cubicBezTo>
                  <a:cubicBezTo>
                    <a:pt x="68418" y="146851"/>
                    <a:pt x="96764" y="157367"/>
                    <a:pt x="129454" y="161939"/>
                  </a:cubicBezTo>
                  <a:cubicBezTo>
                    <a:pt x="132654" y="162396"/>
                    <a:pt x="135855" y="162396"/>
                    <a:pt x="139055" y="162853"/>
                  </a:cubicBezTo>
                  <a:cubicBezTo>
                    <a:pt x="152543" y="164911"/>
                    <a:pt x="166030" y="163082"/>
                    <a:pt x="179289" y="161482"/>
                  </a:cubicBezTo>
                  <a:cubicBezTo>
                    <a:pt x="184775" y="160796"/>
                    <a:pt x="190947" y="158739"/>
                    <a:pt x="192319" y="151881"/>
                  </a:cubicBezTo>
                  <a:cubicBezTo>
                    <a:pt x="194148" y="144794"/>
                    <a:pt x="189576" y="139993"/>
                    <a:pt x="184089" y="136336"/>
                  </a:cubicBezTo>
                  <a:close/>
                </a:path>
              </a:pathLst>
            </a:custGeom>
            <a:solidFill>
              <a:srgbClr val="01A54E"/>
            </a:solidFill>
            <a:ln w="2286" cap="flat">
              <a:noFill/>
              <a:prstDash val="solid"/>
              <a:miter/>
            </a:ln>
          </p:spPr>
          <p:txBody>
            <a:bodyPr rtlCol="0" anchor="ctr"/>
            <a:lstStyle/>
            <a:p>
              <a:endParaRPr lang="en-US"/>
            </a:p>
          </p:txBody>
        </p:sp>
        <p:sp>
          <p:nvSpPr>
            <p:cNvPr id="29" name="Freeform 1881">
              <a:extLst>
                <a:ext uri="{FF2B5EF4-FFF2-40B4-BE49-F238E27FC236}">
                  <a16:creationId xmlns:a16="http://schemas.microsoft.com/office/drawing/2014/main" id="{6520B51E-9E22-5D2A-B3E0-7A55B3A7BDAE}"/>
                </a:ext>
              </a:extLst>
            </p:cNvPr>
            <p:cNvSpPr/>
            <p:nvPr/>
          </p:nvSpPr>
          <p:spPr>
            <a:xfrm>
              <a:off x="7403034" y="4773353"/>
              <a:ext cx="157774" cy="461722"/>
            </a:xfrm>
            <a:custGeom>
              <a:avLst/>
              <a:gdLst>
                <a:gd name="connsiteX0" fmla="*/ 149504 w 157774"/>
                <a:gd name="connsiteY0" fmla="*/ 197325 h 461722"/>
                <a:gd name="connsiteX1" fmla="*/ 117729 w 157774"/>
                <a:gd name="connsiteY1" fmla="*/ 68395 h 461722"/>
                <a:gd name="connsiteX2" fmla="*/ 97155 w 157774"/>
                <a:gd name="connsiteY2" fmla="*/ 14674 h 461722"/>
                <a:gd name="connsiteX3" fmla="*/ 70866 w 157774"/>
                <a:gd name="connsiteY3" fmla="*/ 729 h 461722"/>
                <a:gd name="connsiteX4" fmla="*/ 42062 w 157774"/>
                <a:gd name="connsiteY4" fmla="*/ 729 h 461722"/>
                <a:gd name="connsiteX5" fmla="*/ 26746 w 157774"/>
                <a:gd name="connsiteY5" fmla="*/ 5530 h 461722"/>
                <a:gd name="connsiteX6" fmla="*/ 0 w 157774"/>
                <a:gd name="connsiteY6" fmla="*/ 59480 h 461722"/>
                <a:gd name="connsiteX7" fmla="*/ 11430 w 157774"/>
                <a:gd name="connsiteY7" fmla="*/ 45764 h 461722"/>
                <a:gd name="connsiteX8" fmla="*/ 26060 w 157774"/>
                <a:gd name="connsiteY8" fmla="*/ 23132 h 461722"/>
                <a:gd name="connsiteX9" fmla="*/ 81381 w 157774"/>
                <a:gd name="connsiteY9" fmla="*/ 15817 h 461722"/>
                <a:gd name="connsiteX10" fmla="*/ 87096 w 157774"/>
                <a:gd name="connsiteY10" fmla="*/ 78453 h 461722"/>
                <a:gd name="connsiteX11" fmla="*/ 29718 w 157774"/>
                <a:gd name="connsiteY11" fmla="*/ 162578 h 461722"/>
                <a:gd name="connsiteX12" fmla="*/ 21717 w 157774"/>
                <a:gd name="connsiteY12" fmla="*/ 191382 h 461722"/>
                <a:gd name="connsiteX13" fmla="*/ 23088 w 157774"/>
                <a:gd name="connsiteY13" fmla="*/ 256761 h 461722"/>
                <a:gd name="connsiteX14" fmla="*/ 20345 w 157774"/>
                <a:gd name="connsiteY14" fmla="*/ 393236 h 461722"/>
                <a:gd name="connsiteX15" fmla="*/ 13944 w 157774"/>
                <a:gd name="connsiteY15" fmla="*/ 433012 h 461722"/>
                <a:gd name="connsiteX16" fmla="*/ 32232 w 157774"/>
                <a:gd name="connsiteY16" fmla="*/ 454043 h 461722"/>
                <a:gd name="connsiteX17" fmla="*/ 61264 w 157774"/>
                <a:gd name="connsiteY17" fmla="*/ 428440 h 461722"/>
                <a:gd name="connsiteX18" fmla="*/ 68808 w 157774"/>
                <a:gd name="connsiteY18" fmla="*/ 355745 h 461722"/>
                <a:gd name="connsiteX19" fmla="*/ 74523 w 157774"/>
                <a:gd name="connsiteY19" fmla="*/ 273221 h 461722"/>
                <a:gd name="connsiteX20" fmla="*/ 68808 w 157774"/>
                <a:gd name="connsiteY20" fmla="*/ 237788 h 461722"/>
                <a:gd name="connsiteX21" fmla="*/ 66522 w 157774"/>
                <a:gd name="connsiteY21" fmla="*/ 220185 h 461722"/>
                <a:gd name="connsiteX22" fmla="*/ 100584 w 157774"/>
                <a:gd name="connsiteY22" fmla="*/ 303167 h 461722"/>
                <a:gd name="connsiteX23" fmla="*/ 104698 w 157774"/>
                <a:gd name="connsiteY23" fmla="*/ 406952 h 461722"/>
                <a:gd name="connsiteX24" fmla="*/ 139446 w 157774"/>
                <a:gd name="connsiteY24" fmla="*/ 461587 h 461722"/>
                <a:gd name="connsiteX25" fmla="*/ 156362 w 157774"/>
                <a:gd name="connsiteY25" fmla="*/ 425240 h 461722"/>
                <a:gd name="connsiteX26" fmla="*/ 156591 w 157774"/>
                <a:gd name="connsiteY26" fmla="*/ 294480 h 461722"/>
                <a:gd name="connsiteX27" fmla="*/ 149504 w 157774"/>
                <a:gd name="connsiteY27" fmla="*/ 197325 h 46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774" h="461722">
                  <a:moveTo>
                    <a:pt x="149504" y="197325"/>
                  </a:moveTo>
                  <a:cubicBezTo>
                    <a:pt x="141274" y="153663"/>
                    <a:pt x="128930" y="111143"/>
                    <a:pt x="117729" y="68395"/>
                  </a:cubicBezTo>
                  <a:cubicBezTo>
                    <a:pt x="112699" y="49878"/>
                    <a:pt x="106756" y="31590"/>
                    <a:pt x="97155" y="14674"/>
                  </a:cubicBezTo>
                  <a:cubicBezTo>
                    <a:pt x="91440" y="4158"/>
                    <a:pt x="84124" y="-2242"/>
                    <a:pt x="70866" y="729"/>
                  </a:cubicBezTo>
                  <a:cubicBezTo>
                    <a:pt x="61493" y="2787"/>
                    <a:pt x="51663" y="1872"/>
                    <a:pt x="42062" y="729"/>
                  </a:cubicBezTo>
                  <a:cubicBezTo>
                    <a:pt x="36576" y="44"/>
                    <a:pt x="30632" y="-871"/>
                    <a:pt x="26746" y="5530"/>
                  </a:cubicBezTo>
                  <a:cubicBezTo>
                    <a:pt x="16916" y="21989"/>
                    <a:pt x="5943" y="37763"/>
                    <a:pt x="0" y="59480"/>
                  </a:cubicBezTo>
                  <a:cubicBezTo>
                    <a:pt x="8001" y="55365"/>
                    <a:pt x="9601" y="50336"/>
                    <a:pt x="11430" y="45764"/>
                  </a:cubicBezTo>
                  <a:cubicBezTo>
                    <a:pt x="14859" y="37305"/>
                    <a:pt x="20116" y="29990"/>
                    <a:pt x="26060" y="23132"/>
                  </a:cubicBezTo>
                  <a:cubicBezTo>
                    <a:pt x="42291" y="3701"/>
                    <a:pt x="60121" y="1415"/>
                    <a:pt x="81381" y="15817"/>
                  </a:cubicBezTo>
                  <a:cubicBezTo>
                    <a:pt x="105613" y="32048"/>
                    <a:pt x="96697" y="67709"/>
                    <a:pt x="87096" y="78453"/>
                  </a:cubicBezTo>
                  <a:cubicBezTo>
                    <a:pt x="64465" y="104057"/>
                    <a:pt x="50292" y="135375"/>
                    <a:pt x="29718" y="162578"/>
                  </a:cubicBezTo>
                  <a:cubicBezTo>
                    <a:pt x="23088" y="171494"/>
                    <a:pt x="20574" y="181095"/>
                    <a:pt x="21717" y="191382"/>
                  </a:cubicBezTo>
                  <a:cubicBezTo>
                    <a:pt x="24231" y="213099"/>
                    <a:pt x="23317" y="234816"/>
                    <a:pt x="23088" y="256761"/>
                  </a:cubicBezTo>
                  <a:cubicBezTo>
                    <a:pt x="22860" y="302253"/>
                    <a:pt x="23088" y="347744"/>
                    <a:pt x="20345" y="393236"/>
                  </a:cubicBezTo>
                  <a:cubicBezTo>
                    <a:pt x="19431" y="406723"/>
                    <a:pt x="16459" y="419753"/>
                    <a:pt x="13944" y="433012"/>
                  </a:cubicBezTo>
                  <a:cubicBezTo>
                    <a:pt x="10972" y="448557"/>
                    <a:pt x="16459" y="454500"/>
                    <a:pt x="32232" y="454043"/>
                  </a:cubicBezTo>
                  <a:cubicBezTo>
                    <a:pt x="46405" y="453586"/>
                    <a:pt x="58521" y="443985"/>
                    <a:pt x="61264" y="428440"/>
                  </a:cubicBezTo>
                  <a:cubicBezTo>
                    <a:pt x="65608" y="404437"/>
                    <a:pt x="68351" y="380205"/>
                    <a:pt x="68808" y="355745"/>
                  </a:cubicBezTo>
                  <a:cubicBezTo>
                    <a:pt x="69265" y="328085"/>
                    <a:pt x="71323" y="300653"/>
                    <a:pt x="74523" y="273221"/>
                  </a:cubicBezTo>
                  <a:cubicBezTo>
                    <a:pt x="75895" y="260648"/>
                    <a:pt x="74523" y="249218"/>
                    <a:pt x="68808" y="237788"/>
                  </a:cubicBezTo>
                  <a:cubicBezTo>
                    <a:pt x="66065" y="232530"/>
                    <a:pt x="57835" y="214242"/>
                    <a:pt x="66522" y="220185"/>
                  </a:cubicBezTo>
                  <a:cubicBezTo>
                    <a:pt x="88925" y="235502"/>
                    <a:pt x="99898" y="283050"/>
                    <a:pt x="100584" y="303167"/>
                  </a:cubicBezTo>
                  <a:cubicBezTo>
                    <a:pt x="101727" y="337686"/>
                    <a:pt x="105156" y="372204"/>
                    <a:pt x="104698" y="406952"/>
                  </a:cubicBezTo>
                  <a:cubicBezTo>
                    <a:pt x="104470" y="417924"/>
                    <a:pt x="96469" y="464559"/>
                    <a:pt x="139446" y="461587"/>
                  </a:cubicBezTo>
                  <a:cubicBezTo>
                    <a:pt x="158648" y="460444"/>
                    <a:pt x="155905" y="431640"/>
                    <a:pt x="156362" y="425240"/>
                  </a:cubicBezTo>
                  <a:cubicBezTo>
                    <a:pt x="158648" y="381577"/>
                    <a:pt x="157734" y="337914"/>
                    <a:pt x="156591" y="294480"/>
                  </a:cubicBezTo>
                  <a:cubicBezTo>
                    <a:pt x="156133" y="262476"/>
                    <a:pt x="155676" y="229787"/>
                    <a:pt x="149504" y="197325"/>
                  </a:cubicBezTo>
                  <a:close/>
                </a:path>
              </a:pathLst>
            </a:custGeom>
            <a:solidFill>
              <a:srgbClr val="28AAE3"/>
            </a:solidFill>
            <a:ln w="2286" cap="flat">
              <a:noFill/>
              <a:prstDash val="solid"/>
              <a:miter/>
            </a:ln>
          </p:spPr>
          <p:txBody>
            <a:bodyPr rtlCol="0" anchor="ctr"/>
            <a:lstStyle/>
            <a:p>
              <a:endParaRPr lang="en-US" dirty="0"/>
            </a:p>
          </p:txBody>
        </p:sp>
        <p:sp>
          <p:nvSpPr>
            <p:cNvPr id="30" name="Freeform 1882">
              <a:extLst>
                <a:ext uri="{FF2B5EF4-FFF2-40B4-BE49-F238E27FC236}">
                  <a16:creationId xmlns:a16="http://schemas.microsoft.com/office/drawing/2014/main" id="{FB462323-3106-4BEC-BFAD-7A9193E0F0A3}"/>
                </a:ext>
              </a:extLst>
            </p:cNvPr>
            <p:cNvSpPr/>
            <p:nvPr/>
          </p:nvSpPr>
          <p:spPr>
            <a:xfrm>
              <a:off x="7329862" y="4844491"/>
              <a:ext cx="65399" cy="72466"/>
            </a:xfrm>
            <a:custGeom>
              <a:avLst/>
              <a:gdLst>
                <a:gd name="connsiteX0" fmla="*/ 65400 w 65399"/>
                <a:gd name="connsiteY0" fmla="*/ 0 h 72466"/>
                <a:gd name="connsiteX1" fmla="*/ 17851 w 65399"/>
                <a:gd name="connsiteY1" fmla="*/ 51435 h 72466"/>
                <a:gd name="connsiteX2" fmla="*/ 20 w 65399"/>
                <a:gd name="connsiteY2" fmla="*/ 72466 h 72466"/>
                <a:gd name="connsiteX3" fmla="*/ 65400 w 65399"/>
                <a:gd name="connsiteY3" fmla="*/ 0 h 72466"/>
              </a:gdLst>
              <a:ahLst/>
              <a:cxnLst>
                <a:cxn ang="0">
                  <a:pos x="connsiteX0" y="connsiteY0"/>
                </a:cxn>
                <a:cxn ang="0">
                  <a:pos x="connsiteX1" y="connsiteY1"/>
                </a:cxn>
                <a:cxn ang="0">
                  <a:pos x="connsiteX2" y="connsiteY2"/>
                </a:cxn>
                <a:cxn ang="0">
                  <a:pos x="connsiteX3" y="connsiteY3"/>
                </a:cxn>
              </a:cxnLst>
              <a:rect l="l" t="t" r="r" b="b"/>
              <a:pathLst>
                <a:path w="65399" h="72466">
                  <a:moveTo>
                    <a:pt x="65400" y="0"/>
                  </a:moveTo>
                  <a:cubicBezTo>
                    <a:pt x="50541" y="16459"/>
                    <a:pt x="29967" y="37948"/>
                    <a:pt x="17851" y="51435"/>
                  </a:cubicBezTo>
                  <a:cubicBezTo>
                    <a:pt x="16251" y="53264"/>
                    <a:pt x="-666" y="69723"/>
                    <a:pt x="20" y="72466"/>
                  </a:cubicBezTo>
                  <a:cubicBezTo>
                    <a:pt x="32938" y="66523"/>
                    <a:pt x="63571" y="24918"/>
                    <a:pt x="65400" y="0"/>
                  </a:cubicBezTo>
                  <a:close/>
                </a:path>
              </a:pathLst>
            </a:custGeom>
            <a:solidFill>
              <a:srgbClr val="28AAE3"/>
            </a:solidFill>
            <a:ln w="2286" cap="flat">
              <a:noFill/>
              <a:prstDash val="solid"/>
              <a:miter/>
            </a:ln>
          </p:spPr>
          <p:txBody>
            <a:bodyPr rtlCol="0" anchor="ctr"/>
            <a:lstStyle/>
            <a:p>
              <a:endParaRPr lang="en-US"/>
            </a:p>
          </p:txBody>
        </p:sp>
        <p:sp>
          <p:nvSpPr>
            <p:cNvPr id="31" name="Freeform 1883">
              <a:extLst>
                <a:ext uri="{FF2B5EF4-FFF2-40B4-BE49-F238E27FC236}">
                  <a16:creationId xmlns:a16="http://schemas.microsoft.com/office/drawing/2014/main" id="{5BD043D5-3DD2-768F-248A-F3452CC8A09B}"/>
                </a:ext>
              </a:extLst>
            </p:cNvPr>
            <p:cNvSpPr/>
            <p:nvPr/>
          </p:nvSpPr>
          <p:spPr>
            <a:xfrm>
              <a:off x="7378077" y="4613517"/>
              <a:ext cx="144097" cy="146785"/>
            </a:xfrm>
            <a:custGeom>
              <a:avLst/>
              <a:gdLst>
                <a:gd name="connsiteX0" fmla="*/ 140628 w 144097"/>
                <a:gd name="connsiteY0" fmla="*/ 48323 h 146785"/>
                <a:gd name="connsiteX1" fmla="*/ 36387 w 144097"/>
                <a:gd name="connsiteY1" fmla="*/ 8089 h 146785"/>
                <a:gd name="connsiteX2" fmla="*/ 496 w 144097"/>
                <a:gd name="connsiteY2" fmla="*/ 62953 h 146785"/>
                <a:gd name="connsiteX3" fmla="*/ 72734 w 144097"/>
                <a:gd name="connsiteY3" fmla="*/ 146392 h 146785"/>
                <a:gd name="connsiteX4" fmla="*/ 140628 w 144097"/>
                <a:gd name="connsiteY4" fmla="*/ 48323 h 146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97" h="146785">
                  <a:moveTo>
                    <a:pt x="140628" y="48323"/>
                  </a:moveTo>
                  <a:cubicBezTo>
                    <a:pt x="127598" y="1688"/>
                    <a:pt x="68619" y="-9970"/>
                    <a:pt x="36387" y="8089"/>
                  </a:cubicBezTo>
                  <a:cubicBezTo>
                    <a:pt x="13755" y="20662"/>
                    <a:pt x="3468" y="38036"/>
                    <a:pt x="496" y="62953"/>
                  </a:cubicBezTo>
                  <a:cubicBezTo>
                    <a:pt x="-4533" y="106159"/>
                    <a:pt x="29300" y="146164"/>
                    <a:pt x="72734" y="146392"/>
                  </a:cubicBezTo>
                  <a:cubicBezTo>
                    <a:pt x="130798" y="152107"/>
                    <a:pt x="153430" y="94500"/>
                    <a:pt x="140628" y="48323"/>
                  </a:cubicBezTo>
                  <a:close/>
                </a:path>
              </a:pathLst>
            </a:custGeom>
            <a:solidFill>
              <a:schemeClr val="bg1"/>
            </a:solidFill>
            <a:ln w="2286" cap="flat">
              <a:noFill/>
              <a:prstDash val="solid"/>
              <a:miter/>
            </a:ln>
          </p:spPr>
          <p:txBody>
            <a:bodyPr rtlCol="0" anchor="ctr"/>
            <a:lstStyle/>
            <a:p>
              <a:endParaRPr lang="en-US"/>
            </a:p>
          </p:txBody>
        </p:sp>
        <p:sp>
          <p:nvSpPr>
            <p:cNvPr id="32" name="Freeform 1884">
              <a:extLst>
                <a:ext uri="{FF2B5EF4-FFF2-40B4-BE49-F238E27FC236}">
                  <a16:creationId xmlns:a16="http://schemas.microsoft.com/office/drawing/2014/main" id="{16515107-42E6-3CA0-1034-4C295B12B5CB}"/>
                </a:ext>
              </a:extLst>
            </p:cNvPr>
            <p:cNvSpPr/>
            <p:nvPr/>
          </p:nvSpPr>
          <p:spPr>
            <a:xfrm>
              <a:off x="7178802" y="4841976"/>
              <a:ext cx="56211" cy="74805"/>
            </a:xfrm>
            <a:custGeom>
              <a:avLst/>
              <a:gdLst>
                <a:gd name="connsiteX0" fmla="*/ 17349 w 56211"/>
                <a:gd name="connsiteY0" fmla="*/ 55092 h 74805"/>
                <a:gd name="connsiteX1" fmla="*/ 56211 w 56211"/>
                <a:gd name="connsiteY1" fmla="*/ 74523 h 74805"/>
                <a:gd name="connsiteX2" fmla="*/ 1804 w 56211"/>
                <a:gd name="connsiteY2" fmla="*/ 0 h 74805"/>
                <a:gd name="connsiteX3" fmla="*/ 6148 w 56211"/>
                <a:gd name="connsiteY3" fmla="*/ 32689 h 74805"/>
                <a:gd name="connsiteX4" fmla="*/ 17349 w 56211"/>
                <a:gd name="connsiteY4" fmla="*/ 55092 h 74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11" h="74805">
                  <a:moveTo>
                    <a:pt x="17349" y="55092"/>
                  </a:moveTo>
                  <a:cubicBezTo>
                    <a:pt x="23978" y="71094"/>
                    <a:pt x="36094" y="76123"/>
                    <a:pt x="56211" y="74523"/>
                  </a:cubicBezTo>
                  <a:cubicBezTo>
                    <a:pt x="37694" y="52349"/>
                    <a:pt x="21007" y="19202"/>
                    <a:pt x="1804" y="0"/>
                  </a:cubicBezTo>
                  <a:cubicBezTo>
                    <a:pt x="-2996" y="8458"/>
                    <a:pt x="2947" y="25831"/>
                    <a:pt x="6148" y="32689"/>
                  </a:cubicBezTo>
                  <a:cubicBezTo>
                    <a:pt x="9805" y="40462"/>
                    <a:pt x="14377" y="47548"/>
                    <a:pt x="17349" y="55092"/>
                  </a:cubicBezTo>
                  <a:close/>
                </a:path>
              </a:pathLst>
            </a:custGeom>
            <a:solidFill>
              <a:srgbClr val="01A54E"/>
            </a:solidFill>
            <a:ln w="2286" cap="flat">
              <a:noFill/>
              <a:prstDash val="solid"/>
              <a:miter/>
            </a:ln>
          </p:spPr>
          <p:txBody>
            <a:bodyPr rtlCol="0" anchor="ctr"/>
            <a:lstStyle/>
            <a:p>
              <a:endParaRPr lang="en-US"/>
            </a:p>
          </p:txBody>
        </p:sp>
        <p:sp>
          <p:nvSpPr>
            <p:cNvPr id="33" name="Freeform 1885">
              <a:extLst>
                <a:ext uri="{FF2B5EF4-FFF2-40B4-BE49-F238E27FC236}">
                  <a16:creationId xmlns:a16="http://schemas.microsoft.com/office/drawing/2014/main" id="{4A7981F5-95DB-1EEC-C197-5048708281CF}"/>
                </a:ext>
              </a:extLst>
            </p:cNvPr>
            <p:cNvSpPr/>
            <p:nvPr/>
          </p:nvSpPr>
          <p:spPr>
            <a:xfrm>
              <a:off x="7069416" y="4612783"/>
              <a:ext cx="150976" cy="154483"/>
            </a:xfrm>
            <a:custGeom>
              <a:avLst/>
              <a:gdLst>
                <a:gd name="connsiteX0" fmla="*/ 75301 w 150976"/>
                <a:gd name="connsiteY0" fmla="*/ 154441 h 154483"/>
                <a:gd name="connsiteX1" fmla="*/ 150967 w 150976"/>
                <a:gd name="connsiteY1" fmla="*/ 76946 h 154483"/>
                <a:gd name="connsiteX2" fmla="*/ 69814 w 150976"/>
                <a:gd name="connsiteY2" fmla="*/ 136 h 154483"/>
                <a:gd name="connsiteX3" fmla="*/ 91 w 150976"/>
                <a:gd name="connsiteY3" fmla="*/ 87233 h 154483"/>
                <a:gd name="connsiteX4" fmla="*/ 75301 w 150976"/>
                <a:gd name="connsiteY4" fmla="*/ 154441 h 154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976" h="154483">
                  <a:moveTo>
                    <a:pt x="75301" y="154441"/>
                  </a:moveTo>
                  <a:cubicBezTo>
                    <a:pt x="115306" y="153070"/>
                    <a:pt x="151653" y="116037"/>
                    <a:pt x="150967" y="76946"/>
                  </a:cubicBezTo>
                  <a:cubicBezTo>
                    <a:pt x="150281" y="36484"/>
                    <a:pt x="125821" y="-2607"/>
                    <a:pt x="69814" y="136"/>
                  </a:cubicBezTo>
                  <a:cubicBezTo>
                    <a:pt x="24094" y="1051"/>
                    <a:pt x="-1738" y="42656"/>
                    <a:pt x="91" y="87233"/>
                  </a:cubicBezTo>
                  <a:cubicBezTo>
                    <a:pt x="1463" y="123809"/>
                    <a:pt x="36896" y="155813"/>
                    <a:pt x="75301" y="154441"/>
                  </a:cubicBezTo>
                  <a:close/>
                </a:path>
              </a:pathLst>
            </a:custGeom>
            <a:solidFill>
              <a:schemeClr val="bg1"/>
            </a:solidFill>
            <a:ln w="2286" cap="flat">
              <a:noFill/>
              <a:prstDash val="solid"/>
              <a:miter/>
            </a:ln>
          </p:spPr>
          <p:txBody>
            <a:bodyPr rtlCol="0" anchor="ctr"/>
            <a:lstStyle/>
            <a:p>
              <a:endParaRPr lang="en-US"/>
            </a:p>
          </p:txBody>
        </p:sp>
        <p:sp>
          <p:nvSpPr>
            <p:cNvPr id="34" name="Freeform 1886">
              <a:extLst>
                <a:ext uri="{FF2B5EF4-FFF2-40B4-BE49-F238E27FC236}">
                  <a16:creationId xmlns:a16="http://schemas.microsoft.com/office/drawing/2014/main" id="{5C8A5D7B-BE84-E9E7-318D-5E0BC034BE83}"/>
                </a:ext>
              </a:extLst>
            </p:cNvPr>
            <p:cNvSpPr/>
            <p:nvPr/>
          </p:nvSpPr>
          <p:spPr>
            <a:xfrm>
              <a:off x="6954158" y="4597857"/>
              <a:ext cx="621004" cy="652499"/>
            </a:xfrm>
            <a:custGeom>
              <a:avLst/>
              <a:gdLst>
                <a:gd name="connsiteX0" fmla="*/ 620555 w 621004"/>
                <a:gd name="connsiteY0" fmla="*/ 478663 h 652499"/>
                <a:gd name="connsiteX1" fmla="*/ 604553 w 621004"/>
                <a:gd name="connsiteY1" fmla="*/ 325958 h 652499"/>
                <a:gd name="connsiteX2" fmla="*/ 581921 w 621004"/>
                <a:gd name="connsiteY2" fmla="*/ 238405 h 652499"/>
                <a:gd name="connsiteX3" fmla="*/ 555175 w 621004"/>
                <a:gd name="connsiteY3" fmla="*/ 177140 h 652499"/>
                <a:gd name="connsiteX4" fmla="*/ 556090 w 621004"/>
                <a:gd name="connsiteY4" fmla="*/ 155651 h 652499"/>
                <a:gd name="connsiteX5" fmla="*/ 568891 w 621004"/>
                <a:gd name="connsiteY5" fmla="*/ 39294 h 652499"/>
                <a:gd name="connsiteX6" fmla="*/ 492310 w 621004"/>
                <a:gd name="connsiteY6" fmla="*/ 1118 h 652499"/>
                <a:gd name="connsiteX7" fmla="*/ 414586 w 621004"/>
                <a:gd name="connsiteY7" fmla="*/ 51638 h 652499"/>
                <a:gd name="connsiteX8" fmla="*/ 409557 w 621004"/>
                <a:gd name="connsiteY8" fmla="*/ 109703 h 652499"/>
                <a:gd name="connsiteX9" fmla="*/ 458249 w 621004"/>
                <a:gd name="connsiteY9" fmla="*/ 169596 h 652499"/>
                <a:gd name="connsiteX10" fmla="*/ 462364 w 621004"/>
                <a:gd name="connsiteY10" fmla="*/ 172339 h 652499"/>
                <a:gd name="connsiteX11" fmla="*/ 375496 w 621004"/>
                <a:gd name="connsiteY11" fmla="*/ 298984 h 652499"/>
                <a:gd name="connsiteX12" fmla="*/ 325661 w 621004"/>
                <a:gd name="connsiteY12" fmla="*/ 329159 h 652499"/>
                <a:gd name="connsiteX13" fmla="*/ 299600 w 621004"/>
                <a:gd name="connsiteY13" fmla="*/ 321386 h 652499"/>
                <a:gd name="connsiteX14" fmla="*/ 232849 w 621004"/>
                <a:gd name="connsiteY14" fmla="*/ 234290 h 652499"/>
                <a:gd name="connsiteX15" fmla="*/ 226220 w 621004"/>
                <a:gd name="connsiteY15" fmla="*/ 220574 h 652499"/>
                <a:gd name="connsiteX16" fmla="*/ 213875 w 621004"/>
                <a:gd name="connsiteY16" fmla="*/ 182626 h 652499"/>
                <a:gd name="connsiteX17" fmla="*/ 229649 w 621004"/>
                <a:gd name="connsiteY17" fmla="*/ 173254 h 652499"/>
                <a:gd name="connsiteX18" fmla="*/ 279255 w 621004"/>
                <a:gd name="connsiteY18" fmla="*/ 96444 h 652499"/>
                <a:gd name="connsiteX19" fmla="*/ 208618 w 621004"/>
                <a:gd name="connsiteY19" fmla="*/ 2032 h 652499"/>
                <a:gd name="connsiteX20" fmla="*/ 102776 w 621004"/>
                <a:gd name="connsiteY20" fmla="*/ 67869 h 652499"/>
                <a:gd name="connsiteX21" fmla="*/ 115120 w 621004"/>
                <a:gd name="connsiteY21" fmla="*/ 144679 h 652499"/>
                <a:gd name="connsiteX22" fmla="*/ 128608 w 621004"/>
                <a:gd name="connsiteY22" fmla="*/ 160909 h 652499"/>
                <a:gd name="connsiteX23" fmla="*/ 129751 w 621004"/>
                <a:gd name="connsiteY23" fmla="*/ 172796 h 652499"/>
                <a:gd name="connsiteX24" fmla="*/ 79459 w 621004"/>
                <a:gd name="connsiteY24" fmla="*/ 269951 h 652499"/>
                <a:gd name="connsiteX25" fmla="*/ 41740 w 621004"/>
                <a:gd name="connsiteY25" fmla="*/ 370764 h 652499"/>
                <a:gd name="connsiteX26" fmla="*/ 8364 w 621004"/>
                <a:gd name="connsiteY26" fmla="*/ 548615 h 652499"/>
                <a:gd name="connsiteX27" fmla="*/ 134 w 621004"/>
                <a:gd name="connsiteY27" fmla="*/ 615595 h 652499"/>
                <a:gd name="connsiteX28" fmla="*/ 12936 w 621004"/>
                <a:gd name="connsiteY28" fmla="*/ 640969 h 652499"/>
                <a:gd name="connsiteX29" fmla="*/ 84031 w 621004"/>
                <a:gd name="connsiteY29" fmla="*/ 604850 h 652499"/>
                <a:gd name="connsiteX30" fmla="*/ 86088 w 621004"/>
                <a:gd name="connsiteY30" fmla="*/ 593420 h 652499"/>
                <a:gd name="connsiteX31" fmla="*/ 113291 w 621004"/>
                <a:gd name="connsiteY31" fmla="*/ 449631 h 652499"/>
                <a:gd name="connsiteX32" fmla="*/ 125636 w 621004"/>
                <a:gd name="connsiteY32" fmla="*/ 428828 h 652499"/>
                <a:gd name="connsiteX33" fmla="*/ 136609 w 621004"/>
                <a:gd name="connsiteY33" fmla="*/ 450774 h 652499"/>
                <a:gd name="connsiteX34" fmla="*/ 147581 w 621004"/>
                <a:gd name="connsiteY34" fmla="*/ 542443 h 652499"/>
                <a:gd name="connsiteX35" fmla="*/ 161297 w 621004"/>
                <a:gd name="connsiteY35" fmla="*/ 621995 h 652499"/>
                <a:gd name="connsiteX36" fmla="*/ 184386 w 621004"/>
                <a:gd name="connsiteY36" fmla="*/ 649885 h 652499"/>
                <a:gd name="connsiteX37" fmla="*/ 218905 w 621004"/>
                <a:gd name="connsiteY37" fmla="*/ 652399 h 652499"/>
                <a:gd name="connsiteX38" fmla="*/ 244736 w 621004"/>
                <a:gd name="connsiteY38" fmla="*/ 623596 h 652499"/>
                <a:gd name="connsiteX39" fmla="*/ 240164 w 621004"/>
                <a:gd name="connsiteY39" fmla="*/ 595249 h 652499"/>
                <a:gd name="connsiteX40" fmla="*/ 226448 w 621004"/>
                <a:gd name="connsiteY40" fmla="*/ 535127 h 652499"/>
                <a:gd name="connsiteX41" fmla="*/ 208389 w 621004"/>
                <a:gd name="connsiteY41" fmla="*/ 411455 h 652499"/>
                <a:gd name="connsiteX42" fmla="*/ 212504 w 621004"/>
                <a:gd name="connsiteY42" fmla="*/ 378536 h 652499"/>
                <a:gd name="connsiteX43" fmla="*/ 217076 w 621004"/>
                <a:gd name="connsiteY43" fmla="*/ 378994 h 652499"/>
                <a:gd name="connsiteX44" fmla="*/ 324289 w 621004"/>
                <a:gd name="connsiteY44" fmla="*/ 394996 h 652499"/>
                <a:gd name="connsiteX45" fmla="*/ 335719 w 621004"/>
                <a:gd name="connsiteY45" fmla="*/ 396367 h 652499"/>
                <a:gd name="connsiteX46" fmla="*/ 410929 w 621004"/>
                <a:gd name="connsiteY46" fmla="*/ 386766 h 652499"/>
                <a:gd name="connsiteX47" fmla="*/ 453905 w 621004"/>
                <a:gd name="connsiteY47" fmla="*/ 370078 h 652499"/>
                <a:gd name="connsiteX48" fmla="*/ 458935 w 621004"/>
                <a:gd name="connsiteY48" fmla="*/ 402311 h 652499"/>
                <a:gd name="connsiteX49" fmla="*/ 457563 w 621004"/>
                <a:gd name="connsiteY49" fmla="*/ 540842 h 652499"/>
                <a:gd name="connsiteX50" fmla="*/ 449333 w 621004"/>
                <a:gd name="connsiteY50" fmla="*/ 609422 h 652499"/>
                <a:gd name="connsiteX51" fmla="*/ 447276 w 621004"/>
                <a:gd name="connsiteY51" fmla="*/ 626567 h 652499"/>
                <a:gd name="connsiteX52" fmla="*/ 452305 w 621004"/>
                <a:gd name="connsiteY52" fmla="*/ 636397 h 652499"/>
                <a:gd name="connsiteX53" fmla="*/ 516770 w 621004"/>
                <a:gd name="connsiteY53" fmla="*/ 624739 h 652499"/>
                <a:gd name="connsiteX54" fmla="*/ 527057 w 621004"/>
                <a:gd name="connsiteY54" fmla="*/ 584048 h 652499"/>
                <a:gd name="connsiteX55" fmla="*/ 534830 w 621004"/>
                <a:gd name="connsiteY55" fmla="*/ 482549 h 652499"/>
                <a:gd name="connsiteX56" fmla="*/ 540316 w 621004"/>
                <a:gd name="connsiteY56" fmla="*/ 588848 h 652499"/>
                <a:gd name="connsiteX57" fmla="*/ 541459 w 621004"/>
                <a:gd name="connsiteY57" fmla="*/ 611937 h 652499"/>
                <a:gd name="connsiteX58" fmla="*/ 556318 w 621004"/>
                <a:gd name="connsiteY58" fmla="*/ 644170 h 652499"/>
                <a:gd name="connsiteX59" fmla="*/ 612782 w 621004"/>
                <a:gd name="connsiteY59" fmla="*/ 639598 h 652499"/>
                <a:gd name="connsiteX60" fmla="*/ 619183 w 621004"/>
                <a:gd name="connsiteY60" fmla="*/ 615595 h 652499"/>
                <a:gd name="connsiteX61" fmla="*/ 620555 w 621004"/>
                <a:gd name="connsiteY61" fmla="*/ 478663 h 652499"/>
                <a:gd name="connsiteX62" fmla="*/ 424416 w 621004"/>
                <a:gd name="connsiteY62" fmla="*/ 78613 h 652499"/>
                <a:gd name="connsiteX63" fmla="*/ 460306 w 621004"/>
                <a:gd name="connsiteY63" fmla="*/ 23749 h 652499"/>
                <a:gd name="connsiteX64" fmla="*/ 564548 w 621004"/>
                <a:gd name="connsiteY64" fmla="*/ 63983 h 652499"/>
                <a:gd name="connsiteX65" fmla="*/ 496654 w 621004"/>
                <a:gd name="connsiteY65" fmla="*/ 162052 h 652499"/>
                <a:gd name="connsiteX66" fmla="*/ 424416 w 621004"/>
                <a:gd name="connsiteY66" fmla="*/ 78613 h 652499"/>
                <a:gd name="connsiteX67" fmla="*/ 393555 w 621004"/>
                <a:gd name="connsiteY67" fmla="*/ 298069 h 652499"/>
                <a:gd name="connsiteX68" fmla="*/ 441104 w 621004"/>
                <a:gd name="connsiteY68" fmla="*/ 246634 h 652499"/>
                <a:gd name="connsiteX69" fmla="*/ 375724 w 621004"/>
                <a:gd name="connsiteY69" fmla="*/ 319100 h 652499"/>
                <a:gd name="connsiteX70" fmla="*/ 393555 w 621004"/>
                <a:gd name="connsiteY70" fmla="*/ 298069 h 652499"/>
                <a:gd name="connsiteX71" fmla="*/ 226448 w 621004"/>
                <a:gd name="connsiteY71" fmla="*/ 244348 h 652499"/>
                <a:gd name="connsiteX72" fmla="*/ 280855 w 621004"/>
                <a:gd name="connsiteY72" fmla="*/ 318872 h 652499"/>
                <a:gd name="connsiteX73" fmla="*/ 241993 w 621004"/>
                <a:gd name="connsiteY73" fmla="*/ 299441 h 652499"/>
                <a:gd name="connsiteX74" fmla="*/ 230792 w 621004"/>
                <a:gd name="connsiteY74" fmla="*/ 277267 h 652499"/>
                <a:gd name="connsiteX75" fmla="*/ 226448 w 621004"/>
                <a:gd name="connsiteY75" fmla="*/ 244348 h 652499"/>
                <a:gd name="connsiteX76" fmla="*/ 115349 w 621004"/>
                <a:gd name="connsiteY76" fmla="*/ 102159 h 652499"/>
                <a:gd name="connsiteX77" fmla="*/ 185072 w 621004"/>
                <a:gd name="connsiteY77" fmla="*/ 15062 h 652499"/>
                <a:gd name="connsiteX78" fmla="*/ 266225 w 621004"/>
                <a:gd name="connsiteY78" fmla="*/ 91872 h 652499"/>
                <a:gd name="connsiteX79" fmla="*/ 190558 w 621004"/>
                <a:gd name="connsiteY79" fmla="*/ 169367 h 652499"/>
                <a:gd name="connsiteX80" fmla="*/ 115349 w 621004"/>
                <a:gd name="connsiteY80" fmla="*/ 102159 h 652499"/>
                <a:gd name="connsiteX81" fmla="*/ 219133 w 621004"/>
                <a:gd name="connsiteY81" fmla="*/ 576275 h 652499"/>
                <a:gd name="connsiteX82" fmla="*/ 228963 w 621004"/>
                <a:gd name="connsiteY82" fmla="*/ 625424 h 652499"/>
                <a:gd name="connsiteX83" fmla="*/ 218219 w 621004"/>
                <a:gd name="connsiteY83" fmla="*/ 639140 h 652499"/>
                <a:gd name="connsiteX84" fmla="*/ 210446 w 621004"/>
                <a:gd name="connsiteY84" fmla="*/ 639140 h 652499"/>
                <a:gd name="connsiteX85" fmla="*/ 175013 w 621004"/>
                <a:gd name="connsiteY85" fmla="*/ 610565 h 652499"/>
                <a:gd name="connsiteX86" fmla="*/ 157411 w 621004"/>
                <a:gd name="connsiteY86" fmla="*/ 490779 h 652499"/>
                <a:gd name="connsiteX87" fmla="*/ 147581 w 621004"/>
                <a:gd name="connsiteY87" fmla="*/ 430200 h 652499"/>
                <a:gd name="connsiteX88" fmla="*/ 128836 w 621004"/>
                <a:gd name="connsiteY88" fmla="*/ 411226 h 652499"/>
                <a:gd name="connsiteX89" fmla="*/ 103690 w 621004"/>
                <a:gd name="connsiteY89" fmla="*/ 431114 h 652499"/>
                <a:gd name="connsiteX90" fmla="*/ 97289 w 621004"/>
                <a:gd name="connsiteY90" fmla="*/ 459232 h 652499"/>
                <a:gd name="connsiteX91" fmla="*/ 70086 w 621004"/>
                <a:gd name="connsiteY91" fmla="*/ 610565 h 652499"/>
                <a:gd name="connsiteX92" fmla="*/ 21851 w 621004"/>
                <a:gd name="connsiteY92" fmla="*/ 627253 h 652499"/>
                <a:gd name="connsiteX93" fmla="*/ 15451 w 621004"/>
                <a:gd name="connsiteY93" fmla="*/ 604850 h 652499"/>
                <a:gd name="connsiteX94" fmla="*/ 40597 w 621004"/>
                <a:gd name="connsiteY94" fmla="*/ 460832 h 652499"/>
                <a:gd name="connsiteX95" fmla="*/ 62314 w 621004"/>
                <a:gd name="connsiteY95" fmla="*/ 351562 h 652499"/>
                <a:gd name="connsiteX96" fmla="*/ 76715 w 621004"/>
                <a:gd name="connsiteY96" fmla="*/ 314071 h 652499"/>
                <a:gd name="connsiteX97" fmla="*/ 134323 w 621004"/>
                <a:gd name="connsiteY97" fmla="*/ 194742 h 652499"/>
                <a:gd name="connsiteX98" fmla="*/ 166098 w 621004"/>
                <a:gd name="connsiteY98" fmla="*/ 182855 h 652499"/>
                <a:gd name="connsiteX99" fmla="*/ 197416 w 621004"/>
                <a:gd name="connsiteY99" fmla="*/ 190170 h 652499"/>
                <a:gd name="connsiteX100" fmla="*/ 213190 w 621004"/>
                <a:gd name="connsiteY100" fmla="*/ 218059 h 652499"/>
                <a:gd name="connsiteX101" fmla="*/ 213190 w 621004"/>
                <a:gd name="connsiteY101" fmla="*/ 242977 h 652499"/>
                <a:gd name="connsiteX102" fmla="*/ 149639 w 621004"/>
                <a:gd name="connsiteY102" fmla="*/ 208687 h 652499"/>
                <a:gd name="connsiteX103" fmla="*/ 138209 w 621004"/>
                <a:gd name="connsiteY103" fmla="*/ 261722 h 652499"/>
                <a:gd name="connsiteX104" fmla="*/ 175242 w 621004"/>
                <a:gd name="connsiteY104" fmla="*/ 326873 h 652499"/>
                <a:gd name="connsiteX105" fmla="*/ 178671 w 621004"/>
                <a:gd name="connsiteY105" fmla="*/ 331445 h 652499"/>
                <a:gd name="connsiteX106" fmla="*/ 192387 w 621004"/>
                <a:gd name="connsiteY106" fmla="*/ 394310 h 652499"/>
                <a:gd name="connsiteX107" fmla="*/ 193759 w 621004"/>
                <a:gd name="connsiteY107" fmla="*/ 422656 h 652499"/>
                <a:gd name="connsiteX108" fmla="*/ 219133 w 621004"/>
                <a:gd name="connsiteY108" fmla="*/ 576275 h 652499"/>
                <a:gd name="connsiteX109" fmla="*/ 340291 w 621004"/>
                <a:gd name="connsiteY109" fmla="*/ 369392 h 652499"/>
                <a:gd name="connsiteX110" fmla="*/ 327261 w 621004"/>
                <a:gd name="connsiteY110" fmla="*/ 378994 h 652499"/>
                <a:gd name="connsiteX111" fmla="*/ 287027 w 621004"/>
                <a:gd name="connsiteY111" fmla="*/ 380365 h 652499"/>
                <a:gd name="connsiteX112" fmla="*/ 277426 w 621004"/>
                <a:gd name="connsiteY112" fmla="*/ 379451 h 652499"/>
                <a:gd name="connsiteX113" fmla="*/ 197188 w 621004"/>
                <a:gd name="connsiteY113" fmla="*/ 333731 h 652499"/>
                <a:gd name="connsiteX114" fmla="*/ 150096 w 621004"/>
                <a:gd name="connsiteY114" fmla="*/ 248006 h 652499"/>
                <a:gd name="connsiteX115" fmla="*/ 160612 w 621004"/>
                <a:gd name="connsiteY115" fmla="*/ 218516 h 652499"/>
                <a:gd name="connsiteX116" fmla="*/ 198788 w 621004"/>
                <a:gd name="connsiteY116" fmla="*/ 244805 h 652499"/>
                <a:gd name="connsiteX117" fmla="*/ 233535 w 621004"/>
                <a:gd name="connsiteY117" fmla="*/ 310185 h 652499"/>
                <a:gd name="connsiteX118" fmla="*/ 319946 w 621004"/>
                <a:gd name="connsiteY118" fmla="*/ 348133 h 652499"/>
                <a:gd name="connsiteX119" fmla="*/ 332062 w 621004"/>
                <a:gd name="connsiteY119" fmla="*/ 353848 h 652499"/>
                <a:gd name="connsiteX120" fmla="*/ 340291 w 621004"/>
                <a:gd name="connsiteY120" fmla="*/ 369392 h 652499"/>
                <a:gd name="connsiteX121" fmla="*/ 454134 w 621004"/>
                <a:gd name="connsiteY121" fmla="*/ 347675 h 652499"/>
                <a:gd name="connsiteX122" fmla="*/ 442018 w 621004"/>
                <a:gd name="connsiteY122" fmla="*/ 359791 h 652499"/>
                <a:gd name="connsiteX123" fmla="*/ 353779 w 621004"/>
                <a:gd name="connsiteY123" fmla="*/ 383566 h 652499"/>
                <a:gd name="connsiteX124" fmla="*/ 342806 w 621004"/>
                <a:gd name="connsiteY124" fmla="*/ 340132 h 652499"/>
                <a:gd name="connsiteX125" fmla="*/ 389440 w 621004"/>
                <a:gd name="connsiteY125" fmla="*/ 326644 h 652499"/>
                <a:gd name="connsiteX126" fmla="*/ 451391 w 621004"/>
                <a:gd name="connsiteY126" fmla="*/ 264465 h 652499"/>
                <a:gd name="connsiteX127" fmla="*/ 476537 w 621004"/>
                <a:gd name="connsiteY127" fmla="*/ 221260 h 652499"/>
                <a:gd name="connsiteX128" fmla="*/ 487510 w 621004"/>
                <a:gd name="connsiteY128" fmla="*/ 207772 h 652499"/>
                <a:gd name="connsiteX129" fmla="*/ 527515 w 621004"/>
                <a:gd name="connsiteY129" fmla="*/ 206629 h 652499"/>
                <a:gd name="connsiteX130" fmla="*/ 533230 w 621004"/>
                <a:gd name="connsiteY130" fmla="*/ 220345 h 652499"/>
                <a:gd name="connsiteX131" fmla="*/ 524543 w 621004"/>
                <a:gd name="connsiteY131" fmla="*/ 247320 h 652499"/>
                <a:gd name="connsiteX132" fmla="*/ 454134 w 621004"/>
                <a:gd name="connsiteY132" fmla="*/ 347675 h 652499"/>
                <a:gd name="connsiteX133" fmla="*/ 605467 w 621004"/>
                <a:gd name="connsiteY133" fmla="*/ 601421 h 652499"/>
                <a:gd name="connsiteX134" fmla="*/ 588551 w 621004"/>
                <a:gd name="connsiteY134" fmla="*/ 637769 h 652499"/>
                <a:gd name="connsiteX135" fmla="*/ 553804 w 621004"/>
                <a:gd name="connsiteY135" fmla="*/ 583133 h 652499"/>
                <a:gd name="connsiteX136" fmla="*/ 549689 w 621004"/>
                <a:gd name="connsiteY136" fmla="*/ 479349 h 652499"/>
                <a:gd name="connsiteX137" fmla="*/ 515627 w 621004"/>
                <a:gd name="connsiteY137" fmla="*/ 396367 h 652499"/>
                <a:gd name="connsiteX138" fmla="*/ 517913 w 621004"/>
                <a:gd name="connsiteY138" fmla="*/ 413969 h 652499"/>
                <a:gd name="connsiteX139" fmla="*/ 523628 w 621004"/>
                <a:gd name="connsiteY139" fmla="*/ 449402 h 652499"/>
                <a:gd name="connsiteX140" fmla="*/ 517913 w 621004"/>
                <a:gd name="connsiteY140" fmla="*/ 531927 h 652499"/>
                <a:gd name="connsiteX141" fmla="*/ 510370 w 621004"/>
                <a:gd name="connsiteY141" fmla="*/ 604622 h 652499"/>
                <a:gd name="connsiteX142" fmla="*/ 481337 w 621004"/>
                <a:gd name="connsiteY142" fmla="*/ 630225 h 652499"/>
                <a:gd name="connsiteX143" fmla="*/ 463049 w 621004"/>
                <a:gd name="connsiteY143" fmla="*/ 609194 h 652499"/>
                <a:gd name="connsiteX144" fmla="*/ 469450 w 621004"/>
                <a:gd name="connsiteY144" fmla="*/ 569417 h 652499"/>
                <a:gd name="connsiteX145" fmla="*/ 472193 w 621004"/>
                <a:gd name="connsiteY145" fmla="*/ 432943 h 652499"/>
                <a:gd name="connsiteX146" fmla="*/ 470822 w 621004"/>
                <a:gd name="connsiteY146" fmla="*/ 367564 h 652499"/>
                <a:gd name="connsiteX147" fmla="*/ 478823 w 621004"/>
                <a:gd name="connsiteY147" fmla="*/ 338760 h 652499"/>
                <a:gd name="connsiteX148" fmla="*/ 536201 w 621004"/>
                <a:gd name="connsiteY148" fmla="*/ 254635 h 652499"/>
                <a:gd name="connsiteX149" fmla="*/ 530486 w 621004"/>
                <a:gd name="connsiteY149" fmla="*/ 191999 h 652499"/>
                <a:gd name="connsiteX150" fmla="*/ 475165 w 621004"/>
                <a:gd name="connsiteY150" fmla="*/ 199314 h 652499"/>
                <a:gd name="connsiteX151" fmla="*/ 460535 w 621004"/>
                <a:gd name="connsiteY151" fmla="*/ 221945 h 652499"/>
                <a:gd name="connsiteX152" fmla="*/ 449105 w 621004"/>
                <a:gd name="connsiteY152" fmla="*/ 235661 h 652499"/>
                <a:gd name="connsiteX153" fmla="*/ 475851 w 621004"/>
                <a:gd name="connsiteY153" fmla="*/ 181712 h 652499"/>
                <a:gd name="connsiteX154" fmla="*/ 491167 w 621004"/>
                <a:gd name="connsiteY154" fmla="*/ 176911 h 652499"/>
                <a:gd name="connsiteX155" fmla="*/ 519971 w 621004"/>
                <a:gd name="connsiteY155" fmla="*/ 176911 h 652499"/>
                <a:gd name="connsiteX156" fmla="*/ 546260 w 621004"/>
                <a:gd name="connsiteY156" fmla="*/ 190856 h 652499"/>
                <a:gd name="connsiteX157" fmla="*/ 566834 w 621004"/>
                <a:gd name="connsiteY157" fmla="*/ 244577 h 652499"/>
                <a:gd name="connsiteX158" fmla="*/ 598609 w 621004"/>
                <a:gd name="connsiteY158" fmla="*/ 373507 h 652499"/>
                <a:gd name="connsiteX159" fmla="*/ 605924 w 621004"/>
                <a:gd name="connsiteY159" fmla="*/ 471348 h 652499"/>
                <a:gd name="connsiteX160" fmla="*/ 605467 w 621004"/>
                <a:gd name="connsiteY160" fmla="*/ 601421 h 65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621004" h="652499">
                  <a:moveTo>
                    <a:pt x="620555" y="478663"/>
                  </a:moveTo>
                  <a:cubicBezTo>
                    <a:pt x="618726" y="427228"/>
                    <a:pt x="617812" y="376022"/>
                    <a:pt x="604553" y="325958"/>
                  </a:cubicBezTo>
                  <a:cubicBezTo>
                    <a:pt x="596780" y="296926"/>
                    <a:pt x="590151" y="267437"/>
                    <a:pt x="581921" y="238405"/>
                  </a:cubicBezTo>
                  <a:cubicBezTo>
                    <a:pt x="575749" y="216916"/>
                    <a:pt x="570034" y="194285"/>
                    <a:pt x="555175" y="177140"/>
                  </a:cubicBezTo>
                  <a:cubicBezTo>
                    <a:pt x="546946" y="167539"/>
                    <a:pt x="548774" y="163652"/>
                    <a:pt x="556090" y="155651"/>
                  </a:cubicBezTo>
                  <a:cubicBezTo>
                    <a:pt x="586493" y="121819"/>
                    <a:pt x="593123" y="77013"/>
                    <a:pt x="568891" y="39294"/>
                  </a:cubicBezTo>
                  <a:cubicBezTo>
                    <a:pt x="551975" y="12548"/>
                    <a:pt x="524543" y="889"/>
                    <a:pt x="492310" y="1118"/>
                  </a:cubicBezTo>
                  <a:cubicBezTo>
                    <a:pt x="455734" y="1346"/>
                    <a:pt x="429217" y="19634"/>
                    <a:pt x="414586" y="51638"/>
                  </a:cubicBezTo>
                  <a:cubicBezTo>
                    <a:pt x="406585" y="69240"/>
                    <a:pt x="401556" y="89815"/>
                    <a:pt x="409557" y="109703"/>
                  </a:cubicBezTo>
                  <a:cubicBezTo>
                    <a:pt x="419615" y="134620"/>
                    <a:pt x="432874" y="157023"/>
                    <a:pt x="458249" y="169596"/>
                  </a:cubicBezTo>
                  <a:cubicBezTo>
                    <a:pt x="460763" y="170739"/>
                    <a:pt x="462364" y="172339"/>
                    <a:pt x="462364" y="172339"/>
                  </a:cubicBezTo>
                  <a:cubicBezTo>
                    <a:pt x="441332" y="222174"/>
                    <a:pt x="410471" y="261722"/>
                    <a:pt x="375496" y="298984"/>
                  </a:cubicBezTo>
                  <a:cubicBezTo>
                    <a:pt x="361094" y="314300"/>
                    <a:pt x="343720" y="322072"/>
                    <a:pt x="325661" y="329159"/>
                  </a:cubicBezTo>
                  <a:cubicBezTo>
                    <a:pt x="316745" y="332588"/>
                    <a:pt x="305087" y="329387"/>
                    <a:pt x="299600" y="321386"/>
                  </a:cubicBezTo>
                  <a:cubicBezTo>
                    <a:pt x="279026" y="290983"/>
                    <a:pt x="254795" y="263551"/>
                    <a:pt x="232849" y="234290"/>
                  </a:cubicBezTo>
                  <a:cubicBezTo>
                    <a:pt x="229877" y="230175"/>
                    <a:pt x="226220" y="226060"/>
                    <a:pt x="226220" y="220574"/>
                  </a:cubicBezTo>
                  <a:cubicBezTo>
                    <a:pt x="226906" y="206629"/>
                    <a:pt x="220962" y="194742"/>
                    <a:pt x="213875" y="182626"/>
                  </a:cubicBezTo>
                  <a:cubicBezTo>
                    <a:pt x="219819" y="179197"/>
                    <a:pt x="224848" y="176225"/>
                    <a:pt x="229649" y="173254"/>
                  </a:cubicBezTo>
                  <a:cubicBezTo>
                    <a:pt x="258224" y="155423"/>
                    <a:pt x="274226" y="128448"/>
                    <a:pt x="279255" y="96444"/>
                  </a:cubicBezTo>
                  <a:cubicBezTo>
                    <a:pt x="287256" y="46609"/>
                    <a:pt x="254109" y="10947"/>
                    <a:pt x="208618" y="2032"/>
                  </a:cubicBezTo>
                  <a:cubicBezTo>
                    <a:pt x="157411" y="-8026"/>
                    <a:pt x="117406" y="20091"/>
                    <a:pt x="102776" y="67869"/>
                  </a:cubicBezTo>
                  <a:cubicBezTo>
                    <a:pt x="94775" y="94158"/>
                    <a:pt x="97518" y="123190"/>
                    <a:pt x="115120" y="144679"/>
                  </a:cubicBezTo>
                  <a:cubicBezTo>
                    <a:pt x="119692" y="150165"/>
                    <a:pt x="123807" y="155651"/>
                    <a:pt x="128608" y="160909"/>
                  </a:cubicBezTo>
                  <a:cubicBezTo>
                    <a:pt x="132037" y="164795"/>
                    <a:pt x="132722" y="167996"/>
                    <a:pt x="129751" y="172796"/>
                  </a:cubicBezTo>
                  <a:cubicBezTo>
                    <a:pt x="109405" y="203429"/>
                    <a:pt x="94546" y="236576"/>
                    <a:pt x="79459" y="269951"/>
                  </a:cubicBezTo>
                  <a:cubicBezTo>
                    <a:pt x="64600" y="302641"/>
                    <a:pt x="48598" y="335102"/>
                    <a:pt x="41740" y="370764"/>
                  </a:cubicBezTo>
                  <a:cubicBezTo>
                    <a:pt x="30310" y="429971"/>
                    <a:pt x="19337" y="489407"/>
                    <a:pt x="8364" y="548615"/>
                  </a:cubicBezTo>
                  <a:cubicBezTo>
                    <a:pt x="4249" y="570789"/>
                    <a:pt x="1506" y="592963"/>
                    <a:pt x="134" y="615595"/>
                  </a:cubicBezTo>
                  <a:cubicBezTo>
                    <a:pt x="-551" y="626339"/>
                    <a:pt x="1049" y="636626"/>
                    <a:pt x="12936" y="640969"/>
                  </a:cubicBezTo>
                  <a:cubicBezTo>
                    <a:pt x="56141" y="656514"/>
                    <a:pt x="76944" y="648970"/>
                    <a:pt x="84031" y="604850"/>
                  </a:cubicBezTo>
                  <a:cubicBezTo>
                    <a:pt x="84716" y="600964"/>
                    <a:pt x="85631" y="597307"/>
                    <a:pt x="86088" y="593420"/>
                  </a:cubicBezTo>
                  <a:cubicBezTo>
                    <a:pt x="92032" y="544957"/>
                    <a:pt x="104147" y="497637"/>
                    <a:pt x="113291" y="449631"/>
                  </a:cubicBezTo>
                  <a:cubicBezTo>
                    <a:pt x="114892" y="440944"/>
                    <a:pt x="115120" y="428371"/>
                    <a:pt x="125636" y="428828"/>
                  </a:cubicBezTo>
                  <a:cubicBezTo>
                    <a:pt x="135923" y="429286"/>
                    <a:pt x="135008" y="442316"/>
                    <a:pt x="136609" y="450774"/>
                  </a:cubicBezTo>
                  <a:cubicBezTo>
                    <a:pt x="142781" y="480949"/>
                    <a:pt x="143695" y="511810"/>
                    <a:pt x="147581" y="542443"/>
                  </a:cubicBezTo>
                  <a:cubicBezTo>
                    <a:pt x="150782" y="569189"/>
                    <a:pt x="155354" y="595706"/>
                    <a:pt x="161297" y="621995"/>
                  </a:cubicBezTo>
                  <a:cubicBezTo>
                    <a:pt x="164041" y="634568"/>
                    <a:pt x="169298" y="647370"/>
                    <a:pt x="184386" y="649885"/>
                  </a:cubicBezTo>
                  <a:cubicBezTo>
                    <a:pt x="195816" y="651713"/>
                    <a:pt x="207475" y="652856"/>
                    <a:pt x="218905" y="652399"/>
                  </a:cubicBezTo>
                  <a:cubicBezTo>
                    <a:pt x="237193" y="651485"/>
                    <a:pt x="245194" y="642112"/>
                    <a:pt x="244736" y="623596"/>
                  </a:cubicBezTo>
                  <a:cubicBezTo>
                    <a:pt x="244508" y="613994"/>
                    <a:pt x="242450" y="604622"/>
                    <a:pt x="240164" y="595249"/>
                  </a:cubicBezTo>
                  <a:cubicBezTo>
                    <a:pt x="235135" y="575361"/>
                    <a:pt x="230106" y="555473"/>
                    <a:pt x="226448" y="535127"/>
                  </a:cubicBezTo>
                  <a:cubicBezTo>
                    <a:pt x="219133" y="493979"/>
                    <a:pt x="217304" y="452146"/>
                    <a:pt x="208389" y="411455"/>
                  </a:cubicBezTo>
                  <a:cubicBezTo>
                    <a:pt x="205874" y="400482"/>
                    <a:pt x="206103" y="388595"/>
                    <a:pt x="212504" y="378536"/>
                  </a:cubicBezTo>
                  <a:cubicBezTo>
                    <a:pt x="214561" y="378765"/>
                    <a:pt x="215933" y="378536"/>
                    <a:pt x="217076" y="378994"/>
                  </a:cubicBezTo>
                  <a:cubicBezTo>
                    <a:pt x="251594" y="392710"/>
                    <a:pt x="287027" y="400482"/>
                    <a:pt x="324289" y="394996"/>
                  </a:cubicBezTo>
                  <a:cubicBezTo>
                    <a:pt x="328404" y="394310"/>
                    <a:pt x="331833" y="396139"/>
                    <a:pt x="335719" y="396367"/>
                  </a:cubicBezTo>
                  <a:cubicBezTo>
                    <a:pt x="361322" y="398196"/>
                    <a:pt x="386697" y="399339"/>
                    <a:pt x="410929" y="386766"/>
                  </a:cubicBezTo>
                  <a:cubicBezTo>
                    <a:pt x="424416" y="379679"/>
                    <a:pt x="439504" y="375565"/>
                    <a:pt x="453905" y="370078"/>
                  </a:cubicBezTo>
                  <a:cubicBezTo>
                    <a:pt x="460992" y="380594"/>
                    <a:pt x="459849" y="391795"/>
                    <a:pt x="458935" y="402311"/>
                  </a:cubicBezTo>
                  <a:cubicBezTo>
                    <a:pt x="455734" y="448488"/>
                    <a:pt x="459163" y="494665"/>
                    <a:pt x="457563" y="540842"/>
                  </a:cubicBezTo>
                  <a:cubicBezTo>
                    <a:pt x="456877" y="563931"/>
                    <a:pt x="456191" y="587020"/>
                    <a:pt x="449333" y="609422"/>
                  </a:cubicBezTo>
                  <a:cubicBezTo>
                    <a:pt x="447733" y="614909"/>
                    <a:pt x="447733" y="620852"/>
                    <a:pt x="447276" y="626567"/>
                  </a:cubicBezTo>
                  <a:cubicBezTo>
                    <a:pt x="447047" y="630682"/>
                    <a:pt x="448876" y="633883"/>
                    <a:pt x="452305" y="636397"/>
                  </a:cubicBezTo>
                  <a:cubicBezTo>
                    <a:pt x="468307" y="648284"/>
                    <a:pt x="505798" y="641655"/>
                    <a:pt x="516770" y="624739"/>
                  </a:cubicBezTo>
                  <a:cubicBezTo>
                    <a:pt x="524771" y="612394"/>
                    <a:pt x="525914" y="598221"/>
                    <a:pt x="527057" y="584048"/>
                  </a:cubicBezTo>
                  <a:cubicBezTo>
                    <a:pt x="529801" y="550215"/>
                    <a:pt x="532315" y="516382"/>
                    <a:pt x="534830" y="482549"/>
                  </a:cubicBezTo>
                  <a:cubicBezTo>
                    <a:pt x="537802" y="518211"/>
                    <a:pt x="540773" y="553415"/>
                    <a:pt x="540316" y="588848"/>
                  </a:cubicBezTo>
                  <a:cubicBezTo>
                    <a:pt x="540316" y="596621"/>
                    <a:pt x="541002" y="604165"/>
                    <a:pt x="541459" y="611937"/>
                  </a:cubicBezTo>
                  <a:cubicBezTo>
                    <a:pt x="542374" y="627482"/>
                    <a:pt x="543288" y="636626"/>
                    <a:pt x="556318" y="644170"/>
                  </a:cubicBezTo>
                  <a:cubicBezTo>
                    <a:pt x="574149" y="654457"/>
                    <a:pt x="603410" y="653085"/>
                    <a:pt x="612782" y="639598"/>
                  </a:cubicBezTo>
                  <a:cubicBezTo>
                    <a:pt x="618040" y="632054"/>
                    <a:pt x="619183" y="623824"/>
                    <a:pt x="619183" y="615595"/>
                  </a:cubicBezTo>
                  <a:cubicBezTo>
                    <a:pt x="618955" y="569646"/>
                    <a:pt x="622155" y="524155"/>
                    <a:pt x="620555" y="478663"/>
                  </a:cubicBezTo>
                  <a:close/>
                  <a:moveTo>
                    <a:pt x="424416" y="78613"/>
                  </a:moveTo>
                  <a:cubicBezTo>
                    <a:pt x="427388" y="53696"/>
                    <a:pt x="437675" y="36322"/>
                    <a:pt x="460306" y="23749"/>
                  </a:cubicBezTo>
                  <a:cubicBezTo>
                    <a:pt x="492539" y="5690"/>
                    <a:pt x="551518" y="17348"/>
                    <a:pt x="564548" y="63983"/>
                  </a:cubicBezTo>
                  <a:cubicBezTo>
                    <a:pt x="577349" y="110160"/>
                    <a:pt x="554947" y="167996"/>
                    <a:pt x="496654" y="162052"/>
                  </a:cubicBezTo>
                  <a:cubicBezTo>
                    <a:pt x="453220" y="161824"/>
                    <a:pt x="419387" y="121590"/>
                    <a:pt x="424416" y="78613"/>
                  </a:cubicBezTo>
                  <a:close/>
                  <a:moveTo>
                    <a:pt x="393555" y="298069"/>
                  </a:moveTo>
                  <a:cubicBezTo>
                    <a:pt x="405671" y="284353"/>
                    <a:pt x="426245" y="263093"/>
                    <a:pt x="441104" y="246634"/>
                  </a:cubicBezTo>
                  <a:cubicBezTo>
                    <a:pt x="439275" y="271552"/>
                    <a:pt x="408643" y="313157"/>
                    <a:pt x="375724" y="319100"/>
                  </a:cubicBezTo>
                  <a:cubicBezTo>
                    <a:pt x="375038" y="316129"/>
                    <a:pt x="391955" y="299898"/>
                    <a:pt x="393555" y="298069"/>
                  </a:cubicBezTo>
                  <a:close/>
                  <a:moveTo>
                    <a:pt x="226448" y="244348"/>
                  </a:moveTo>
                  <a:cubicBezTo>
                    <a:pt x="245651" y="263551"/>
                    <a:pt x="262339" y="296469"/>
                    <a:pt x="280855" y="318872"/>
                  </a:cubicBezTo>
                  <a:cubicBezTo>
                    <a:pt x="260738" y="320472"/>
                    <a:pt x="248394" y="315443"/>
                    <a:pt x="241993" y="299441"/>
                  </a:cubicBezTo>
                  <a:cubicBezTo>
                    <a:pt x="238793" y="291897"/>
                    <a:pt x="234449" y="284810"/>
                    <a:pt x="230792" y="277267"/>
                  </a:cubicBezTo>
                  <a:cubicBezTo>
                    <a:pt x="227591" y="270180"/>
                    <a:pt x="221876" y="252578"/>
                    <a:pt x="226448" y="244348"/>
                  </a:cubicBezTo>
                  <a:close/>
                  <a:moveTo>
                    <a:pt x="115349" y="102159"/>
                  </a:moveTo>
                  <a:cubicBezTo>
                    <a:pt x="113749" y="57582"/>
                    <a:pt x="139352" y="15977"/>
                    <a:pt x="185072" y="15062"/>
                  </a:cubicBezTo>
                  <a:cubicBezTo>
                    <a:pt x="241307" y="12319"/>
                    <a:pt x="265539" y="51410"/>
                    <a:pt x="266225" y="91872"/>
                  </a:cubicBezTo>
                  <a:cubicBezTo>
                    <a:pt x="266911" y="130963"/>
                    <a:pt x="230563" y="167996"/>
                    <a:pt x="190558" y="169367"/>
                  </a:cubicBezTo>
                  <a:cubicBezTo>
                    <a:pt x="152153" y="170739"/>
                    <a:pt x="116720" y="138735"/>
                    <a:pt x="115349" y="102159"/>
                  </a:cubicBezTo>
                  <a:close/>
                  <a:moveTo>
                    <a:pt x="219133" y="576275"/>
                  </a:moveTo>
                  <a:cubicBezTo>
                    <a:pt x="222562" y="592506"/>
                    <a:pt x="225534" y="608965"/>
                    <a:pt x="228963" y="625424"/>
                  </a:cubicBezTo>
                  <a:cubicBezTo>
                    <a:pt x="230792" y="634568"/>
                    <a:pt x="227134" y="638912"/>
                    <a:pt x="218219" y="639140"/>
                  </a:cubicBezTo>
                  <a:cubicBezTo>
                    <a:pt x="215704" y="639140"/>
                    <a:pt x="213190" y="639140"/>
                    <a:pt x="210446" y="639140"/>
                  </a:cubicBezTo>
                  <a:cubicBezTo>
                    <a:pt x="185986" y="639140"/>
                    <a:pt x="180271" y="634797"/>
                    <a:pt x="175013" y="610565"/>
                  </a:cubicBezTo>
                  <a:cubicBezTo>
                    <a:pt x="166098" y="571018"/>
                    <a:pt x="160612" y="531013"/>
                    <a:pt x="157411" y="490779"/>
                  </a:cubicBezTo>
                  <a:cubicBezTo>
                    <a:pt x="155811" y="470434"/>
                    <a:pt x="154439" y="449631"/>
                    <a:pt x="147581" y="430200"/>
                  </a:cubicBezTo>
                  <a:cubicBezTo>
                    <a:pt x="144381" y="421285"/>
                    <a:pt x="141409" y="411455"/>
                    <a:pt x="128836" y="411226"/>
                  </a:cubicBezTo>
                  <a:cubicBezTo>
                    <a:pt x="117863" y="410998"/>
                    <a:pt x="107805" y="418313"/>
                    <a:pt x="103690" y="431114"/>
                  </a:cubicBezTo>
                  <a:cubicBezTo>
                    <a:pt x="100718" y="440258"/>
                    <a:pt x="99118" y="449860"/>
                    <a:pt x="97289" y="459232"/>
                  </a:cubicBezTo>
                  <a:cubicBezTo>
                    <a:pt x="91346" y="489407"/>
                    <a:pt x="70772" y="607594"/>
                    <a:pt x="70086" y="610565"/>
                  </a:cubicBezTo>
                  <a:cubicBezTo>
                    <a:pt x="62999" y="640969"/>
                    <a:pt x="45169" y="638455"/>
                    <a:pt x="21851" y="627253"/>
                  </a:cubicBezTo>
                  <a:cubicBezTo>
                    <a:pt x="12936" y="622910"/>
                    <a:pt x="14308" y="613080"/>
                    <a:pt x="15451" y="604850"/>
                  </a:cubicBezTo>
                  <a:cubicBezTo>
                    <a:pt x="22766" y="556616"/>
                    <a:pt x="30081" y="508610"/>
                    <a:pt x="40597" y="460832"/>
                  </a:cubicBezTo>
                  <a:cubicBezTo>
                    <a:pt x="48598" y="424485"/>
                    <a:pt x="53627" y="387680"/>
                    <a:pt x="62314" y="351562"/>
                  </a:cubicBezTo>
                  <a:cubicBezTo>
                    <a:pt x="65514" y="338303"/>
                    <a:pt x="71229" y="326416"/>
                    <a:pt x="76715" y="314071"/>
                  </a:cubicBezTo>
                  <a:cubicBezTo>
                    <a:pt x="94318" y="273609"/>
                    <a:pt x="112148" y="232918"/>
                    <a:pt x="134323" y="194742"/>
                  </a:cubicBezTo>
                  <a:cubicBezTo>
                    <a:pt x="144838" y="176683"/>
                    <a:pt x="145524" y="176454"/>
                    <a:pt x="166098" y="182855"/>
                  </a:cubicBezTo>
                  <a:cubicBezTo>
                    <a:pt x="176385" y="186055"/>
                    <a:pt x="187129" y="183998"/>
                    <a:pt x="197416" y="190170"/>
                  </a:cubicBezTo>
                  <a:cubicBezTo>
                    <a:pt x="209075" y="197257"/>
                    <a:pt x="214104" y="205258"/>
                    <a:pt x="213190" y="218059"/>
                  </a:cubicBezTo>
                  <a:cubicBezTo>
                    <a:pt x="212732" y="223774"/>
                    <a:pt x="213190" y="235433"/>
                    <a:pt x="213190" y="242977"/>
                  </a:cubicBezTo>
                  <a:cubicBezTo>
                    <a:pt x="209761" y="240919"/>
                    <a:pt x="183014" y="192685"/>
                    <a:pt x="149639" y="208687"/>
                  </a:cubicBezTo>
                  <a:cubicBezTo>
                    <a:pt x="133865" y="216230"/>
                    <a:pt x="125864" y="236804"/>
                    <a:pt x="138209" y="261722"/>
                  </a:cubicBezTo>
                  <a:cubicBezTo>
                    <a:pt x="149182" y="284125"/>
                    <a:pt x="158554" y="307670"/>
                    <a:pt x="175242" y="326873"/>
                  </a:cubicBezTo>
                  <a:cubicBezTo>
                    <a:pt x="176614" y="328244"/>
                    <a:pt x="177528" y="330073"/>
                    <a:pt x="178671" y="331445"/>
                  </a:cubicBezTo>
                  <a:cubicBezTo>
                    <a:pt x="203817" y="366878"/>
                    <a:pt x="200845" y="354076"/>
                    <a:pt x="192387" y="394310"/>
                  </a:cubicBezTo>
                  <a:cubicBezTo>
                    <a:pt x="190330" y="404368"/>
                    <a:pt x="191473" y="413512"/>
                    <a:pt x="193759" y="422656"/>
                  </a:cubicBezTo>
                  <a:cubicBezTo>
                    <a:pt x="199931" y="448717"/>
                    <a:pt x="214104" y="551815"/>
                    <a:pt x="219133" y="576275"/>
                  </a:cubicBezTo>
                  <a:close/>
                  <a:moveTo>
                    <a:pt x="340291" y="369392"/>
                  </a:moveTo>
                  <a:cubicBezTo>
                    <a:pt x="338691" y="376250"/>
                    <a:pt x="332747" y="378308"/>
                    <a:pt x="327261" y="378994"/>
                  </a:cubicBezTo>
                  <a:cubicBezTo>
                    <a:pt x="314002" y="380594"/>
                    <a:pt x="300515" y="382423"/>
                    <a:pt x="287027" y="380365"/>
                  </a:cubicBezTo>
                  <a:cubicBezTo>
                    <a:pt x="283827" y="379908"/>
                    <a:pt x="280627" y="379908"/>
                    <a:pt x="277426" y="379451"/>
                  </a:cubicBezTo>
                  <a:cubicBezTo>
                    <a:pt x="244736" y="374879"/>
                    <a:pt x="216390" y="364363"/>
                    <a:pt x="197188" y="333731"/>
                  </a:cubicBezTo>
                  <a:cubicBezTo>
                    <a:pt x="179814" y="305842"/>
                    <a:pt x="160383" y="279553"/>
                    <a:pt x="150096" y="248006"/>
                  </a:cubicBezTo>
                  <a:cubicBezTo>
                    <a:pt x="150096" y="247777"/>
                    <a:pt x="140952" y="224460"/>
                    <a:pt x="160612" y="218516"/>
                  </a:cubicBezTo>
                  <a:cubicBezTo>
                    <a:pt x="183243" y="211430"/>
                    <a:pt x="196959" y="241834"/>
                    <a:pt x="198788" y="244805"/>
                  </a:cubicBezTo>
                  <a:cubicBezTo>
                    <a:pt x="210446" y="264694"/>
                    <a:pt x="224391" y="288925"/>
                    <a:pt x="233535" y="310185"/>
                  </a:cubicBezTo>
                  <a:cubicBezTo>
                    <a:pt x="240850" y="327330"/>
                    <a:pt x="261653" y="336703"/>
                    <a:pt x="319946" y="348133"/>
                  </a:cubicBezTo>
                  <a:cubicBezTo>
                    <a:pt x="324061" y="349961"/>
                    <a:pt x="328404" y="351333"/>
                    <a:pt x="332062" y="353848"/>
                  </a:cubicBezTo>
                  <a:cubicBezTo>
                    <a:pt x="337319" y="357277"/>
                    <a:pt x="341891" y="362077"/>
                    <a:pt x="340291" y="369392"/>
                  </a:cubicBezTo>
                  <a:close/>
                  <a:moveTo>
                    <a:pt x="454134" y="347675"/>
                  </a:moveTo>
                  <a:cubicBezTo>
                    <a:pt x="450476" y="352019"/>
                    <a:pt x="447276" y="357505"/>
                    <a:pt x="442018" y="359791"/>
                  </a:cubicBezTo>
                  <a:cubicBezTo>
                    <a:pt x="414586" y="371450"/>
                    <a:pt x="387840" y="386537"/>
                    <a:pt x="353779" y="383566"/>
                  </a:cubicBezTo>
                  <a:cubicBezTo>
                    <a:pt x="356065" y="366649"/>
                    <a:pt x="355379" y="351562"/>
                    <a:pt x="342806" y="340132"/>
                  </a:cubicBezTo>
                  <a:cubicBezTo>
                    <a:pt x="344863" y="333274"/>
                    <a:pt x="377324" y="330302"/>
                    <a:pt x="389440" y="326644"/>
                  </a:cubicBezTo>
                  <a:cubicBezTo>
                    <a:pt x="418930" y="317500"/>
                    <a:pt x="436075" y="288011"/>
                    <a:pt x="451391" y="264465"/>
                  </a:cubicBezTo>
                  <a:cubicBezTo>
                    <a:pt x="460535" y="250520"/>
                    <a:pt x="468079" y="235661"/>
                    <a:pt x="476537" y="221260"/>
                  </a:cubicBezTo>
                  <a:cubicBezTo>
                    <a:pt x="479509" y="216459"/>
                    <a:pt x="483395" y="211887"/>
                    <a:pt x="487510" y="207772"/>
                  </a:cubicBezTo>
                  <a:cubicBezTo>
                    <a:pt x="499625" y="195199"/>
                    <a:pt x="514256" y="195199"/>
                    <a:pt x="527515" y="206629"/>
                  </a:cubicBezTo>
                  <a:cubicBezTo>
                    <a:pt x="532087" y="210515"/>
                    <a:pt x="533001" y="215087"/>
                    <a:pt x="533230" y="220345"/>
                  </a:cubicBezTo>
                  <a:cubicBezTo>
                    <a:pt x="533687" y="230404"/>
                    <a:pt x="530715" y="239776"/>
                    <a:pt x="524543" y="247320"/>
                  </a:cubicBezTo>
                  <a:cubicBezTo>
                    <a:pt x="498711" y="279095"/>
                    <a:pt x="480652" y="316357"/>
                    <a:pt x="454134" y="347675"/>
                  </a:cubicBezTo>
                  <a:close/>
                  <a:moveTo>
                    <a:pt x="605467" y="601421"/>
                  </a:moveTo>
                  <a:cubicBezTo>
                    <a:pt x="605239" y="607822"/>
                    <a:pt x="607753" y="636626"/>
                    <a:pt x="588551" y="637769"/>
                  </a:cubicBezTo>
                  <a:cubicBezTo>
                    <a:pt x="545803" y="640512"/>
                    <a:pt x="553804" y="594106"/>
                    <a:pt x="553804" y="583133"/>
                  </a:cubicBezTo>
                  <a:cubicBezTo>
                    <a:pt x="554261" y="548386"/>
                    <a:pt x="550832" y="513868"/>
                    <a:pt x="549689" y="479349"/>
                  </a:cubicBezTo>
                  <a:cubicBezTo>
                    <a:pt x="549003" y="459232"/>
                    <a:pt x="538030" y="411455"/>
                    <a:pt x="515627" y="396367"/>
                  </a:cubicBezTo>
                  <a:cubicBezTo>
                    <a:pt x="506941" y="390424"/>
                    <a:pt x="515170" y="408712"/>
                    <a:pt x="517913" y="413969"/>
                  </a:cubicBezTo>
                  <a:cubicBezTo>
                    <a:pt x="523628" y="425399"/>
                    <a:pt x="525229" y="436601"/>
                    <a:pt x="523628" y="449402"/>
                  </a:cubicBezTo>
                  <a:cubicBezTo>
                    <a:pt x="520428" y="476834"/>
                    <a:pt x="518371" y="504266"/>
                    <a:pt x="517913" y="531927"/>
                  </a:cubicBezTo>
                  <a:cubicBezTo>
                    <a:pt x="517456" y="556387"/>
                    <a:pt x="514713" y="580619"/>
                    <a:pt x="510370" y="604622"/>
                  </a:cubicBezTo>
                  <a:cubicBezTo>
                    <a:pt x="507626" y="620167"/>
                    <a:pt x="495511" y="629539"/>
                    <a:pt x="481337" y="630225"/>
                  </a:cubicBezTo>
                  <a:cubicBezTo>
                    <a:pt x="465564" y="630911"/>
                    <a:pt x="460078" y="624739"/>
                    <a:pt x="463049" y="609194"/>
                  </a:cubicBezTo>
                  <a:cubicBezTo>
                    <a:pt x="465564" y="595935"/>
                    <a:pt x="468764" y="582905"/>
                    <a:pt x="469450" y="569417"/>
                  </a:cubicBezTo>
                  <a:cubicBezTo>
                    <a:pt x="472422" y="523926"/>
                    <a:pt x="471965" y="478435"/>
                    <a:pt x="472193" y="432943"/>
                  </a:cubicBezTo>
                  <a:cubicBezTo>
                    <a:pt x="472193" y="411226"/>
                    <a:pt x="473336" y="389281"/>
                    <a:pt x="470822" y="367564"/>
                  </a:cubicBezTo>
                  <a:cubicBezTo>
                    <a:pt x="469679" y="357048"/>
                    <a:pt x="472193" y="347447"/>
                    <a:pt x="478823" y="338760"/>
                  </a:cubicBezTo>
                  <a:cubicBezTo>
                    <a:pt x="499168" y="311557"/>
                    <a:pt x="513570" y="280238"/>
                    <a:pt x="536201" y="254635"/>
                  </a:cubicBezTo>
                  <a:cubicBezTo>
                    <a:pt x="545803" y="243662"/>
                    <a:pt x="554947" y="208229"/>
                    <a:pt x="530486" y="191999"/>
                  </a:cubicBezTo>
                  <a:cubicBezTo>
                    <a:pt x="509227" y="177597"/>
                    <a:pt x="491624" y="179883"/>
                    <a:pt x="475165" y="199314"/>
                  </a:cubicBezTo>
                  <a:cubicBezTo>
                    <a:pt x="469450" y="206172"/>
                    <a:pt x="464192" y="213487"/>
                    <a:pt x="460535" y="221945"/>
                  </a:cubicBezTo>
                  <a:cubicBezTo>
                    <a:pt x="458477" y="226517"/>
                    <a:pt x="457106" y="231547"/>
                    <a:pt x="449105" y="235661"/>
                  </a:cubicBezTo>
                  <a:cubicBezTo>
                    <a:pt x="455048" y="213944"/>
                    <a:pt x="466021" y="197942"/>
                    <a:pt x="475851" y="181712"/>
                  </a:cubicBezTo>
                  <a:cubicBezTo>
                    <a:pt x="479737" y="175311"/>
                    <a:pt x="485681" y="176225"/>
                    <a:pt x="491167" y="176911"/>
                  </a:cubicBezTo>
                  <a:cubicBezTo>
                    <a:pt x="500768" y="178054"/>
                    <a:pt x="510598" y="178969"/>
                    <a:pt x="519971" y="176911"/>
                  </a:cubicBezTo>
                  <a:cubicBezTo>
                    <a:pt x="533230" y="173939"/>
                    <a:pt x="540545" y="180340"/>
                    <a:pt x="546260" y="190856"/>
                  </a:cubicBezTo>
                  <a:cubicBezTo>
                    <a:pt x="555632" y="207772"/>
                    <a:pt x="561805" y="226289"/>
                    <a:pt x="566834" y="244577"/>
                  </a:cubicBezTo>
                  <a:cubicBezTo>
                    <a:pt x="578264" y="287325"/>
                    <a:pt x="590380" y="329845"/>
                    <a:pt x="598609" y="373507"/>
                  </a:cubicBezTo>
                  <a:cubicBezTo>
                    <a:pt x="604781" y="405968"/>
                    <a:pt x="605239" y="438658"/>
                    <a:pt x="605924" y="471348"/>
                  </a:cubicBezTo>
                  <a:cubicBezTo>
                    <a:pt x="606839" y="514096"/>
                    <a:pt x="607753" y="557759"/>
                    <a:pt x="605467" y="601421"/>
                  </a:cubicBezTo>
                  <a:close/>
                </a:path>
              </a:pathLst>
            </a:custGeom>
            <a:solidFill>
              <a:srgbClr val="000000"/>
            </a:solidFill>
            <a:ln w="2286" cap="flat">
              <a:noFill/>
              <a:prstDash val="solid"/>
              <a:miter/>
            </a:ln>
          </p:spPr>
          <p:txBody>
            <a:bodyPr rtlCol="0" anchor="ctr"/>
            <a:lstStyle/>
            <a:p>
              <a:endParaRPr lang="en-US"/>
            </a:p>
          </p:txBody>
        </p:sp>
        <p:sp>
          <p:nvSpPr>
            <p:cNvPr id="35" name="Freeform 1887">
              <a:extLst>
                <a:ext uri="{FF2B5EF4-FFF2-40B4-BE49-F238E27FC236}">
                  <a16:creationId xmlns:a16="http://schemas.microsoft.com/office/drawing/2014/main" id="{EF27E43B-7F9F-D042-CCF0-6FF8A895D52C}"/>
                </a:ext>
              </a:extLst>
            </p:cNvPr>
            <p:cNvSpPr/>
            <p:nvPr/>
          </p:nvSpPr>
          <p:spPr>
            <a:xfrm>
              <a:off x="6932118" y="4839919"/>
              <a:ext cx="54398" cy="97160"/>
            </a:xfrm>
            <a:custGeom>
              <a:avLst/>
              <a:gdLst>
                <a:gd name="connsiteX0" fmla="*/ 51435 w 54398"/>
                <a:gd name="connsiteY0" fmla="*/ 9601 h 97160"/>
                <a:gd name="connsiteX1" fmla="*/ 53035 w 54398"/>
                <a:gd name="connsiteY1" fmla="*/ 0 h 97160"/>
                <a:gd name="connsiteX2" fmla="*/ 0 w 54398"/>
                <a:gd name="connsiteY2" fmla="*/ 91669 h 97160"/>
                <a:gd name="connsiteX3" fmla="*/ 4343 w 54398"/>
                <a:gd name="connsiteY3" fmla="*/ 97155 h 97160"/>
                <a:gd name="connsiteX4" fmla="*/ 51435 w 54398"/>
                <a:gd name="connsiteY4" fmla="*/ 9601 h 97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98" h="97160">
                  <a:moveTo>
                    <a:pt x="51435" y="9601"/>
                  </a:moveTo>
                  <a:cubicBezTo>
                    <a:pt x="53492" y="7544"/>
                    <a:pt x="56007" y="5029"/>
                    <a:pt x="53035" y="0"/>
                  </a:cubicBezTo>
                  <a:cubicBezTo>
                    <a:pt x="36118" y="6858"/>
                    <a:pt x="5486" y="37262"/>
                    <a:pt x="0" y="91669"/>
                  </a:cubicBezTo>
                  <a:cubicBezTo>
                    <a:pt x="228" y="94183"/>
                    <a:pt x="1371" y="96469"/>
                    <a:pt x="4343" y="97155"/>
                  </a:cubicBezTo>
                  <a:cubicBezTo>
                    <a:pt x="7086" y="97841"/>
                    <a:pt x="21031" y="29947"/>
                    <a:pt x="51435" y="9601"/>
                  </a:cubicBezTo>
                  <a:close/>
                </a:path>
              </a:pathLst>
            </a:custGeom>
            <a:solidFill>
              <a:srgbClr val="000000"/>
            </a:solidFill>
            <a:ln w="2286" cap="flat">
              <a:noFill/>
              <a:prstDash val="solid"/>
              <a:miter/>
            </a:ln>
          </p:spPr>
          <p:txBody>
            <a:bodyPr rtlCol="0" anchor="ctr"/>
            <a:lstStyle/>
            <a:p>
              <a:endParaRPr lang="en-US"/>
            </a:p>
          </p:txBody>
        </p:sp>
        <p:sp>
          <p:nvSpPr>
            <p:cNvPr id="36" name="Freeform 1888">
              <a:extLst>
                <a:ext uri="{FF2B5EF4-FFF2-40B4-BE49-F238E27FC236}">
                  <a16:creationId xmlns:a16="http://schemas.microsoft.com/office/drawing/2014/main" id="{C67891DB-6925-46B8-868A-F0C537F2F3AA}"/>
                </a:ext>
              </a:extLst>
            </p:cNvPr>
            <p:cNvSpPr/>
            <p:nvPr/>
          </p:nvSpPr>
          <p:spPr>
            <a:xfrm>
              <a:off x="7214189" y="5229531"/>
              <a:ext cx="110435" cy="15603"/>
            </a:xfrm>
            <a:custGeom>
              <a:avLst/>
              <a:gdLst>
                <a:gd name="connsiteX0" fmla="*/ 10766 w 110435"/>
                <a:gd name="connsiteY0" fmla="*/ 151 h 15603"/>
                <a:gd name="connsiteX1" fmla="*/ 5051 w 110435"/>
                <a:gd name="connsiteY1" fmla="*/ 837 h 15603"/>
                <a:gd name="connsiteX2" fmla="*/ 22 w 110435"/>
                <a:gd name="connsiteY2" fmla="*/ 5866 h 15603"/>
                <a:gd name="connsiteX3" fmla="*/ 3908 w 110435"/>
                <a:gd name="connsiteY3" fmla="*/ 11581 h 15603"/>
                <a:gd name="connsiteX4" fmla="*/ 22653 w 110435"/>
                <a:gd name="connsiteY4" fmla="*/ 15239 h 15603"/>
                <a:gd name="connsiteX5" fmla="*/ 97406 w 110435"/>
                <a:gd name="connsiteY5" fmla="*/ 15467 h 15603"/>
                <a:gd name="connsiteX6" fmla="*/ 110436 w 110435"/>
                <a:gd name="connsiteY6" fmla="*/ 9295 h 15603"/>
                <a:gd name="connsiteX7" fmla="*/ 73631 w 110435"/>
                <a:gd name="connsiteY7" fmla="*/ 2208 h 15603"/>
                <a:gd name="connsiteX8" fmla="*/ 10766 w 110435"/>
                <a:gd name="connsiteY8" fmla="*/ 151 h 15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35" h="15603">
                  <a:moveTo>
                    <a:pt x="10766" y="151"/>
                  </a:moveTo>
                  <a:cubicBezTo>
                    <a:pt x="8937" y="-306"/>
                    <a:pt x="6880" y="380"/>
                    <a:pt x="5051" y="837"/>
                  </a:cubicBezTo>
                  <a:cubicBezTo>
                    <a:pt x="2537" y="1523"/>
                    <a:pt x="251" y="3351"/>
                    <a:pt x="22" y="5866"/>
                  </a:cubicBezTo>
                  <a:cubicBezTo>
                    <a:pt x="-207" y="8609"/>
                    <a:pt x="1394" y="10667"/>
                    <a:pt x="3908" y="11581"/>
                  </a:cubicBezTo>
                  <a:cubicBezTo>
                    <a:pt x="9852" y="13867"/>
                    <a:pt x="16253" y="15239"/>
                    <a:pt x="22653" y="15239"/>
                  </a:cubicBezTo>
                  <a:cubicBezTo>
                    <a:pt x="47571" y="15467"/>
                    <a:pt x="72488" y="15696"/>
                    <a:pt x="97406" y="15467"/>
                  </a:cubicBezTo>
                  <a:cubicBezTo>
                    <a:pt x="101978" y="15467"/>
                    <a:pt x="107921" y="17067"/>
                    <a:pt x="110436" y="9295"/>
                  </a:cubicBezTo>
                  <a:cubicBezTo>
                    <a:pt x="98777" y="3351"/>
                    <a:pt x="86204" y="2894"/>
                    <a:pt x="73631" y="2208"/>
                  </a:cubicBezTo>
                  <a:cubicBezTo>
                    <a:pt x="53057" y="1523"/>
                    <a:pt x="31797" y="4723"/>
                    <a:pt x="10766" y="151"/>
                  </a:cubicBezTo>
                  <a:close/>
                </a:path>
              </a:pathLst>
            </a:custGeom>
            <a:solidFill>
              <a:srgbClr val="000000"/>
            </a:solidFill>
            <a:ln w="2286" cap="flat">
              <a:noFill/>
              <a:prstDash val="solid"/>
              <a:miter/>
            </a:ln>
          </p:spPr>
          <p:txBody>
            <a:bodyPr rtlCol="0" anchor="ctr"/>
            <a:lstStyle/>
            <a:p>
              <a:endParaRPr lang="en-US"/>
            </a:p>
          </p:txBody>
        </p:sp>
        <p:sp>
          <p:nvSpPr>
            <p:cNvPr id="37" name="Freeform 1889">
              <a:extLst>
                <a:ext uri="{FF2B5EF4-FFF2-40B4-BE49-F238E27FC236}">
                  <a16:creationId xmlns:a16="http://schemas.microsoft.com/office/drawing/2014/main" id="{088A582E-1E6A-221F-8060-AAE398665F55}"/>
                </a:ext>
              </a:extLst>
            </p:cNvPr>
            <p:cNvSpPr/>
            <p:nvPr/>
          </p:nvSpPr>
          <p:spPr>
            <a:xfrm>
              <a:off x="7580199" y="5229342"/>
              <a:ext cx="101340" cy="18088"/>
            </a:xfrm>
            <a:custGeom>
              <a:avLst/>
              <a:gdLst>
                <a:gd name="connsiteX0" fmla="*/ 10515 w 101340"/>
                <a:gd name="connsiteY0" fmla="*/ 12685 h 18088"/>
                <a:gd name="connsiteX1" fmla="*/ 67665 w 101340"/>
                <a:gd name="connsiteY1" fmla="*/ 17942 h 18088"/>
                <a:gd name="connsiteX2" fmla="*/ 98069 w 101340"/>
                <a:gd name="connsiteY2" fmla="*/ 14742 h 18088"/>
                <a:gd name="connsiteX3" fmla="*/ 101269 w 101340"/>
                <a:gd name="connsiteY3" fmla="*/ 10856 h 18088"/>
                <a:gd name="connsiteX4" fmla="*/ 98526 w 101340"/>
                <a:gd name="connsiteY4" fmla="*/ 6284 h 18088"/>
                <a:gd name="connsiteX5" fmla="*/ 89611 w 101340"/>
                <a:gd name="connsiteY5" fmla="*/ 3998 h 18088"/>
                <a:gd name="connsiteX6" fmla="*/ 20802 w 101340"/>
                <a:gd name="connsiteY6" fmla="*/ 569 h 18088"/>
                <a:gd name="connsiteX7" fmla="*/ 11201 w 101340"/>
                <a:gd name="connsiteY7" fmla="*/ 112 h 18088"/>
                <a:gd name="connsiteX8" fmla="*/ 0 w 101340"/>
                <a:gd name="connsiteY8" fmla="*/ 7198 h 18088"/>
                <a:gd name="connsiteX9" fmla="*/ 10515 w 101340"/>
                <a:gd name="connsiteY9" fmla="*/ 12685 h 1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340" h="18088">
                  <a:moveTo>
                    <a:pt x="10515" y="12685"/>
                  </a:moveTo>
                  <a:cubicBezTo>
                    <a:pt x="29489" y="14513"/>
                    <a:pt x="48691" y="16114"/>
                    <a:pt x="67665" y="17942"/>
                  </a:cubicBezTo>
                  <a:cubicBezTo>
                    <a:pt x="77952" y="18857"/>
                    <a:pt x="87782" y="15199"/>
                    <a:pt x="98069" y="14742"/>
                  </a:cubicBezTo>
                  <a:cubicBezTo>
                    <a:pt x="99898" y="14742"/>
                    <a:pt x="101727" y="13142"/>
                    <a:pt x="101269" y="10856"/>
                  </a:cubicBezTo>
                  <a:cubicBezTo>
                    <a:pt x="100812" y="9256"/>
                    <a:pt x="99898" y="6970"/>
                    <a:pt x="98526" y="6284"/>
                  </a:cubicBezTo>
                  <a:cubicBezTo>
                    <a:pt x="95783" y="4912"/>
                    <a:pt x="92583" y="3769"/>
                    <a:pt x="89611" y="3998"/>
                  </a:cubicBezTo>
                  <a:cubicBezTo>
                    <a:pt x="66522" y="5598"/>
                    <a:pt x="43662" y="1712"/>
                    <a:pt x="20802" y="569"/>
                  </a:cubicBezTo>
                  <a:cubicBezTo>
                    <a:pt x="17602" y="340"/>
                    <a:pt x="14401" y="340"/>
                    <a:pt x="11201" y="112"/>
                  </a:cubicBezTo>
                  <a:cubicBezTo>
                    <a:pt x="5715" y="-346"/>
                    <a:pt x="0" y="340"/>
                    <a:pt x="0" y="7198"/>
                  </a:cubicBezTo>
                  <a:cubicBezTo>
                    <a:pt x="228" y="13370"/>
                    <a:pt x="6172" y="12227"/>
                    <a:pt x="10515" y="12685"/>
                  </a:cubicBezTo>
                  <a:close/>
                </a:path>
              </a:pathLst>
            </a:custGeom>
            <a:solidFill>
              <a:srgbClr val="000000"/>
            </a:solidFill>
            <a:ln w="2286" cap="flat">
              <a:noFill/>
              <a:prstDash val="solid"/>
              <a:miter/>
            </a:ln>
          </p:spPr>
          <p:txBody>
            <a:bodyPr rtlCol="0" anchor="ctr"/>
            <a:lstStyle/>
            <a:p>
              <a:endParaRPr lang="en-US"/>
            </a:p>
          </p:txBody>
        </p:sp>
        <p:sp>
          <p:nvSpPr>
            <p:cNvPr id="38" name="Freeform 1890">
              <a:extLst>
                <a:ext uri="{FF2B5EF4-FFF2-40B4-BE49-F238E27FC236}">
                  <a16:creationId xmlns:a16="http://schemas.microsoft.com/office/drawing/2014/main" id="{D987101F-D35B-3618-0037-BCA60C31CEDF}"/>
                </a:ext>
              </a:extLst>
            </p:cNvPr>
            <p:cNvSpPr/>
            <p:nvPr/>
          </p:nvSpPr>
          <p:spPr>
            <a:xfrm>
              <a:off x="7575710" y="4781481"/>
              <a:ext cx="32559" cy="109872"/>
            </a:xfrm>
            <a:custGeom>
              <a:avLst/>
              <a:gdLst>
                <a:gd name="connsiteX0" fmla="*/ 24605 w 32559"/>
                <a:gd name="connsiteY0" fmla="*/ 109872 h 109872"/>
                <a:gd name="connsiteX1" fmla="*/ 28949 w 32559"/>
                <a:gd name="connsiteY1" fmla="*/ 103700 h 109872"/>
                <a:gd name="connsiteX2" fmla="*/ 31006 w 32559"/>
                <a:gd name="connsiteY2" fmla="*/ 92499 h 109872"/>
                <a:gd name="connsiteX3" fmla="*/ 16147 w 32559"/>
                <a:gd name="connsiteY3" fmla="*/ 8831 h 109872"/>
                <a:gd name="connsiteX4" fmla="*/ 3346 w 32559"/>
                <a:gd name="connsiteY4" fmla="*/ 1287 h 109872"/>
                <a:gd name="connsiteX5" fmla="*/ 3574 w 32559"/>
                <a:gd name="connsiteY5" fmla="*/ 14546 h 109872"/>
                <a:gd name="connsiteX6" fmla="*/ 19576 w 32559"/>
                <a:gd name="connsiteY6" fmla="*/ 67581 h 109872"/>
                <a:gd name="connsiteX7" fmla="*/ 24605 w 32559"/>
                <a:gd name="connsiteY7" fmla="*/ 109872 h 109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559" h="109872">
                  <a:moveTo>
                    <a:pt x="24605" y="109872"/>
                  </a:moveTo>
                  <a:cubicBezTo>
                    <a:pt x="27806" y="105757"/>
                    <a:pt x="28720" y="104843"/>
                    <a:pt x="28949" y="103700"/>
                  </a:cubicBezTo>
                  <a:cubicBezTo>
                    <a:pt x="29863" y="100042"/>
                    <a:pt x="30320" y="96156"/>
                    <a:pt x="31006" y="92499"/>
                  </a:cubicBezTo>
                  <a:cubicBezTo>
                    <a:pt x="36035" y="62781"/>
                    <a:pt x="28263" y="35577"/>
                    <a:pt x="16147" y="8831"/>
                  </a:cubicBezTo>
                  <a:cubicBezTo>
                    <a:pt x="13861" y="3802"/>
                    <a:pt x="10432" y="-2828"/>
                    <a:pt x="3346" y="1287"/>
                  </a:cubicBezTo>
                  <a:cubicBezTo>
                    <a:pt x="-3055" y="4716"/>
                    <a:pt x="1288" y="9974"/>
                    <a:pt x="3574" y="14546"/>
                  </a:cubicBezTo>
                  <a:cubicBezTo>
                    <a:pt x="12032" y="31234"/>
                    <a:pt x="17062" y="49065"/>
                    <a:pt x="19576" y="67581"/>
                  </a:cubicBezTo>
                  <a:cubicBezTo>
                    <a:pt x="21405" y="80383"/>
                    <a:pt x="22777" y="93642"/>
                    <a:pt x="24605" y="109872"/>
                  </a:cubicBezTo>
                  <a:close/>
                </a:path>
              </a:pathLst>
            </a:custGeom>
            <a:solidFill>
              <a:srgbClr val="000000"/>
            </a:solidFill>
            <a:ln w="2286" cap="flat">
              <a:noFill/>
              <a:prstDash val="solid"/>
              <a:miter/>
            </a:ln>
          </p:spPr>
          <p:txBody>
            <a:bodyPr rtlCol="0" anchor="ctr"/>
            <a:lstStyle/>
            <a:p>
              <a:endParaRPr lang="en-US"/>
            </a:p>
          </p:txBody>
        </p:sp>
        <p:sp>
          <p:nvSpPr>
            <p:cNvPr id="39" name="Freeform 1891">
              <a:extLst>
                <a:ext uri="{FF2B5EF4-FFF2-40B4-BE49-F238E27FC236}">
                  <a16:creationId xmlns:a16="http://schemas.microsoft.com/office/drawing/2014/main" id="{6A6C2CDC-2613-88C3-37EB-D77E752BCF85}"/>
                </a:ext>
              </a:extLst>
            </p:cNvPr>
            <p:cNvSpPr/>
            <p:nvPr/>
          </p:nvSpPr>
          <p:spPr>
            <a:xfrm>
              <a:off x="6860179" y="5229696"/>
              <a:ext cx="81083" cy="14700"/>
            </a:xfrm>
            <a:custGeom>
              <a:avLst/>
              <a:gdLst>
                <a:gd name="connsiteX0" fmla="*/ 3359 w 81083"/>
                <a:gd name="connsiteY0" fmla="*/ 2043 h 14700"/>
                <a:gd name="connsiteX1" fmla="*/ 158 w 81083"/>
                <a:gd name="connsiteY1" fmla="*/ 6158 h 14700"/>
                <a:gd name="connsiteX2" fmla="*/ 3816 w 81083"/>
                <a:gd name="connsiteY2" fmla="*/ 11644 h 14700"/>
                <a:gd name="connsiteX3" fmla="*/ 13189 w 81083"/>
                <a:gd name="connsiteY3" fmla="*/ 13701 h 14700"/>
                <a:gd name="connsiteX4" fmla="*/ 81083 w 81083"/>
                <a:gd name="connsiteY4" fmla="*/ 6386 h 14700"/>
                <a:gd name="connsiteX5" fmla="*/ 3359 w 81083"/>
                <a:gd name="connsiteY5" fmla="*/ 2043 h 1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083" h="14700">
                  <a:moveTo>
                    <a:pt x="3359" y="2043"/>
                  </a:moveTo>
                  <a:cubicBezTo>
                    <a:pt x="1987" y="2271"/>
                    <a:pt x="616" y="4557"/>
                    <a:pt x="158" y="6158"/>
                  </a:cubicBezTo>
                  <a:cubicBezTo>
                    <a:pt x="-527" y="9129"/>
                    <a:pt x="1073" y="10958"/>
                    <a:pt x="3816" y="11644"/>
                  </a:cubicBezTo>
                  <a:cubicBezTo>
                    <a:pt x="6788" y="12558"/>
                    <a:pt x="9988" y="13473"/>
                    <a:pt x="13189" y="13701"/>
                  </a:cubicBezTo>
                  <a:cubicBezTo>
                    <a:pt x="36049" y="15302"/>
                    <a:pt x="58680" y="16216"/>
                    <a:pt x="81083" y="6386"/>
                  </a:cubicBezTo>
                  <a:cubicBezTo>
                    <a:pt x="55480" y="1814"/>
                    <a:pt x="29648" y="-2758"/>
                    <a:pt x="3359" y="2043"/>
                  </a:cubicBezTo>
                  <a:close/>
                </a:path>
              </a:pathLst>
            </a:custGeom>
            <a:solidFill>
              <a:srgbClr val="000000"/>
            </a:solidFill>
            <a:ln w="2286" cap="flat">
              <a:noFill/>
              <a:prstDash val="solid"/>
              <a:miter/>
            </a:ln>
          </p:spPr>
          <p:txBody>
            <a:bodyPr rtlCol="0" anchor="ctr"/>
            <a:lstStyle/>
            <a:p>
              <a:endParaRPr lang="en-US"/>
            </a:p>
          </p:txBody>
        </p:sp>
        <p:sp>
          <p:nvSpPr>
            <p:cNvPr id="40" name="Freeform 1892">
              <a:extLst>
                <a:ext uri="{FF2B5EF4-FFF2-40B4-BE49-F238E27FC236}">
                  <a16:creationId xmlns:a16="http://schemas.microsoft.com/office/drawing/2014/main" id="{903FCF8E-3FE5-0329-0167-65138A1C4D58}"/>
                </a:ext>
              </a:extLst>
            </p:cNvPr>
            <p:cNvSpPr/>
            <p:nvPr/>
          </p:nvSpPr>
          <p:spPr>
            <a:xfrm>
              <a:off x="7359597" y="5232107"/>
              <a:ext cx="34068" cy="13722"/>
            </a:xfrm>
            <a:custGeom>
              <a:avLst/>
              <a:gdLst>
                <a:gd name="connsiteX0" fmla="*/ 16234 w 34068"/>
                <a:gd name="connsiteY0" fmla="*/ 776 h 13722"/>
                <a:gd name="connsiteX1" fmla="*/ 4 w 34068"/>
                <a:gd name="connsiteY1" fmla="*/ 7176 h 13722"/>
                <a:gd name="connsiteX2" fmla="*/ 34065 w 34068"/>
                <a:gd name="connsiteY2" fmla="*/ 6033 h 13722"/>
                <a:gd name="connsiteX3" fmla="*/ 16234 w 34068"/>
                <a:gd name="connsiteY3" fmla="*/ 776 h 13722"/>
              </a:gdLst>
              <a:ahLst/>
              <a:cxnLst>
                <a:cxn ang="0">
                  <a:pos x="connsiteX0" y="connsiteY0"/>
                </a:cxn>
                <a:cxn ang="0">
                  <a:pos x="connsiteX1" y="connsiteY1"/>
                </a:cxn>
                <a:cxn ang="0">
                  <a:pos x="connsiteX2" y="connsiteY2"/>
                </a:cxn>
                <a:cxn ang="0">
                  <a:pos x="connsiteX3" y="connsiteY3"/>
                </a:cxn>
              </a:cxnLst>
              <a:rect l="l" t="t" r="r" b="b"/>
              <a:pathLst>
                <a:path w="34068" h="13722">
                  <a:moveTo>
                    <a:pt x="16234" y="776"/>
                  </a:moveTo>
                  <a:cubicBezTo>
                    <a:pt x="10062" y="318"/>
                    <a:pt x="-225" y="-2653"/>
                    <a:pt x="4" y="7176"/>
                  </a:cubicBezTo>
                  <a:cubicBezTo>
                    <a:pt x="232" y="15177"/>
                    <a:pt x="34065" y="17006"/>
                    <a:pt x="34065" y="6033"/>
                  </a:cubicBezTo>
                  <a:cubicBezTo>
                    <a:pt x="34294" y="-1510"/>
                    <a:pt x="22635" y="1233"/>
                    <a:pt x="16234" y="776"/>
                  </a:cubicBezTo>
                  <a:close/>
                </a:path>
              </a:pathLst>
            </a:custGeom>
            <a:solidFill>
              <a:srgbClr val="000000"/>
            </a:solidFill>
            <a:ln w="2286" cap="flat">
              <a:noFill/>
              <a:prstDash val="solid"/>
              <a:miter/>
            </a:ln>
          </p:spPr>
          <p:txBody>
            <a:bodyPr rtlCol="0" anchor="ctr"/>
            <a:lstStyle/>
            <a:p>
              <a:endParaRPr lang="en-US"/>
            </a:p>
          </p:txBody>
        </p:sp>
      </p:grpSp>
      <p:sp>
        <p:nvSpPr>
          <p:cNvPr id="7" name="Text Placeholder 8">
            <a:extLst>
              <a:ext uri="{FF2B5EF4-FFF2-40B4-BE49-F238E27FC236}">
                <a16:creationId xmlns:a16="http://schemas.microsoft.com/office/drawing/2014/main" id="{C03B8051-440C-B007-95AE-E0B0CF6900A5}"/>
              </a:ext>
            </a:extLst>
          </p:cNvPr>
          <p:cNvSpPr txBox="1">
            <a:spLocks/>
          </p:cNvSpPr>
          <p:nvPr/>
        </p:nvSpPr>
        <p:spPr>
          <a:xfrm>
            <a:off x="-273921" y="42161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sp>
        <p:nvSpPr>
          <p:cNvPr id="10" name="Rectangle: Rounded Corners 9">
            <a:extLst>
              <a:ext uri="{FF2B5EF4-FFF2-40B4-BE49-F238E27FC236}">
                <a16:creationId xmlns:a16="http://schemas.microsoft.com/office/drawing/2014/main" id="{9416DE82-BD5A-D0BF-6D70-1AEA76FD6730}"/>
              </a:ext>
            </a:extLst>
          </p:cNvPr>
          <p:cNvSpPr/>
          <p:nvPr/>
        </p:nvSpPr>
        <p:spPr>
          <a:xfrm>
            <a:off x="358935" y="4506893"/>
            <a:ext cx="11604465" cy="1580373"/>
          </a:xfrm>
          <a:prstGeom prst="roundRect">
            <a:avLst/>
          </a:prstGeom>
          <a:solidFill>
            <a:srgbClr val="28AA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TextBox 13">
            <a:extLst>
              <a:ext uri="{FF2B5EF4-FFF2-40B4-BE49-F238E27FC236}">
                <a16:creationId xmlns:a16="http://schemas.microsoft.com/office/drawing/2014/main" id="{4EBD0F0E-E93F-21BC-6451-392906D6B1A0}"/>
              </a:ext>
            </a:extLst>
          </p:cNvPr>
          <p:cNvSpPr txBox="1"/>
          <p:nvPr/>
        </p:nvSpPr>
        <p:spPr>
          <a:xfrm>
            <a:off x="859026" y="4671612"/>
            <a:ext cx="10974039" cy="1323439"/>
          </a:xfrm>
          <a:prstGeom prst="rect">
            <a:avLst/>
          </a:prstGeom>
          <a:solidFill>
            <a:srgbClr val="28AAE3"/>
          </a:solidFill>
        </p:spPr>
        <p:txBody>
          <a:bodyPr wrap="square" rtlCol="0">
            <a:spAutoFit/>
          </a:bodyPr>
          <a:lstStyle/>
          <a:p>
            <a:r>
              <a:rPr lang="en-US" sz="2000" b="1" spc="0" dirty="0">
                <a:solidFill>
                  <a:schemeClr val="bg1"/>
                </a:solidFill>
                <a:latin typeface="+mn-lt"/>
              </a:rPr>
              <a:t>Example: </a:t>
            </a:r>
            <a:r>
              <a:rPr lang="en-US" sz="2000" dirty="0">
                <a:solidFill>
                  <a:schemeClr val="bg1"/>
                </a:solidFill>
              </a:rPr>
              <a:t>A software development firm in Finland identified that neurodiversity in tech roles could lead to more innovative products. By setting a goal to increase neurodiversity representation in these roles by 15% over three years, they had the diverse talent they needed to contribute to a broader range of ideas in product development, aligning innovation objectives with current neurodiversity demands</a:t>
            </a:r>
            <a:endParaRPr lang="en-IE" sz="2000" dirty="0">
              <a:solidFill>
                <a:schemeClr val="bg1"/>
              </a:solidFill>
            </a:endParaRPr>
          </a:p>
        </p:txBody>
      </p:sp>
      <p:sp>
        <p:nvSpPr>
          <p:cNvPr id="2" name="Round Diagonal Corner Rectangle 9">
            <a:extLst>
              <a:ext uri="{FF2B5EF4-FFF2-40B4-BE49-F238E27FC236}">
                <a16:creationId xmlns:a16="http://schemas.microsoft.com/office/drawing/2014/main" id="{595367D9-ABE6-FD02-1C31-726D4DD50581}"/>
              </a:ext>
            </a:extLst>
          </p:cNvPr>
          <p:cNvSpPr/>
          <p:nvPr/>
        </p:nvSpPr>
        <p:spPr>
          <a:xfrm rot="16200000">
            <a:off x="1061120" y="-216785"/>
            <a:ext cx="1105664" cy="2410532"/>
          </a:xfrm>
          <a:prstGeom prst="round2DiagRect">
            <a:avLst/>
          </a:prstGeom>
          <a:solidFill>
            <a:srgbClr val="28AA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8">
            <a:extLst>
              <a:ext uri="{FF2B5EF4-FFF2-40B4-BE49-F238E27FC236}">
                <a16:creationId xmlns:a16="http://schemas.microsoft.com/office/drawing/2014/main" id="{2090B1C6-55D4-A218-918E-FD0401256307}"/>
              </a:ext>
            </a:extLst>
          </p:cNvPr>
          <p:cNvSpPr txBox="1">
            <a:spLocks/>
          </p:cNvSpPr>
          <p:nvPr/>
        </p:nvSpPr>
        <p:spPr>
          <a:xfrm>
            <a:off x="366643" y="41462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02</a:t>
            </a:r>
          </a:p>
        </p:txBody>
      </p:sp>
    </p:spTree>
    <p:extLst>
      <p:ext uri="{BB962C8B-B14F-4D97-AF65-F5344CB8AC3E}">
        <p14:creationId xmlns:p14="http://schemas.microsoft.com/office/powerpoint/2010/main" val="12651261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2770812" y="532955"/>
            <a:ext cx="8448088" cy="8116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buClr>
                <a:srgbClr val="083F59"/>
              </a:buClr>
            </a:pPr>
            <a:r>
              <a:rPr lang="en-GB" b="1" kern="100" dirty="0">
                <a:solidFill>
                  <a:schemeClr val="bg1"/>
                </a:solidFill>
                <a:highlight>
                  <a:srgbClr val="28AAE3"/>
                </a:highlight>
                <a:cs typeface="Aharoni" panose="02010803020104030203" pitchFamily="2" charset="-79"/>
              </a:rPr>
              <a:t>Set Clear Measurable Goals Using the SMART Framework</a:t>
            </a:r>
            <a:endParaRPr lang="en-US" b="1" kern="100" dirty="0">
              <a:solidFill>
                <a:schemeClr val="bg1"/>
              </a:solidFill>
              <a:highlight>
                <a:srgbClr val="28AAE3"/>
              </a:highlight>
              <a:cs typeface="Aharoni" panose="02010803020104030203" pitchFamily="2" charset="-79"/>
            </a:endParaRPr>
          </a:p>
          <a:p>
            <a:pPr marL="0" indent="0">
              <a:lnSpc>
                <a:spcPct val="100000"/>
              </a:lnSpc>
              <a:spcBef>
                <a:spcPts val="0"/>
              </a:spcBef>
              <a:spcAft>
                <a:spcPts val="600"/>
              </a:spcAft>
            </a:pPr>
            <a:endParaRPr lang="en-US" sz="1000" dirty="0"/>
          </a:p>
          <a:p>
            <a:pPr marL="0" indent="0">
              <a:lnSpc>
                <a:spcPct val="100000"/>
              </a:lnSpc>
              <a:spcBef>
                <a:spcPts val="0"/>
              </a:spcBef>
              <a:spcAft>
                <a:spcPts val="600"/>
              </a:spcAft>
            </a:pPr>
            <a:r>
              <a:rPr lang="en-US" sz="2000" dirty="0"/>
              <a:t>Define SMART-specific, quantifiable D&amp;I targets that align with your business vision. The </a:t>
            </a:r>
            <a:r>
              <a:rPr lang="en-US" sz="2000" b="1" dirty="0"/>
              <a:t>SMART Framework </a:t>
            </a:r>
            <a:r>
              <a:rPr lang="en-US" sz="2000" dirty="0"/>
              <a:t>will help you to ensure that goals are Specific, Measurable, Achievable, Relevant, and Time-bound. Here is an example of how it works: </a:t>
            </a:r>
          </a:p>
          <a:p>
            <a:pPr marL="0" indent="0">
              <a:lnSpc>
                <a:spcPct val="100000"/>
              </a:lnSpc>
              <a:spcBef>
                <a:spcPts val="0"/>
              </a:spcBef>
              <a:spcAft>
                <a:spcPts val="600"/>
              </a:spcAft>
            </a:pPr>
            <a:r>
              <a:rPr lang="en-US" sz="2000" b="1" dirty="0"/>
              <a:t>Specific:</a:t>
            </a:r>
            <a:r>
              <a:rPr lang="en-US" sz="2000" dirty="0"/>
              <a:t> Clearly define what you want to achieve (e.g., increase the percentage of women in management).</a:t>
            </a:r>
          </a:p>
          <a:p>
            <a:pPr marL="0" indent="0"/>
            <a:r>
              <a:rPr lang="en-US" sz="2000" b="1" dirty="0"/>
              <a:t>Measurable:</a:t>
            </a:r>
            <a:r>
              <a:rPr lang="en-US" sz="2000" dirty="0"/>
              <a:t> Set quantitative targets (e.g., a 20% increase).</a:t>
            </a:r>
          </a:p>
          <a:p>
            <a:pPr marL="0" indent="0"/>
            <a:r>
              <a:rPr lang="en-US" sz="2000" b="1" dirty="0"/>
              <a:t>Achievable:</a:t>
            </a:r>
            <a:r>
              <a:rPr lang="en-US" sz="2000" dirty="0"/>
              <a:t> Ensure the goal is realistic given your resources and time frame.</a:t>
            </a:r>
          </a:p>
          <a:p>
            <a:pPr marL="0" indent="0"/>
            <a:r>
              <a:rPr lang="en-US" sz="2000" b="1" dirty="0"/>
              <a:t>Relevant:</a:t>
            </a:r>
            <a:r>
              <a:rPr lang="en-US" sz="2000" dirty="0"/>
              <a:t> Align the goal with broader company objectives.</a:t>
            </a:r>
          </a:p>
          <a:p>
            <a:pPr marL="0" indent="0"/>
            <a:r>
              <a:rPr lang="en-US" sz="2000" b="1" dirty="0"/>
              <a:t>Time-bound:</a:t>
            </a:r>
            <a:r>
              <a:rPr lang="en-US" sz="2000" dirty="0"/>
              <a:t> Set a deadline for achieving the goal.</a:t>
            </a:r>
          </a:p>
        </p:txBody>
      </p:sp>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56339" y="2588535"/>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grpSp>
        <p:nvGrpSpPr>
          <p:cNvPr id="13" name="Graphic 2">
            <a:extLst>
              <a:ext uri="{FF2B5EF4-FFF2-40B4-BE49-F238E27FC236}">
                <a16:creationId xmlns:a16="http://schemas.microsoft.com/office/drawing/2014/main" id="{AB7C9CF6-0EE6-C12D-3729-E5913E974464}"/>
              </a:ext>
            </a:extLst>
          </p:cNvPr>
          <p:cNvGrpSpPr/>
          <p:nvPr/>
        </p:nvGrpSpPr>
        <p:grpSpPr>
          <a:xfrm>
            <a:off x="459694" y="2047736"/>
            <a:ext cx="1901064" cy="1227544"/>
            <a:chOff x="6860179" y="4597857"/>
            <a:chExt cx="821360" cy="652499"/>
          </a:xfrm>
        </p:grpSpPr>
        <p:sp>
          <p:nvSpPr>
            <p:cNvPr id="24" name="Freeform 1878">
              <a:extLst>
                <a:ext uri="{FF2B5EF4-FFF2-40B4-BE49-F238E27FC236}">
                  <a16:creationId xmlns:a16="http://schemas.microsoft.com/office/drawing/2014/main" id="{CB13CC2B-9385-CA48-986F-23BD6B4297D7}"/>
                </a:ext>
              </a:extLst>
            </p:cNvPr>
            <p:cNvSpPr/>
            <p:nvPr/>
          </p:nvSpPr>
          <p:spPr>
            <a:xfrm>
              <a:off x="6968948" y="4776668"/>
              <a:ext cx="214940" cy="460100"/>
            </a:xfrm>
            <a:custGeom>
              <a:avLst/>
              <a:gdLst>
                <a:gd name="connsiteX0" fmla="*/ 177826 w 214940"/>
                <a:gd name="connsiteY0" fmla="*/ 215270 h 460100"/>
                <a:gd name="connsiteX1" fmla="*/ 164110 w 214940"/>
                <a:gd name="connsiteY1" fmla="*/ 152405 h 460100"/>
                <a:gd name="connsiteX2" fmla="*/ 160681 w 214940"/>
                <a:gd name="connsiteY2" fmla="*/ 147833 h 460100"/>
                <a:gd name="connsiteX3" fmla="*/ 123648 w 214940"/>
                <a:gd name="connsiteY3" fmla="*/ 82682 h 460100"/>
                <a:gd name="connsiteX4" fmla="*/ 135078 w 214940"/>
                <a:gd name="connsiteY4" fmla="*/ 29647 h 460100"/>
                <a:gd name="connsiteX5" fmla="*/ 198629 w 214940"/>
                <a:gd name="connsiteY5" fmla="*/ 63937 h 460100"/>
                <a:gd name="connsiteX6" fmla="*/ 198629 w 214940"/>
                <a:gd name="connsiteY6" fmla="*/ 39020 h 460100"/>
                <a:gd name="connsiteX7" fmla="*/ 182855 w 214940"/>
                <a:gd name="connsiteY7" fmla="*/ 11130 h 460100"/>
                <a:gd name="connsiteX8" fmla="*/ 151537 w 214940"/>
                <a:gd name="connsiteY8" fmla="*/ 3815 h 460100"/>
                <a:gd name="connsiteX9" fmla="*/ 119762 w 214940"/>
                <a:gd name="connsiteY9" fmla="*/ 15702 h 460100"/>
                <a:gd name="connsiteX10" fmla="*/ 62154 w 214940"/>
                <a:gd name="connsiteY10" fmla="*/ 135032 h 460100"/>
                <a:gd name="connsiteX11" fmla="*/ 47753 w 214940"/>
                <a:gd name="connsiteY11" fmla="*/ 172522 h 460100"/>
                <a:gd name="connsiteX12" fmla="*/ 26036 w 214940"/>
                <a:gd name="connsiteY12" fmla="*/ 281793 h 460100"/>
                <a:gd name="connsiteX13" fmla="*/ 890 w 214940"/>
                <a:gd name="connsiteY13" fmla="*/ 425811 h 460100"/>
                <a:gd name="connsiteX14" fmla="*/ 7290 w 214940"/>
                <a:gd name="connsiteY14" fmla="*/ 448214 h 460100"/>
                <a:gd name="connsiteX15" fmla="*/ 55525 w 214940"/>
                <a:gd name="connsiteY15" fmla="*/ 431526 h 460100"/>
                <a:gd name="connsiteX16" fmla="*/ 82728 w 214940"/>
                <a:gd name="connsiteY16" fmla="*/ 280193 h 460100"/>
                <a:gd name="connsiteX17" fmla="*/ 89129 w 214940"/>
                <a:gd name="connsiteY17" fmla="*/ 252075 h 460100"/>
                <a:gd name="connsiteX18" fmla="*/ 114275 w 214940"/>
                <a:gd name="connsiteY18" fmla="*/ 232187 h 460100"/>
                <a:gd name="connsiteX19" fmla="*/ 133020 w 214940"/>
                <a:gd name="connsiteY19" fmla="*/ 251160 h 460100"/>
                <a:gd name="connsiteX20" fmla="*/ 142850 w 214940"/>
                <a:gd name="connsiteY20" fmla="*/ 311739 h 460100"/>
                <a:gd name="connsiteX21" fmla="*/ 160452 w 214940"/>
                <a:gd name="connsiteY21" fmla="*/ 431526 h 460100"/>
                <a:gd name="connsiteX22" fmla="*/ 195885 w 214940"/>
                <a:gd name="connsiteY22" fmla="*/ 460101 h 460100"/>
                <a:gd name="connsiteX23" fmla="*/ 203658 w 214940"/>
                <a:gd name="connsiteY23" fmla="*/ 460101 h 460100"/>
                <a:gd name="connsiteX24" fmla="*/ 214402 w 214940"/>
                <a:gd name="connsiteY24" fmla="*/ 446385 h 460100"/>
                <a:gd name="connsiteX25" fmla="*/ 204572 w 214940"/>
                <a:gd name="connsiteY25" fmla="*/ 397236 h 460100"/>
                <a:gd name="connsiteX26" fmla="*/ 179426 w 214940"/>
                <a:gd name="connsiteY26" fmla="*/ 243388 h 460100"/>
                <a:gd name="connsiteX27" fmla="*/ 177826 w 214940"/>
                <a:gd name="connsiteY27" fmla="*/ 215270 h 46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14940" h="460100">
                  <a:moveTo>
                    <a:pt x="177826" y="215270"/>
                  </a:moveTo>
                  <a:cubicBezTo>
                    <a:pt x="186056" y="175037"/>
                    <a:pt x="189027" y="188067"/>
                    <a:pt x="164110" y="152405"/>
                  </a:cubicBezTo>
                  <a:cubicBezTo>
                    <a:pt x="162967" y="150805"/>
                    <a:pt x="162053" y="149205"/>
                    <a:pt x="160681" y="147833"/>
                  </a:cubicBezTo>
                  <a:cubicBezTo>
                    <a:pt x="143993" y="128631"/>
                    <a:pt x="134621" y="105314"/>
                    <a:pt x="123648" y="82682"/>
                  </a:cubicBezTo>
                  <a:cubicBezTo>
                    <a:pt x="111303" y="57536"/>
                    <a:pt x="119304" y="37191"/>
                    <a:pt x="135078" y="29647"/>
                  </a:cubicBezTo>
                  <a:cubicBezTo>
                    <a:pt x="168453" y="13645"/>
                    <a:pt x="195200" y="61880"/>
                    <a:pt x="198629" y="63937"/>
                  </a:cubicBezTo>
                  <a:cubicBezTo>
                    <a:pt x="198629" y="56393"/>
                    <a:pt x="198400" y="44735"/>
                    <a:pt x="198629" y="39020"/>
                  </a:cubicBezTo>
                  <a:cubicBezTo>
                    <a:pt x="199543" y="26218"/>
                    <a:pt x="194514" y="18217"/>
                    <a:pt x="182855" y="11130"/>
                  </a:cubicBezTo>
                  <a:cubicBezTo>
                    <a:pt x="172568" y="4958"/>
                    <a:pt x="161595" y="7016"/>
                    <a:pt x="151537" y="3815"/>
                  </a:cubicBezTo>
                  <a:cubicBezTo>
                    <a:pt x="130963" y="-2586"/>
                    <a:pt x="130049" y="-2357"/>
                    <a:pt x="119762" y="15702"/>
                  </a:cubicBezTo>
                  <a:cubicBezTo>
                    <a:pt x="97587" y="54107"/>
                    <a:pt x="79757" y="94569"/>
                    <a:pt x="62154" y="135032"/>
                  </a:cubicBezTo>
                  <a:cubicBezTo>
                    <a:pt x="56897" y="147376"/>
                    <a:pt x="51182" y="159263"/>
                    <a:pt x="47753" y="172522"/>
                  </a:cubicBezTo>
                  <a:cubicBezTo>
                    <a:pt x="38837" y="208641"/>
                    <a:pt x="33808" y="245445"/>
                    <a:pt x="26036" y="281793"/>
                  </a:cubicBezTo>
                  <a:cubicBezTo>
                    <a:pt x="15520" y="329570"/>
                    <a:pt x="8205" y="377576"/>
                    <a:pt x="890" y="425811"/>
                  </a:cubicBezTo>
                  <a:cubicBezTo>
                    <a:pt x="-253" y="434269"/>
                    <a:pt x="-1854" y="443870"/>
                    <a:pt x="7290" y="448214"/>
                  </a:cubicBezTo>
                  <a:cubicBezTo>
                    <a:pt x="30608" y="459415"/>
                    <a:pt x="48438" y="461930"/>
                    <a:pt x="55525" y="431526"/>
                  </a:cubicBezTo>
                  <a:cubicBezTo>
                    <a:pt x="56211" y="428325"/>
                    <a:pt x="76785" y="310368"/>
                    <a:pt x="82728" y="280193"/>
                  </a:cubicBezTo>
                  <a:cubicBezTo>
                    <a:pt x="84557" y="270820"/>
                    <a:pt x="86157" y="261219"/>
                    <a:pt x="89129" y="252075"/>
                  </a:cubicBezTo>
                  <a:cubicBezTo>
                    <a:pt x="93244" y="239273"/>
                    <a:pt x="103302" y="231958"/>
                    <a:pt x="114275" y="232187"/>
                  </a:cubicBezTo>
                  <a:cubicBezTo>
                    <a:pt x="126848" y="232415"/>
                    <a:pt x="129820" y="242245"/>
                    <a:pt x="133020" y="251160"/>
                  </a:cubicBezTo>
                  <a:cubicBezTo>
                    <a:pt x="139878" y="270820"/>
                    <a:pt x="141250" y="291394"/>
                    <a:pt x="142850" y="311739"/>
                  </a:cubicBezTo>
                  <a:cubicBezTo>
                    <a:pt x="146051" y="352202"/>
                    <a:pt x="151766" y="392207"/>
                    <a:pt x="160452" y="431526"/>
                  </a:cubicBezTo>
                  <a:cubicBezTo>
                    <a:pt x="165939" y="455529"/>
                    <a:pt x="171425" y="460101"/>
                    <a:pt x="195885" y="460101"/>
                  </a:cubicBezTo>
                  <a:cubicBezTo>
                    <a:pt x="198400" y="460101"/>
                    <a:pt x="200915" y="460101"/>
                    <a:pt x="203658" y="460101"/>
                  </a:cubicBezTo>
                  <a:cubicBezTo>
                    <a:pt x="212573" y="459872"/>
                    <a:pt x="216459" y="455529"/>
                    <a:pt x="214402" y="446385"/>
                  </a:cubicBezTo>
                  <a:cubicBezTo>
                    <a:pt x="210973" y="430154"/>
                    <a:pt x="208001" y="413695"/>
                    <a:pt x="204572" y="397236"/>
                  </a:cubicBezTo>
                  <a:cubicBezTo>
                    <a:pt x="199543" y="372776"/>
                    <a:pt x="185598" y="269677"/>
                    <a:pt x="179426" y="243388"/>
                  </a:cubicBezTo>
                  <a:cubicBezTo>
                    <a:pt x="176912" y="234244"/>
                    <a:pt x="175540" y="225100"/>
                    <a:pt x="177826" y="215270"/>
                  </a:cubicBezTo>
                  <a:close/>
                </a:path>
              </a:pathLst>
            </a:custGeom>
            <a:solidFill>
              <a:srgbClr val="01A54E"/>
            </a:solidFill>
            <a:ln w="2286" cap="flat">
              <a:noFill/>
              <a:prstDash val="solid"/>
              <a:miter/>
            </a:ln>
          </p:spPr>
          <p:txBody>
            <a:bodyPr rtlCol="0" anchor="ctr"/>
            <a:lstStyle/>
            <a:p>
              <a:endParaRPr lang="en-US"/>
            </a:p>
          </p:txBody>
        </p:sp>
        <p:sp>
          <p:nvSpPr>
            <p:cNvPr id="27" name="Freeform 1879">
              <a:extLst>
                <a:ext uri="{FF2B5EF4-FFF2-40B4-BE49-F238E27FC236}">
                  <a16:creationId xmlns:a16="http://schemas.microsoft.com/office/drawing/2014/main" id="{C6048B15-3AFA-6AFD-BF9E-882B4BB1F324}"/>
                </a:ext>
              </a:extLst>
            </p:cNvPr>
            <p:cNvSpPr/>
            <p:nvPr/>
          </p:nvSpPr>
          <p:spPr>
            <a:xfrm>
              <a:off x="7296964" y="4795906"/>
              <a:ext cx="190469" cy="185667"/>
            </a:xfrm>
            <a:custGeom>
              <a:avLst/>
              <a:gdLst>
                <a:gd name="connsiteX0" fmla="*/ 190424 w 190469"/>
                <a:gd name="connsiteY0" fmla="*/ 22067 h 185667"/>
                <a:gd name="connsiteX1" fmla="*/ 184709 w 190469"/>
                <a:gd name="connsiteY1" fmla="*/ 8351 h 185667"/>
                <a:gd name="connsiteX2" fmla="*/ 144704 w 190469"/>
                <a:gd name="connsiteY2" fmla="*/ 9494 h 185667"/>
                <a:gd name="connsiteX3" fmla="*/ 133731 w 190469"/>
                <a:gd name="connsiteY3" fmla="*/ 22982 h 185667"/>
                <a:gd name="connsiteX4" fmla="*/ 108585 w 190469"/>
                <a:gd name="connsiteY4" fmla="*/ 66187 h 185667"/>
                <a:gd name="connsiteX5" fmla="*/ 46635 w 190469"/>
                <a:gd name="connsiteY5" fmla="*/ 128366 h 185667"/>
                <a:gd name="connsiteX6" fmla="*/ 0 w 190469"/>
                <a:gd name="connsiteY6" fmla="*/ 141854 h 185667"/>
                <a:gd name="connsiteX7" fmla="*/ 10973 w 190469"/>
                <a:gd name="connsiteY7" fmla="*/ 185288 h 185667"/>
                <a:gd name="connsiteX8" fmla="*/ 99213 w 190469"/>
                <a:gd name="connsiteY8" fmla="*/ 161513 h 185667"/>
                <a:gd name="connsiteX9" fmla="*/ 111328 w 190469"/>
                <a:gd name="connsiteY9" fmla="*/ 149398 h 185667"/>
                <a:gd name="connsiteX10" fmla="*/ 181966 w 190469"/>
                <a:gd name="connsiteY10" fmla="*/ 48814 h 185667"/>
                <a:gd name="connsiteX11" fmla="*/ 190424 w 190469"/>
                <a:gd name="connsiteY11" fmla="*/ 22067 h 18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69" h="185667">
                  <a:moveTo>
                    <a:pt x="190424" y="22067"/>
                  </a:moveTo>
                  <a:cubicBezTo>
                    <a:pt x="190195" y="16810"/>
                    <a:pt x="189281" y="12238"/>
                    <a:pt x="184709" y="8351"/>
                  </a:cubicBezTo>
                  <a:cubicBezTo>
                    <a:pt x="171450" y="-3079"/>
                    <a:pt x="156820" y="-2850"/>
                    <a:pt x="144704" y="9494"/>
                  </a:cubicBezTo>
                  <a:cubicBezTo>
                    <a:pt x="140818" y="13609"/>
                    <a:pt x="136703" y="17953"/>
                    <a:pt x="133731" y="22982"/>
                  </a:cubicBezTo>
                  <a:cubicBezTo>
                    <a:pt x="125044" y="37155"/>
                    <a:pt x="117729" y="52243"/>
                    <a:pt x="108585" y="66187"/>
                  </a:cubicBezTo>
                  <a:cubicBezTo>
                    <a:pt x="93269" y="89733"/>
                    <a:pt x="75895" y="119222"/>
                    <a:pt x="46635" y="128366"/>
                  </a:cubicBezTo>
                  <a:cubicBezTo>
                    <a:pt x="34519" y="132253"/>
                    <a:pt x="2058" y="134996"/>
                    <a:pt x="0" y="141854"/>
                  </a:cubicBezTo>
                  <a:cubicBezTo>
                    <a:pt x="12345" y="153284"/>
                    <a:pt x="13030" y="168371"/>
                    <a:pt x="10973" y="185288"/>
                  </a:cubicBezTo>
                  <a:cubicBezTo>
                    <a:pt x="45034" y="188260"/>
                    <a:pt x="71781" y="173172"/>
                    <a:pt x="99213" y="161513"/>
                  </a:cubicBezTo>
                  <a:cubicBezTo>
                    <a:pt x="104470" y="159227"/>
                    <a:pt x="107671" y="153970"/>
                    <a:pt x="111328" y="149398"/>
                  </a:cubicBezTo>
                  <a:cubicBezTo>
                    <a:pt x="137846" y="118079"/>
                    <a:pt x="156134" y="80818"/>
                    <a:pt x="181966" y="48814"/>
                  </a:cubicBezTo>
                  <a:cubicBezTo>
                    <a:pt x="187909" y="41498"/>
                    <a:pt x="190881" y="32126"/>
                    <a:pt x="190424" y="22067"/>
                  </a:cubicBezTo>
                  <a:close/>
                </a:path>
              </a:pathLst>
            </a:custGeom>
            <a:solidFill>
              <a:srgbClr val="28AAE3"/>
            </a:solidFill>
            <a:ln w="2286" cap="flat">
              <a:noFill/>
              <a:prstDash val="solid"/>
              <a:miter/>
            </a:ln>
          </p:spPr>
          <p:txBody>
            <a:bodyPr rtlCol="0" anchor="ctr"/>
            <a:lstStyle/>
            <a:p>
              <a:endParaRPr lang="en-US"/>
            </a:p>
          </p:txBody>
        </p:sp>
        <p:sp>
          <p:nvSpPr>
            <p:cNvPr id="28" name="Freeform 1880">
              <a:extLst>
                <a:ext uri="{FF2B5EF4-FFF2-40B4-BE49-F238E27FC236}">
                  <a16:creationId xmlns:a16="http://schemas.microsoft.com/office/drawing/2014/main" id="{5E50E4F2-0DAC-2BC4-1898-F18147D97641}"/>
                </a:ext>
              </a:extLst>
            </p:cNvPr>
            <p:cNvSpPr/>
            <p:nvPr/>
          </p:nvSpPr>
          <p:spPr>
            <a:xfrm>
              <a:off x="7101902" y="4815140"/>
              <a:ext cx="192728" cy="163769"/>
            </a:xfrm>
            <a:custGeom>
              <a:avLst/>
              <a:gdLst>
                <a:gd name="connsiteX0" fmla="*/ 184089 w 192728"/>
                <a:gd name="connsiteY0" fmla="*/ 136336 h 163769"/>
                <a:gd name="connsiteX1" fmla="*/ 171974 w 192728"/>
                <a:gd name="connsiteY1" fmla="*/ 130621 h 163769"/>
                <a:gd name="connsiteX2" fmla="*/ 85563 w 192728"/>
                <a:gd name="connsiteY2" fmla="*/ 92673 h 163769"/>
                <a:gd name="connsiteX3" fmla="*/ 50816 w 192728"/>
                <a:gd name="connsiteY3" fmla="*/ 27294 h 163769"/>
                <a:gd name="connsiteX4" fmla="*/ 12639 w 192728"/>
                <a:gd name="connsiteY4" fmla="*/ 1005 h 163769"/>
                <a:gd name="connsiteX5" fmla="*/ 2124 w 192728"/>
                <a:gd name="connsiteY5" fmla="*/ 30494 h 163769"/>
                <a:gd name="connsiteX6" fmla="*/ 49215 w 192728"/>
                <a:gd name="connsiteY6" fmla="*/ 116219 h 163769"/>
                <a:gd name="connsiteX7" fmla="*/ 129454 w 192728"/>
                <a:gd name="connsiteY7" fmla="*/ 161939 h 163769"/>
                <a:gd name="connsiteX8" fmla="*/ 139055 w 192728"/>
                <a:gd name="connsiteY8" fmla="*/ 162853 h 163769"/>
                <a:gd name="connsiteX9" fmla="*/ 179289 w 192728"/>
                <a:gd name="connsiteY9" fmla="*/ 161482 h 163769"/>
                <a:gd name="connsiteX10" fmla="*/ 192319 w 192728"/>
                <a:gd name="connsiteY10" fmla="*/ 151881 h 163769"/>
                <a:gd name="connsiteX11" fmla="*/ 184089 w 192728"/>
                <a:gd name="connsiteY11" fmla="*/ 136336 h 16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728" h="163769">
                  <a:moveTo>
                    <a:pt x="184089" y="136336"/>
                  </a:moveTo>
                  <a:cubicBezTo>
                    <a:pt x="180432" y="133821"/>
                    <a:pt x="176088" y="132450"/>
                    <a:pt x="171974" y="130621"/>
                  </a:cubicBezTo>
                  <a:cubicBezTo>
                    <a:pt x="113681" y="119419"/>
                    <a:pt x="92878" y="109818"/>
                    <a:pt x="85563" y="92673"/>
                  </a:cubicBezTo>
                  <a:cubicBezTo>
                    <a:pt x="76419" y="71413"/>
                    <a:pt x="62474" y="47410"/>
                    <a:pt x="50816" y="27294"/>
                  </a:cubicBezTo>
                  <a:cubicBezTo>
                    <a:pt x="49215" y="24550"/>
                    <a:pt x="35499" y="-5853"/>
                    <a:pt x="12639" y="1005"/>
                  </a:cubicBezTo>
                  <a:cubicBezTo>
                    <a:pt x="-7020" y="6948"/>
                    <a:pt x="2124" y="30037"/>
                    <a:pt x="2124" y="30494"/>
                  </a:cubicBezTo>
                  <a:cubicBezTo>
                    <a:pt x="12411" y="62041"/>
                    <a:pt x="31842" y="88330"/>
                    <a:pt x="49215" y="116219"/>
                  </a:cubicBezTo>
                  <a:cubicBezTo>
                    <a:pt x="68418" y="146851"/>
                    <a:pt x="96764" y="157367"/>
                    <a:pt x="129454" y="161939"/>
                  </a:cubicBezTo>
                  <a:cubicBezTo>
                    <a:pt x="132654" y="162396"/>
                    <a:pt x="135855" y="162396"/>
                    <a:pt x="139055" y="162853"/>
                  </a:cubicBezTo>
                  <a:cubicBezTo>
                    <a:pt x="152543" y="164911"/>
                    <a:pt x="166030" y="163082"/>
                    <a:pt x="179289" y="161482"/>
                  </a:cubicBezTo>
                  <a:cubicBezTo>
                    <a:pt x="184775" y="160796"/>
                    <a:pt x="190947" y="158739"/>
                    <a:pt x="192319" y="151881"/>
                  </a:cubicBezTo>
                  <a:cubicBezTo>
                    <a:pt x="194148" y="144794"/>
                    <a:pt x="189576" y="139993"/>
                    <a:pt x="184089" y="136336"/>
                  </a:cubicBezTo>
                  <a:close/>
                </a:path>
              </a:pathLst>
            </a:custGeom>
            <a:solidFill>
              <a:srgbClr val="01A54E"/>
            </a:solidFill>
            <a:ln w="2286" cap="flat">
              <a:noFill/>
              <a:prstDash val="solid"/>
              <a:miter/>
            </a:ln>
          </p:spPr>
          <p:txBody>
            <a:bodyPr rtlCol="0" anchor="ctr"/>
            <a:lstStyle/>
            <a:p>
              <a:endParaRPr lang="en-US"/>
            </a:p>
          </p:txBody>
        </p:sp>
        <p:sp>
          <p:nvSpPr>
            <p:cNvPr id="29" name="Freeform 1881">
              <a:extLst>
                <a:ext uri="{FF2B5EF4-FFF2-40B4-BE49-F238E27FC236}">
                  <a16:creationId xmlns:a16="http://schemas.microsoft.com/office/drawing/2014/main" id="{6520B51E-9E22-5D2A-B3E0-7A55B3A7BDAE}"/>
                </a:ext>
              </a:extLst>
            </p:cNvPr>
            <p:cNvSpPr/>
            <p:nvPr/>
          </p:nvSpPr>
          <p:spPr>
            <a:xfrm>
              <a:off x="7403034" y="4773353"/>
              <a:ext cx="157774" cy="461722"/>
            </a:xfrm>
            <a:custGeom>
              <a:avLst/>
              <a:gdLst>
                <a:gd name="connsiteX0" fmla="*/ 149504 w 157774"/>
                <a:gd name="connsiteY0" fmla="*/ 197325 h 461722"/>
                <a:gd name="connsiteX1" fmla="*/ 117729 w 157774"/>
                <a:gd name="connsiteY1" fmla="*/ 68395 h 461722"/>
                <a:gd name="connsiteX2" fmla="*/ 97155 w 157774"/>
                <a:gd name="connsiteY2" fmla="*/ 14674 h 461722"/>
                <a:gd name="connsiteX3" fmla="*/ 70866 w 157774"/>
                <a:gd name="connsiteY3" fmla="*/ 729 h 461722"/>
                <a:gd name="connsiteX4" fmla="*/ 42062 w 157774"/>
                <a:gd name="connsiteY4" fmla="*/ 729 h 461722"/>
                <a:gd name="connsiteX5" fmla="*/ 26746 w 157774"/>
                <a:gd name="connsiteY5" fmla="*/ 5530 h 461722"/>
                <a:gd name="connsiteX6" fmla="*/ 0 w 157774"/>
                <a:gd name="connsiteY6" fmla="*/ 59480 h 461722"/>
                <a:gd name="connsiteX7" fmla="*/ 11430 w 157774"/>
                <a:gd name="connsiteY7" fmla="*/ 45764 h 461722"/>
                <a:gd name="connsiteX8" fmla="*/ 26060 w 157774"/>
                <a:gd name="connsiteY8" fmla="*/ 23132 h 461722"/>
                <a:gd name="connsiteX9" fmla="*/ 81381 w 157774"/>
                <a:gd name="connsiteY9" fmla="*/ 15817 h 461722"/>
                <a:gd name="connsiteX10" fmla="*/ 87096 w 157774"/>
                <a:gd name="connsiteY10" fmla="*/ 78453 h 461722"/>
                <a:gd name="connsiteX11" fmla="*/ 29718 w 157774"/>
                <a:gd name="connsiteY11" fmla="*/ 162578 h 461722"/>
                <a:gd name="connsiteX12" fmla="*/ 21717 w 157774"/>
                <a:gd name="connsiteY12" fmla="*/ 191382 h 461722"/>
                <a:gd name="connsiteX13" fmla="*/ 23088 w 157774"/>
                <a:gd name="connsiteY13" fmla="*/ 256761 h 461722"/>
                <a:gd name="connsiteX14" fmla="*/ 20345 w 157774"/>
                <a:gd name="connsiteY14" fmla="*/ 393236 h 461722"/>
                <a:gd name="connsiteX15" fmla="*/ 13944 w 157774"/>
                <a:gd name="connsiteY15" fmla="*/ 433012 h 461722"/>
                <a:gd name="connsiteX16" fmla="*/ 32232 w 157774"/>
                <a:gd name="connsiteY16" fmla="*/ 454043 h 461722"/>
                <a:gd name="connsiteX17" fmla="*/ 61264 w 157774"/>
                <a:gd name="connsiteY17" fmla="*/ 428440 h 461722"/>
                <a:gd name="connsiteX18" fmla="*/ 68808 w 157774"/>
                <a:gd name="connsiteY18" fmla="*/ 355745 h 461722"/>
                <a:gd name="connsiteX19" fmla="*/ 74523 w 157774"/>
                <a:gd name="connsiteY19" fmla="*/ 273221 h 461722"/>
                <a:gd name="connsiteX20" fmla="*/ 68808 w 157774"/>
                <a:gd name="connsiteY20" fmla="*/ 237788 h 461722"/>
                <a:gd name="connsiteX21" fmla="*/ 66522 w 157774"/>
                <a:gd name="connsiteY21" fmla="*/ 220185 h 461722"/>
                <a:gd name="connsiteX22" fmla="*/ 100584 w 157774"/>
                <a:gd name="connsiteY22" fmla="*/ 303167 h 461722"/>
                <a:gd name="connsiteX23" fmla="*/ 104698 w 157774"/>
                <a:gd name="connsiteY23" fmla="*/ 406952 h 461722"/>
                <a:gd name="connsiteX24" fmla="*/ 139446 w 157774"/>
                <a:gd name="connsiteY24" fmla="*/ 461587 h 461722"/>
                <a:gd name="connsiteX25" fmla="*/ 156362 w 157774"/>
                <a:gd name="connsiteY25" fmla="*/ 425240 h 461722"/>
                <a:gd name="connsiteX26" fmla="*/ 156591 w 157774"/>
                <a:gd name="connsiteY26" fmla="*/ 294480 h 461722"/>
                <a:gd name="connsiteX27" fmla="*/ 149504 w 157774"/>
                <a:gd name="connsiteY27" fmla="*/ 197325 h 46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774" h="461722">
                  <a:moveTo>
                    <a:pt x="149504" y="197325"/>
                  </a:moveTo>
                  <a:cubicBezTo>
                    <a:pt x="141274" y="153663"/>
                    <a:pt x="128930" y="111143"/>
                    <a:pt x="117729" y="68395"/>
                  </a:cubicBezTo>
                  <a:cubicBezTo>
                    <a:pt x="112699" y="49878"/>
                    <a:pt x="106756" y="31590"/>
                    <a:pt x="97155" y="14674"/>
                  </a:cubicBezTo>
                  <a:cubicBezTo>
                    <a:pt x="91440" y="4158"/>
                    <a:pt x="84124" y="-2242"/>
                    <a:pt x="70866" y="729"/>
                  </a:cubicBezTo>
                  <a:cubicBezTo>
                    <a:pt x="61493" y="2787"/>
                    <a:pt x="51663" y="1872"/>
                    <a:pt x="42062" y="729"/>
                  </a:cubicBezTo>
                  <a:cubicBezTo>
                    <a:pt x="36576" y="44"/>
                    <a:pt x="30632" y="-871"/>
                    <a:pt x="26746" y="5530"/>
                  </a:cubicBezTo>
                  <a:cubicBezTo>
                    <a:pt x="16916" y="21989"/>
                    <a:pt x="5943" y="37763"/>
                    <a:pt x="0" y="59480"/>
                  </a:cubicBezTo>
                  <a:cubicBezTo>
                    <a:pt x="8001" y="55365"/>
                    <a:pt x="9601" y="50336"/>
                    <a:pt x="11430" y="45764"/>
                  </a:cubicBezTo>
                  <a:cubicBezTo>
                    <a:pt x="14859" y="37305"/>
                    <a:pt x="20116" y="29990"/>
                    <a:pt x="26060" y="23132"/>
                  </a:cubicBezTo>
                  <a:cubicBezTo>
                    <a:pt x="42291" y="3701"/>
                    <a:pt x="60121" y="1415"/>
                    <a:pt x="81381" y="15817"/>
                  </a:cubicBezTo>
                  <a:cubicBezTo>
                    <a:pt x="105613" y="32048"/>
                    <a:pt x="96697" y="67709"/>
                    <a:pt x="87096" y="78453"/>
                  </a:cubicBezTo>
                  <a:cubicBezTo>
                    <a:pt x="64465" y="104057"/>
                    <a:pt x="50292" y="135375"/>
                    <a:pt x="29718" y="162578"/>
                  </a:cubicBezTo>
                  <a:cubicBezTo>
                    <a:pt x="23088" y="171494"/>
                    <a:pt x="20574" y="181095"/>
                    <a:pt x="21717" y="191382"/>
                  </a:cubicBezTo>
                  <a:cubicBezTo>
                    <a:pt x="24231" y="213099"/>
                    <a:pt x="23317" y="234816"/>
                    <a:pt x="23088" y="256761"/>
                  </a:cubicBezTo>
                  <a:cubicBezTo>
                    <a:pt x="22860" y="302253"/>
                    <a:pt x="23088" y="347744"/>
                    <a:pt x="20345" y="393236"/>
                  </a:cubicBezTo>
                  <a:cubicBezTo>
                    <a:pt x="19431" y="406723"/>
                    <a:pt x="16459" y="419753"/>
                    <a:pt x="13944" y="433012"/>
                  </a:cubicBezTo>
                  <a:cubicBezTo>
                    <a:pt x="10972" y="448557"/>
                    <a:pt x="16459" y="454500"/>
                    <a:pt x="32232" y="454043"/>
                  </a:cubicBezTo>
                  <a:cubicBezTo>
                    <a:pt x="46405" y="453586"/>
                    <a:pt x="58521" y="443985"/>
                    <a:pt x="61264" y="428440"/>
                  </a:cubicBezTo>
                  <a:cubicBezTo>
                    <a:pt x="65608" y="404437"/>
                    <a:pt x="68351" y="380205"/>
                    <a:pt x="68808" y="355745"/>
                  </a:cubicBezTo>
                  <a:cubicBezTo>
                    <a:pt x="69265" y="328085"/>
                    <a:pt x="71323" y="300653"/>
                    <a:pt x="74523" y="273221"/>
                  </a:cubicBezTo>
                  <a:cubicBezTo>
                    <a:pt x="75895" y="260648"/>
                    <a:pt x="74523" y="249218"/>
                    <a:pt x="68808" y="237788"/>
                  </a:cubicBezTo>
                  <a:cubicBezTo>
                    <a:pt x="66065" y="232530"/>
                    <a:pt x="57835" y="214242"/>
                    <a:pt x="66522" y="220185"/>
                  </a:cubicBezTo>
                  <a:cubicBezTo>
                    <a:pt x="88925" y="235502"/>
                    <a:pt x="99898" y="283050"/>
                    <a:pt x="100584" y="303167"/>
                  </a:cubicBezTo>
                  <a:cubicBezTo>
                    <a:pt x="101727" y="337686"/>
                    <a:pt x="105156" y="372204"/>
                    <a:pt x="104698" y="406952"/>
                  </a:cubicBezTo>
                  <a:cubicBezTo>
                    <a:pt x="104470" y="417924"/>
                    <a:pt x="96469" y="464559"/>
                    <a:pt x="139446" y="461587"/>
                  </a:cubicBezTo>
                  <a:cubicBezTo>
                    <a:pt x="158648" y="460444"/>
                    <a:pt x="155905" y="431640"/>
                    <a:pt x="156362" y="425240"/>
                  </a:cubicBezTo>
                  <a:cubicBezTo>
                    <a:pt x="158648" y="381577"/>
                    <a:pt x="157734" y="337914"/>
                    <a:pt x="156591" y="294480"/>
                  </a:cubicBezTo>
                  <a:cubicBezTo>
                    <a:pt x="156133" y="262476"/>
                    <a:pt x="155676" y="229787"/>
                    <a:pt x="149504" y="197325"/>
                  </a:cubicBezTo>
                  <a:close/>
                </a:path>
              </a:pathLst>
            </a:custGeom>
            <a:solidFill>
              <a:srgbClr val="28AAE3"/>
            </a:solidFill>
            <a:ln w="2286" cap="flat">
              <a:noFill/>
              <a:prstDash val="solid"/>
              <a:miter/>
            </a:ln>
          </p:spPr>
          <p:txBody>
            <a:bodyPr rtlCol="0" anchor="ctr"/>
            <a:lstStyle/>
            <a:p>
              <a:endParaRPr lang="en-US" dirty="0"/>
            </a:p>
          </p:txBody>
        </p:sp>
        <p:sp>
          <p:nvSpPr>
            <p:cNvPr id="30" name="Freeform 1882">
              <a:extLst>
                <a:ext uri="{FF2B5EF4-FFF2-40B4-BE49-F238E27FC236}">
                  <a16:creationId xmlns:a16="http://schemas.microsoft.com/office/drawing/2014/main" id="{FB462323-3106-4BEC-BFAD-7A9193E0F0A3}"/>
                </a:ext>
              </a:extLst>
            </p:cNvPr>
            <p:cNvSpPr/>
            <p:nvPr/>
          </p:nvSpPr>
          <p:spPr>
            <a:xfrm>
              <a:off x="7329862" y="4844491"/>
              <a:ext cx="65399" cy="72466"/>
            </a:xfrm>
            <a:custGeom>
              <a:avLst/>
              <a:gdLst>
                <a:gd name="connsiteX0" fmla="*/ 65400 w 65399"/>
                <a:gd name="connsiteY0" fmla="*/ 0 h 72466"/>
                <a:gd name="connsiteX1" fmla="*/ 17851 w 65399"/>
                <a:gd name="connsiteY1" fmla="*/ 51435 h 72466"/>
                <a:gd name="connsiteX2" fmla="*/ 20 w 65399"/>
                <a:gd name="connsiteY2" fmla="*/ 72466 h 72466"/>
                <a:gd name="connsiteX3" fmla="*/ 65400 w 65399"/>
                <a:gd name="connsiteY3" fmla="*/ 0 h 72466"/>
              </a:gdLst>
              <a:ahLst/>
              <a:cxnLst>
                <a:cxn ang="0">
                  <a:pos x="connsiteX0" y="connsiteY0"/>
                </a:cxn>
                <a:cxn ang="0">
                  <a:pos x="connsiteX1" y="connsiteY1"/>
                </a:cxn>
                <a:cxn ang="0">
                  <a:pos x="connsiteX2" y="connsiteY2"/>
                </a:cxn>
                <a:cxn ang="0">
                  <a:pos x="connsiteX3" y="connsiteY3"/>
                </a:cxn>
              </a:cxnLst>
              <a:rect l="l" t="t" r="r" b="b"/>
              <a:pathLst>
                <a:path w="65399" h="72466">
                  <a:moveTo>
                    <a:pt x="65400" y="0"/>
                  </a:moveTo>
                  <a:cubicBezTo>
                    <a:pt x="50541" y="16459"/>
                    <a:pt x="29967" y="37948"/>
                    <a:pt x="17851" y="51435"/>
                  </a:cubicBezTo>
                  <a:cubicBezTo>
                    <a:pt x="16251" y="53264"/>
                    <a:pt x="-666" y="69723"/>
                    <a:pt x="20" y="72466"/>
                  </a:cubicBezTo>
                  <a:cubicBezTo>
                    <a:pt x="32938" y="66523"/>
                    <a:pt x="63571" y="24918"/>
                    <a:pt x="65400" y="0"/>
                  </a:cubicBezTo>
                  <a:close/>
                </a:path>
              </a:pathLst>
            </a:custGeom>
            <a:solidFill>
              <a:srgbClr val="28AAE3"/>
            </a:solidFill>
            <a:ln w="2286" cap="flat">
              <a:noFill/>
              <a:prstDash val="solid"/>
              <a:miter/>
            </a:ln>
          </p:spPr>
          <p:txBody>
            <a:bodyPr rtlCol="0" anchor="ctr"/>
            <a:lstStyle/>
            <a:p>
              <a:endParaRPr lang="en-US"/>
            </a:p>
          </p:txBody>
        </p:sp>
        <p:sp>
          <p:nvSpPr>
            <p:cNvPr id="31" name="Freeform 1883">
              <a:extLst>
                <a:ext uri="{FF2B5EF4-FFF2-40B4-BE49-F238E27FC236}">
                  <a16:creationId xmlns:a16="http://schemas.microsoft.com/office/drawing/2014/main" id="{5BD043D5-3DD2-768F-248A-F3452CC8A09B}"/>
                </a:ext>
              </a:extLst>
            </p:cNvPr>
            <p:cNvSpPr/>
            <p:nvPr/>
          </p:nvSpPr>
          <p:spPr>
            <a:xfrm>
              <a:off x="7378077" y="4613517"/>
              <a:ext cx="144097" cy="146785"/>
            </a:xfrm>
            <a:custGeom>
              <a:avLst/>
              <a:gdLst>
                <a:gd name="connsiteX0" fmla="*/ 140628 w 144097"/>
                <a:gd name="connsiteY0" fmla="*/ 48323 h 146785"/>
                <a:gd name="connsiteX1" fmla="*/ 36387 w 144097"/>
                <a:gd name="connsiteY1" fmla="*/ 8089 h 146785"/>
                <a:gd name="connsiteX2" fmla="*/ 496 w 144097"/>
                <a:gd name="connsiteY2" fmla="*/ 62953 h 146785"/>
                <a:gd name="connsiteX3" fmla="*/ 72734 w 144097"/>
                <a:gd name="connsiteY3" fmla="*/ 146392 h 146785"/>
                <a:gd name="connsiteX4" fmla="*/ 140628 w 144097"/>
                <a:gd name="connsiteY4" fmla="*/ 48323 h 146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97" h="146785">
                  <a:moveTo>
                    <a:pt x="140628" y="48323"/>
                  </a:moveTo>
                  <a:cubicBezTo>
                    <a:pt x="127598" y="1688"/>
                    <a:pt x="68619" y="-9970"/>
                    <a:pt x="36387" y="8089"/>
                  </a:cubicBezTo>
                  <a:cubicBezTo>
                    <a:pt x="13755" y="20662"/>
                    <a:pt x="3468" y="38036"/>
                    <a:pt x="496" y="62953"/>
                  </a:cubicBezTo>
                  <a:cubicBezTo>
                    <a:pt x="-4533" y="106159"/>
                    <a:pt x="29300" y="146164"/>
                    <a:pt x="72734" y="146392"/>
                  </a:cubicBezTo>
                  <a:cubicBezTo>
                    <a:pt x="130798" y="152107"/>
                    <a:pt x="153430" y="94500"/>
                    <a:pt x="140628" y="48323"/>
                  </a:cubicBezTo>
                  <a:close/>
                </a:path>
              </a:pathLst>
            </a:custGeom>
            <a:solidFill>
              <a:schemeClr val="bg1"/>
            </a:solidFill>
            <a:ln w="2286" cap="flat">
              <a:noFill/>
              <a:prstDash val="solid"/>
              <a:miter/>
            </a:ln>
          </p:spPr>
          <p:txBody>
            <a:bodyPr rtlCol="0" anchor="ctr"/>
            <a:lstStyle/>
            <a:p>
              <a:endParaRPr lang="en-US"/>
            </a:p>
          </p:txBody>
        </p:sp>
        <p:sp>
          <p:nvSpPr>
            <p:cNvPr id="32" name="Freeform 1884">
              <a:extLst>
                <a:ext uri="{FF2B5EF4-FFF2-40B4-BE49-F238E27FC236}">
                  <a16:creationId xmlns:a16="http://schemas.microsoft.com/office/drawing/2014/main" id="{16515107-42E6-3CA0-1034-4C295B12B5CB}"/>
                </a:ext>
              </a:extLst>
            </p:cNvPr>
            <p:cNvSpPr/>
            <p:nvPr/>
          </p:nvSpPr>
          <p:spPr>
            <a:xfrm>
              <a:off x="7178802" y="4841976"/>
              <a:ext cx="56211" cy="74805"/>
            </a:xfrm>
            <a:custGeom>
              <a:avLst/>
              <a:gdLst>
                <a:gd name="connsiteX0" fmla="*/ 17349 w 56211"/>
                <a:gd name="connsiteY0" fmla="*/ 55092 h 74805"/>
                <a:gd name="connsiteX1" fmla="*/ 56211 w 56211"/>
                <a:gd name="connsiteY1" fmla="*/ 74523 h 74805"/>
                <a:gd name="connsiteX2" fmla="*/ 1804 w 56211"/>
                <a:gd name="connsiteY2" fmla="*/ 0 h 74805"/>
                <a:gd name="connsiteX3" fmla="*/ 6148 w 56211"/>
                <a:gd name="connsiteY3" fmla="*/ 32689 h 74805"/>
                <a:gd name="connsiteX4" fmla="*/ 17349 w 56211"/>
                <a:gd name="connsiteY4" fmla="*/ 55092 h 74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11" h="74805">
                  <a:moveTo>
                    <a:pt x="17349" y="55092"/>
                  </a:moveTo>
                  <a:cubicBezTo>
                    <a:pt x="23978" y="71094"/>
                    <a:pt x="36094" y="76123"/>
                    <a:pt x="56211" y="74523"/>
                  </a:cubicBezTo>
                  <a:cubicBezTo>
                    <a:pt x="37694" y="52349"/>
                    <a:pt x="21007" y="19202"/>
                    <a:pt x="1804" y="0"/>
                  </a:cubicBezTo>
                  <a:cubicBezTo>
                    <a:pt x="-2996" y="8458"/>
                    <a:pt x="2947" y="25831"/>
                    <a:pt x="6148" y="32689"/>
                  </a:cubicBezTo>
                  <a:cubicBezTo>
                    <a:pt x="9805" y="40462"/>
                    <a:pt x="14377" y="47548"/>
                    <a:pt x="17349" y="55092"/>
                  </a:cubicBezTo>
                  <a:close/>
                </a:path>
              </a:pathLst>
            </a:custGeom>
            <a:solidFill>
              <a:srgbClr val="01A54E"/>
            </a:solidFill>
            <a:ln w="2286" cap="flat">
              <a:noFill/>
              <a:prstDash val="solid"/>
              <a:miter/>
            </a:ln>
          </p:spPr>
          <p:txBody>
            <a:bodyPr rtlCol="0" anchor="ctr"/>
            <a:lstStyle/>
            <a:p>
              <a:endParaRPr lang="en-US"/>
            </a:p>
          </p:txBody>
        </p:sp>
        <p:sp>
          <p:nvSpPr>
            <p:cNvPr id="33" name="Freeform 1885">
              <a:extLst>
                <a:ext uri="{FF2B5EF4-FFF2-40B4-BE49-F238E27FC236}">
                  <a16:creationId xmlns:a16="http://schemas.microsoft.com/office/drawing/2014/main" id="{4A7981F5-95DB-1EEC-C197-5048708281CF}"/>
                </a:ext>
              </a:extLst>
            </p:cNvPr>
            <p:cNvSpPr/>
            <p:nvPr/>
          </p:nvSpPr>
          <p:spPr>
            <a:xfrm>
              <a:off x="7069416" y="4612783"/>
              <a:ext cx="150976" cy="154483"/>
            </a:xfrm>
            <a:custGeom>
              <a:avLst/>
              <a:gdLst>
                <a:gd name="connsiteX0" fmla="*/ 75301 w 150976"/>
                <a:gd name="connsiteY0" fmla="*/ 154441 h 154483"/>
                <a:gd name="connsiteX1" fmla="*/ 150967 w 150976"/>
                <a:gd name="connsiteY1" fmla="*/ 76946 h 154483"/>
                <a:gd name="connsiteX2" fmla="*/ 69814 w 150976"/>
                <a:gd name="connsiteY2" fmla="*/ 136 h 154483"/>
                <a:gd name="connsiteX3" fmla="*/ 91 w 150976"/>
                <a:gd name="connsiteY3" fmla="*/ 87233 h 154483"/>
                <a:gd name="connsiteX4" fmla="*/ 75301 w 150976"/>
                <a:gd name="connsiteY4" fmla="*/ 154441 h 154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976" h="154483">
                  <a:moveTo>
                    <a:pt x="75301" y="154441"/>
                  </a:moveTo>
                  <a:cubicBezTo>
                    <a:pt x="115306" y="153070"/>
                    <a:pt x="151653" y="116037"/>
                    <a:pt x="150967" y="76946"/>
                  </a:cubicBezTo>
                  <a:cubicBezTo>
                    <a:pt x="150281" y="36484"/>
                    <a:pt x="125821" y="-2607"/>
                    <a:pt x="69814" y="136"/>
                  </a:cubicBezTo>
                  <a:cubicBezTo>
                    <a:pt x="24094" y="1051"/>
                    <a:pt x="-1738" y="42656"/>
                    <a:pt x="91" y="87233"/>
                  </a:cubicBezTo>
                  <a:cubicBezTo>
                    <a:pt x="1463" y="123809"/>
                    <a:pt x="36896" y="155813"/>
                    <a:pt x="75301" y="154441"/>
                  </a:cubicBezTo>
                  <a:close/>
                </a:path>
              </a:pathLst>
            </a:custGeom>
            <a:solidFill>
              <a:schemeClr val="bg1"/>
            </a:solidFill>
            <a:ln w="2286" cap="flat">
              <a:noFill/>
              <a:prstDash val="solid"/>
              <a:miter/>
            </a:ln>
          </p:spPr>
          <p:txBody>
            <a:bodyPr rtlCol="0" anchor="ctr"/>
            <a:lstStyle/>
            <a:p>
              <a:endParaRPr lang="en-US"/>
            </a:p>
          </p:txBody>
        </p:sp>
        <p:sp>
          <p:nvSpPr>
            <p:cNvPr id="34" name="Freeform 1886">
              <a:extLst>
                <a:ext uri="{FF2B5EF4-FFF2-40B4-BE49-F238E27FC236}">
                  <a16:creationId xmlns:a16="http://schemas.microsoft.com/office/drawing/2014/main" id="{5C8A5D7B-BE84-E9E7-318D-5E0BC034BE83}"/>
                </a:ext>
              </a:extLst>
            </p:cNvPr>
            <p:cNvSpPr/>
            <p:nvPr/>
          </p:nvSpPr>
          <p:spPr>
            <a:xfrm>
              <a:off x="6954158" y="4597857"/>
              <a:ext cx="621004" cy="652499"/>
            </a:xfrm>
            <a:custGeom>
              <a:avLst/>
              <a:gdLst>
                <a:gd name="connsiteX0" fmla="*/ 620555 w 621004"/>
                <a:gd name="connsiteY0" fmla="*/ 478663 h 652499"/>
                <a:gd name="connsiteX1" fmla="*/ 604553 w 621004"/>
                <a:gd name="connsiteY1" fmla="*/ 325958 h 652499"/>
                <a:gd name="connsiteX2" fmla="*/ 581921 w 621004"/>
                <a:gd name="connsiteY2" fmla="*/ 238405 h 652499"/>
                <a:gd name="connsiteX3" fmla="*/ 555175 w 621004"/>
                <a:gd name="connsiteY3" fmla="*/ 177140 h 652499"/>
                <a:gd name="connsiteX4" fmla="*/ 556090 w 621004"/>
                <a:gd name="connsiteY4" fmla="*/ 155651 h 652499"/>
                <a:gd name="connsiteX5" fmla="*/ 568891 w 621004"/>
                <a:gd name="connsiteY5" fmla="*/ 39294 h 652499"/>
                <a:gd name="connsiteX6" fmla="*/ 492310 w 621004"/>
                <a:gd name="connsiteY6" fmla="*/ 1118 h 652499"/>
                <a:gd name="connsiteX7" fmla="*/ 414586 w 621004"/>
                <a:gd name="connsiteY7" fmla="*/ 51638 h 652499"/>
                <a:gd name="connsiteX8" fmla="*/ 409557 w 621004"/>
                <a:gd name="connsiteY8" fmla="*/ 109703 h 652499"/>
                <a:gd name="connsiteX9" fmla="*/ 458249 w 621004"/>
                <a:gd name="connsiteY9" fmla="*/ 169596 h 652499"/>
                <a:gd name="connsiteX10" fmla="*/ 462364 w 621004"/>
                <a:gd name="connsiteY10" fmla="*/ 172339 h 652499"/>
                <a:gd name="connsiteX11" fmla="*/ 375496 w 621004"/>
                <a:gd name="connsiteY11" fmla="*/ 298984 h 652499"/>
                <a:gd name="connsiteX12" fmla="*/ 325661 w 621004"/>
                <a:gd name="connsiteY12" fmla="*/ 329159 h 652499"/>
                <a:gd name="connsiteX13" fmla="*/ 299600 w 621004"/>
                <a:gd name="connsiteY13" fmla="*/ 321386 h 652499"/>
                <a:gd name="connsiteX14" fmla="*/ 232849 w 621004"/>
                <a:gd name="connsiteY14" fmla="*/ 234290 h 652499"/>
                <a:gd name="connsiteX15" fmla="*/ 226220 w 621004"/>
                <a:gd name="connsiteY15" fmla="*/ 220574 h 652499"/>
                <a:gd name="connsiteX16" fmla="*/ 213875 w 621004"/>
                <a:gd name="connsiteY16" fmla="*/ 182626 h 652499"/>
                <a:gd name="connsiteX17" fmla="*/ 229649 w 621004"/>
                <a:gd name="connsiteY17" fmla="*/ 173254 h 652499"/>
                <a:gd name="connsiteX18" fmla="*/ 279255 w 621004"/>
                <a:gd name="connsiteY18" fmla="*/ 96444 h 652499"/>
                <a:gd name="connsiteX19" fmla="*/ 208618 w 621004"/>
                <a:gd name="connsiteY19" fmla="*/ 2032 h 652499"/>
                <a:gd name="connsiteX20" fmla="*/ 102776 w 621004"/>
                <a:gd name="connsiteY20" fmla="*/ 67869 h 652499"/>
                <a:gd name="connsiteX21" fmla="*/ 115120 w 621004"/>
                <a:gd name="connsiteY21" fmla="*/ 144679 h 652499"/>
                <a:gd name="connsiteX22" fmla="*/ 128608 w 621004"/>
                <a:gd name="connsiteY22" fmla="*/ 160909 h 652499"/>
                <a:gd name="connsiteX23" fmla="*/ 129751 w 621004"/>
                <a:gd name="connsiteY23" fmla="*/ 172796 h 652499"/>
                <a:gd name="connsiteX24" fmla="*/ 79459 w 621004"/>
                <a:gd name="connsiteY24" fmla="*/ 269951 h 652499"/>
                <a:gd name="connsiteX25" fmla="*/ 41740 w 621004"/>
                <a:gd name="connsiteY25" fmla="*/ 370764 h 652499"/>
                <a:gd name="connsiteX26" fmla="*/ 8364 w 621004"/>
                <a:gd name="connsiteY26" fmla="*/ 548615 h 652499"/>
                <a:gd name="connsiteX27" fmla="*/ 134 w 621004"/>
                <a:gd name="connsiteY27" fmla="*/ 615595 h 652499"/>
                <a:gd name="connsiteX28" fmla="*/ 12936 w 621004"/>
                <a:gd name="connsiteY28" fmla="*/ 640969 h 652499"/>
                <a:gd name="connsiteX29" fmla="*/ 84031 w 621004"/>
                <a:gd name="connsiteY29" fmla="*/ 604850 h 652499"/>
                <a:gd name="connsiteX30" fmla="*/ 86088 w 621004"/>
                <a:gd name="connsiteY30" fmla="*/ 593420 h 652499"/>
                <a:gd name="connsiteX31" fmla="*/ 113291 w 621004"/>
                <a:gd name="connsiteY31" fmla="*/ 449631 h 652499"/>
                <a:gd name="connsiteX32" fmla="*/ 125636 w 621004"/>
                <a:gd name="connsiteY32" fmla="*/ 428828 h 652499"/>
                <a:gd name="connsiteX33" fmla="*/ 136609 w 621004"/>
                <a:gd name="connsiteY33" fmla="*/ 450774 h 652499"/>
                <a:gd name="connsiteX34" fmla="*/ 147581 w 621004"/>
                <a:gd name="connsiteY34" fmla="*/ 542443 h 652499"/>
                <a:gd name="connsiteX35" fmla="*/ 161297 w 621004"/>
                <a:gd name="connsiteY35" fmla="*/ 621995 h 652499"/>
                <a:gd name="connsiteX36" fmla="*/ 184386 w 621004"/>
                <a:gd name="connsiteY36" fmla="*/ 649885 h 652499"/>
                <a:gd name="connsiteX37" fmla="*/ 218905 w 621004"/>
                <a:gd name="connsiteY37" fmla="*/ 652399 h 652499"/>
                <a:gd name="connsiteX38" fmla="*/ 244736 w 621004"/>
                <a:gd name="connsiteY38" fmla="*/ 623596 h 652499"/>
                <a:gd name="connsiteX39" fmla="*/ 240164 w 621004"/>
                <a:gd name="connsiteY39" fmla="*/ 595249 h 652499"/>
                <a:gd name="connsiteX40" fmla="*/ 226448 w 621004"/>
                <a:gd name="connsiteY40" fmla="*/ 535127 h 652499"/>
                <a:gd name="connsiteX41" fmla="*/ 208389 w 621004"/>
                <a:gd name="connsiteY41" fmla="*/ 411455 h 652499"/>
                <a:gd name="connsiteX42" fmla="*/ 212504 w 621004"/>
                <a:gd name="connsiteY42" fmla="*/ 378536 h 652499"/>
                <a:gd name="connsiteX43" fmla="*/ 217076 w 621004"/>
                <a:gd name="connsiteY43" fmla="*/ 378994 h 652499"/>
                <a:gd name="connsiteX44" fmla="*/ 324289 w 621004"/>
                <a:gd name="connsiteY44" fmla="*/ 394996 h 652499"/>
                <a:gd name="connsiteX45" fmla="*/ 335719 w 621004"/>
                <a:gd name="connsiteY45" fmla="*/ 396367 h 652499"/>
                <a:gd name="connsiteX46" fmla="*/ 410929 w 621004"/>
                <a:gd name="connsiteY46" fmla="*/ 386766 h 652499"/>
                <a:gd name="connsiteX47" fmla="*/ 453905 w 621004"/>
                <a:gd name="connsiteY47" fmla="*/ 370078 h 652499"/>
                <a:gd name="connsiteX48" fmla="*/ 458935 w 621004"/>
                <a:gd name="connsiteY48" fmla="*/ 402311 h 652499"/>
                <a:gd name="connsiteX49" fmla="*/ 457563 w 621004"/>
                <a:gd name="connsiteY49" fmla="*/ 540842 h 652499"/>
                <a:gd name="connsiteX50" fmla="*/ 449333 w 621004"/>
                <a:gd name="connsiteY50" fmla="*/ 609422 h 652499"/>
                <a:gd name="connsiteX51" fmla="*/ 447276 w 621004"/>
                <a:gd name="connsiteY51" fmla="*/ 626567 h 652499"/>
                <a:gd name="connsiteX52" fmla="*/ 452305 w 621004"/>
                <a:gd name="connsiteY52" fmla="*/ 636397 h 652499"/>
                <a:gd name="connsiteX53" fmla="*/ 516770 w 621004"/>
                <a:gd name="connsiteY53" fmla="*/ 624739 h 652499"/>
                <a:gd name="connsiteX54" fmla="*/ 527057 w 621004"/>
                <a:gd name="connsiteY54" fmla="*/ 584048 h 652499"/>
                <a:gd name="connsiteX55" fmla="*/ 534830 w 621004"/>
                <a:gd name="connsiteY55" fmla="*/ 482549 h 652499"/>
                <a:gd name="connsiteX56" fmla="*/ 540316 w 621004"/>
                <a:gd name="connsiteY56" fmla="*/ 588848 h 652499"/>
                <a:gd name="connsiteX57" fmla="*/ 541459 w 621004"/>
                <a:gd name="connsiteY57" fmla="*/ 611937 h 652499"/>
                <a:gd name="connsiteX58" fmla="*/ 556318 w 621004"/>
                <a:gd name="connsiteY58" fmla="*/ 644170 h 652499"/>
                <a:gd name="connsiteX59" fmla="*/ 612782 w 621004"/>
                <a:gd name="connsiteY59" fmla="*/ 639598 h 652499"/>
                <a:gd name="connsiteX60" fmla="*/ 619183 w 621004"/>
                <a:gd name="connsiteY60" fmla="*/ 615595 h 652499"/>
                <a:gd name="connsiteX61" fmla="*/ 620555 w 621004"/>
                <a:gd name="connsiteY61" fmla="*/ 478663 h 652499"/>
                <a:gd name="connsiteX62" fmla="*/ 424416 w 621004"/>
                <a:gd name="connsiteY62" fmla="*/ 78613 h 652499"/>
                <a:gd name="connsiteX63" fmla="*/ 460306 w 621004"/>
                <a:gd name="connsiteY63" fmla="*/ 23749 h 652499"/>
                <a:gd name="connsiteX64" fmla="*/ 564548 w 621004"/>
                <a:gd name="connsiteY64" fmla="*/ 63983 h 652499"/>
                <a:gd name="connsiteX65" fmla="*/ 496654 w 621004"/>
                <a:gd name="connsiteY65" fmla="*/ 162052 h 652499"/>
                <a:gd name="connsiteX66" fmla="*/ 424416 w 621004"/>
                <a:gd name="connsiteY66" fmla="*/ 78613 h 652499"/>
                <a:gd name="connsiteX67" fmla="*/ 393555 w 621004"/>
                <a:gd name="connsiteY67" fmla="*/ 298069 h 652499"/>
                <a:gd name="connsiteX68" fmla="*/ 441104 w 621004"/>
                <a:gd name="connsiteY68" fmla="*/ 246634 h 652499"/>
                <a:gd name="connsiteX69" fmla="*/ 375724 w 621004"/>
                <a:gd name="connsiteY69" fmla="*/ 319100 h 652499"/>
                <a:gd name="connsiteX70" fmla="*/ 393555 w 621004"/>
                <a:gd name="connsiteY70" fmla="*/ 298069 h 652499"/>
                <a:gd name="connsiteX71" fmla="*/ 226448 w 621004"/>
                <a:gd name="connsiteY71" fmla="*/ 244348 h 652499"/>
                <a:gd name="connsiteX72" fmla="*/ 280855 w 621004"/>
                <a:gd name="connsiteY72" fmla="*/ 318872 h 652499"/>
                <a:gd name="connsiteX73" fmla="*/ 241993 w 621004"/>
                <a:gd name="connsiteY73" fmla="*/ 299441 h 652499"/>
                <a:gd name="connsiteX74" fmla="*/ 230792 w 621004"/>
                <a:gd name="connsiteY74" fmla="*/ 277267 h 652499"/>
                <a:gd name="connsiteX75" fmla="*/ 226448 w 621004"/>
                <a:gd name="connsiteY75" fmla="*/ 244348 h 652499"/>
                <a:gd name="connsiteX76" fmla="*/ 115349 w 621004"/>
                <a:gd name="connsiteY76" fmla="*/ 102159 h 652499"/>
                <a:gd name="connsiteX77" fmla="*/ 185072 w 621004"/>
                <a:gd name="connsiteY77" fmla="*/ 15062 h 652499"/>
                <a:gd name="connsiteX78" fmla="*/ 266225 w 621004"/>
                <a:gd name="connsiteY78" fmla="*/ 91872 h 652499"/>
                <a:gd name="connsiteX79" fmla="*/ 190558 w 621004"/>
                <a:gd name="connsiteY79" fmla="*/ 169367 h 652499"/>
                <a:gd name="connsiteX80" fmla="*/ 115349 w 621004"/>
                <a:gd name="connsiteY80" fmla="*/ 102159 h 652499"/>
                <a:gd name="connsiteX81" fmla="*/ 219133 w 621004"/>
                <a:gd name="connsiteY81" fmla="*/ 576275 h 652499"/>
                <a:gd name="connsiteX82" fmla="*/ 228963 w 621004"/>
                <a:gd name="connsiteY82" fmla="*/ 625424 h 652499"/>
                <a:gd name="connsiteX83" fmla="*/ 218219 w 621004"/>
                <a:gd name="connsiteY83" fmla="*/ 639140 h 652499"/>
                <a:gd name="connsiteX84" fmla="*/ 210446 w 621004"/>
                <a:gd name="connsiteY84" fmla="*/ 639140 h 652499"/>
                <a:gd name="connsiteX85" fmla="*/ 175013 w 621004"/>
                <a:gd name="connsiteY85" fmla="*/ 610565 h 652499"/>
                <a:gd name="connsiteX86" fmla="*/ 157411 w 621004"/>
                <a:gd name="connsiteY86" fmla="*/ 490779 h 652499"/>
                <a:gd name="connsiteX87" fmla="*/ 147581 w 621004"/>
                <a:gd name="connsiteY87" fmla="*/ 430200 h 652499"/>
                <a:gd name="connsiteX88" fmla="*/ 128836 w 621004"/>
                <a:gd name="connsiteY88" fmla="*/ 411226 h 652499"/>
                <a:gd name="connsiteX89" fmla="*/ 103690 w 621004"/>
                <a:gd name="connsiteY89" fmla="*/ 431114 h 652499"/>
                <a:gd name="connsiteX90" fmla="*/ 97289 w 621004"/>
                <a:gd name="connsiteY90" fmla="*/ 459232 h 652499"/>
                <a:gd name="connsiteX91" fmla="*/ 70086 w 621004"/>
                <a:gd name="connsiteY91" fmla="*/ 610565 h 652499"/>
                <a:gd name="connsiteX92" fmla="*/ 21851 w 621004"/>
                <a:gd name="connsiteY92" fmla="*/ 627253 h 652499"/>
                <a:gd name="connsiteX93" fmla="*/ 15451 w 621004"/>
                <a:gd name="connsiteY93" fmla="*/ 604850 h 652499"/>
                <a:gd name="connsiteX94" fmla="*/ 40597 w 621004"/>
                <a:gd name="connsiteY94" fmla="*/ 460832 h 652499"/>
                <a:gd name="connsiteX95" fmla="*/ 62314 w 621004"/>
                <a:gd name="connsiteY95" fmla="*/ 351562 h 652499"/>
                <a:gd name="connsiteX96" fmla="*/ 76715 w 621004"/>
                <a:gd name="connsiteY96" fmla="*/ 314071 h 652499"/>
                <a:gd name="connsiteX97" fmla="*/ 134323 w 621004"/>
                <a:gd name="connsiteY97" fmla="*/ 194742 h 652499"/>
                <a:gd name="connsiteX98" fmla="*/ 166098 w 621004"/>
                <a:gd name="connsiteY98" fmla="*/ 182855 h 652499"/>
                <a:gd name="connsiteX99" fmla="*/ 197416 w 621004"/>
                <a:gd name="connsiteY99" fmla="*/ 190170 h 652499"/>
                <a:gd name="connsiteX100" fmla="*/ 213190 w 621004"/>
                <a:gd name="connsiteY100" fmla="*/ 218059 h 652499"/>
                <a:gd name="connsiteX101" fmla="*/ 213190 w 621004"/>
                <a:gd name="connsiteY101" fmla="*/ 242977 h 652499"/>
                <a:gd name="connsiteX102" fmla="*/ 149639 w 621004"/>
                <a:gd name="connsiteY102" fmla="*/ 208687 h 652499"/>
                <a:gd name="connsiteX103" fmla="*/ 138209 w 621004"/>
                <a:gd name="connsiteY103" fmla="*/ 261722 h 652499"/>
                <a:gd name="connsiteX104" fmla="*/ 175242 w 621004"/>
                <a:gd name="connsiteY104" fmla="*/ 326873 h 652499"/>
                <a:gd name="connsiteX105" fmla="*/ 178671 w 621004"/>
                <a:gd name="connsiteY105" fmla="*/ 331445 h 652499"/>
                <a:gd name="connsiteX106" fmla="*/ 192387 w 621004"/>
                <a:gd name="connsiteY106" fmla="*/ 394310 h 652499"/>
                <a:gd name="connsiteX107" fmla="*/ 193759 w 621004"/>
                <a:gd name="connsiteY107" fmla="*/ 422656 h 652499"/>
                <a:gd name="connsiteX108" fmla="*/ 219133 w 621004"/>
                <a:gd name="connsiteY108" fmla="*/ 576275 h 652499"/>
                <a:gd name="connsiteX109" fmla="*/ 340291 w 621004"/>
                <a:gd name="connsiteY109" fmla="*/ 369392 h 652499"/>
                <a:gd name="connsiteX110" fmla="*/ 327261 w 621004"/>
                <a:gd name="connsiteY110" fmla="*/ 378994 h 652499"/>
                <a:gd name="connsiteX111" fmla="*/ 287027 w 621004"/>
                <a:gd name="connsiteY111" fmla="*/ 380365 h 652499"/>
                <a:gd name="connsiteX112" fmla="*/ 277426 w 621004"/>
                <a:gd name="connsiteY112" fmla="*/ 379451 h 652499"/>
                <a:gd name="connsiteX113" fmla="*/ 197188 w 621004"/>
                <a:gd name="connsiteY113" fmla="*/ 333731 h 652499"/>
                <a:gd name="connsiteX114" fmla="*/ 150096 w 621004"/>
                <a:gd name="connsiteY114" fmla="*/ 248006 h 652499"/>
                <a:gd name="connsiteX115" fmla="*/ 160612 w 621004"/>
                <a:gd name="connsiteY115" fmla="*/ 218516 h 652499"/>
                <a:gd name="connsiteX116" fmla="*/ 198788 w 621004"/>
                <a:gd name="connsiteY116" fmla="*/ 244805 h 652499"/>
                <a:gd name="connsiteX117" fmla="*/ 233535 w 621004"/>
                <a:gd name="connsiteY117" fmla="*/ 310185 h 652499"/>
                <a:gd name="connsiteX118" fmla="*/ 319946 w 621004"/>
                <a:gd name="connsiteY118" fmla="*/ 348133 h 652499"/>
                <a:gd name="connsiteX119" fmla="*/ 332062 w 621004"/>
                <a:gd name="connsiteY119" fmla="*/ 353848 h 652499"/>
                <a:gd name="connsiteX120" fmla="*/ 340291 w 621004"/>
                <a:gd name="connsiteY120" fmla="*/ 369392 h 652499"/>
                <a:gd name="connsiteX121" fmla="*/ 454134 w 621004"/>
                <a:gd name="connsiteY121" fmla="*/ 347675 h 652499"/>
                <a:gd name="connsiteX122" fmla="*/ 442018 w 621004"/>
                <a:gd name="connsiteY122" fmla="*/ 359791 h 652499"/>
                <a:gd name="connsiteX123" fmla="*/ 353779 w 621004"/>
                <a:gd name="connsiteY123" fmla="*/ 383566 h 652499"/>
                <a:gd name="connsiteX124" fmla="*/ 342806 w 621004"/>
                <a:gd name="connsiteY124" fmla="*/ 340132 h 652499"/>
                <a:gd name="connsiteX125" fmla="*/ 389440 w 621004"/>
                <a:gd name="connsiteY125" fmla="*/ 326644 h 652499"/>
                <a:gd name="connsiteX126" fmla="*/ 451391 w 621004"/>
                <a:gd name="connsiteY126" fmla="*/ 264465 h 652499"/>
                <a:gd name="connsiteX127" fmla="*/ 476537 w 621004"/>
                <a:gd name="connsiteY127" fmla="*/ 221260 h 652499"/>
                <a:gd name="connsiteX128" fmla="*/ 487510 w 621004"/>
                <a:gd name="connsiteY128" fmla="*/ 207772 h 652499"/>
                <a:gd name="connsiteX129" fmla="*/ 527515 w 621004"/>
                <a:gd name="connsiteY129" fmla="*/ 206629 h 652499"/>
                <a:gd name="connsiteX130" fmla="*/ 533230 w 621004"/>
                <a:gd name="connsiteY130" fmla="*/ 220345 h 652499"/>
                <a:gd name="connsiteX131" fmla="*/ 524543 w 621004"/>
                <a:gd name="connsiteY131" fmla="*/ 247320 h 652499"/>
                <a:gd name="connsiteX132" fmla="*/ 454134 w 621004"/>
                <a:gd name="connsiteY132" fmla="*/ 347675 h 652499"/>
                <a:gd name="connsiteX133" fmla="*/ 605467 w 621004"/>
                <a:gd name="connsiteY133" fmla="*/ 601421 h 652499"/>
                <a:gd name="connsiteX134" fmla="*/ 588551 w 621004"/>
                <a:gd name="connsiteY134" fmla="*/ 637769 h 652499"/>
                <a:gd name="connsiteX135" fmla="*/ 553804 w 621004"/>
                <a:gd name="connsiteY135" fmla="*/ 583133 h 652499"/>
                <a:gd name="connsiteX136" fmla="*/ 549689 w 621004"/>
                <a:gd name="connsiteY136" fmla="*/ 479349 h 652499"/>
                <a:gd name="connsiteX137" fmla="*/ 515627 w 621004"/>
                <a:gd name="connsiteY137" fmla="*/ 396367 h 652499"/>
                <a:gd name="connsiteX138" fmla="*/ 517913 w 621004"/>
                <a:gd name="connsiteY138" fmla="*/ 413969 h 652499"/>
                <a:gd name="connsiteX139" fmla="*/ 523628 w 621004"/>
                <a:gd name="connsiteY139" fmla="*/ 449402 h 652499"/>
                <a:gd name="connsiteX140" fmla="*/ 517913 w 621004"/>
                <a:gd name="connsiteY140" fmla="*/ 531927 h 652499"/>
                <a:gd name="connsiteX141" fmla="*/ 510370 w 621004"/>
                <a:gd name="connsiteY141" fmla="*/ 604622 h 652499"/>
                <a:gd name="connsiteX142" fmla="*/ 481337 w 621004"/>
                <a:gd name="connsiteY142" fmla="*/ 630225 h 652499"/>
                <a:gd name="connsiteX143" fmla="*/ 463049 w 621004"/>
                <a:gd name="connsiteY143" fmla="*/ 609194 h 652499"/>
                <a:gd name="connsiteX144" fmla="*/ 469450 w 621004"/>
                <a:gd name="connsiteY144" fmla="*/ 569417 h 652499"/>
                <a:gd name="connsiteX145" fmla="*/ 472193 w 621004"/>
                <a:gd name="connsiteY145" fmla="*/ 432943 h 652499"/>
                <a:gd name="connsiteX146" fmla="*/ 470822 w 621004"/>
                <a:gd name="connsiteY146" fmla="*/ 367564 h 652499"/>
                <a:gd name="connsiteX147" fmla="*/ 478823 w 621004"/>
                <a:gd name="connsiteY147" fmla="*/ 338760 h 652499"/>
                <a:gd name="connsiteX148" fmla="*/ 536201 w 621004"/>
                <a:gd name="connsiteY148" fmla="*/ 254635 h 652499"/>
                <a:gd name="connsiteX149" fmla="*/ 530486 w 621004"/>
                <a:gd name="connsiteY149" fmla="*/ 191999 h 652499"/>
                <a:gd name="connsiteX150" fmla="*/ 475165 w 621004"/>
                <a:gd name="connsiteY150" fmla="*/ 199314 h 652499"/>
                <a:gd name="connsiteX151" fmla="*/ 460535 w 621004"/>
                <a:gd name="connsiteY151" fmla="*/ 221945 h 652499"/>
                <a:gd name="connsiteX152" fmla="*/ 449105 w 621004"/>
                <a:gd name="connsiteY152" fmla="*/ 235661 h 652499"/>
                <a:gd name="connsiteX153" fmla="*/ 475851 w 621004"/>
                <a:gd name="connsiteY153" fmla="*/ 181712 h 652499"/>
                <a:gd name="connsiteX154" fmla="*/ 491167 w 621004"/>
                <a:gd name="connsiteY154" fmla="*/ 176911 h 652499"/>
                <a:gd name="connsiteX155" fmla="*/ 519971 w 621004"/>
                <a:gd name="connsiteY155" fmla="*/ 176911 h 652499"/>
                <a:gd name="connsiteX156" fmla="*/ 546260 w 621004"/>
                <a:gd name="connsiteY156" fmla="*/ 190856 h 652499"/>
                <a:gd name="connsiteX157" fmla="*/ 566834 w 621004"/>
                <a:gd name="connsiteY157" fmla="*/ 244577 h 652499"/>
                <a:gd name="connsiteX158" fmla="*/ 598609 w 621004"/>
                <a:gd name="connsiteY158" fmla="*/ 373507 h 652499"/>
                <a:gd name="connsiteX159" fmla="*/ 605924 w 621004"/>
                <a:gd name="connsiteY159" fmla="*/ 471348 h 652499"/>
                <a:gd name="connsiteX160" fmla="*/ 605467 w 621004"/>
                <a:gd name="connsiteY160" fmla="*/ 601421 h 65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621004" h="652499">
                  <a:moveTo>
                    <a:pt x="620555" y="478663"/>
                  </a:moveTo>
                  <a:cubicBezTo>
                    <a:pt x="618726" y="427228"/>
                    <a:pt x="617812" y="376022"/>
                    <a:pt x="604553" y="325958"/>
                  </a:cubicBezTo>
                  <a:cubicBezTo>
                    <a:pt x="596780" y="296926"/>
                    <a:pt x="590151" y="267437"/>
                    <a:pt x="581921" y="238405"/>
                  </a:cubicBezTo>
                  <a:cubicBezTo>
                    <a:pt x="575749" y="216916"/>
                    <a:pt x="570034" y="194285"/>
                    <a:pt x="555175" y="177140"/>
                  </a:cubicBezTo>
                  <a:cubicBezTo>
                    <a:pt x="546946" y="167539"/>
                    <a:pt x="548774" y="163652"/>
                    <a:pt x="556090" y="155651"/>
                  </a:cubicBezTo>
                  <a:cubicBezTo>
                    <a:pt x="586493" y="121819"/>
                    <a:pt x="593123" y="77013"/>
                    <a:pt x="568891" y="39294"/>
                  </a:cubicBezTo>
                  <a:cubicBezTo>
                    <a:pt x="551975" y="12548"/>
                    <a:pt x="524543" y="889"/>
                    <a:pt x="492310" y="1118"/>
                  </a:cubicBezTo>
                  <a:cubicBezTo>
                    <a:pt x="455734" y="1346"/>
                    <a:pt x="429217" y="19634"/>
                    <a:pt x="414586" y="51638"/>
                  </a:cubicBezTo>
                  <a:cubicBezTo>
                    <a:pt x="406585" y="69240"/>
                    <a:pt x="401556" y="89815"/>
                    <a:pt x="409557" y="109703"/>
                  </a:cubicBezTo>
                  <a:cubicBezTo>
                    <a:pt x="419615" y="134620"/>
                    <a:pt x="432874" y="157023"/>
                    <a:pt x="458249" y="169596"/>
                  </a:cubicBezTo>
                  <a:cubicBezTo>
                    <a:pt x="460763" y="170739"/>
                    <a:pt x="462364" y="172339"/>
                    <a:pt x="462364" y="172339"/>
                  </a:cubicBezTo>
                  <a:cubicBezTo>
                    <a:pt x="441332" y="222174"/>
                    <a:pt x="410471" y="261722"/>
                    <a:pt x="375496" y="298984"/>
                  </a:cubicBezTo>
                  <a:cubicBezTo>
                    <a:pt x="361094" y="314300"/>
                    <a:pt x="343720" y="322072"/>
                    <a:pt x="325661" y="329159"/>
                  </a:cubicBezTo>
                  <a:cubicBezTo>
                    <a:pt x="316745" y="332588"/>
                    <a:pt x="305087" y="329387"/>
                    <a:pt x="299600" y="321386"/>
                  </a:cubicBezTo>
                  <a:cubicBezTo>
                    <a:pt x="279026" y="290983"/>
                    <a:pt x="254795" y="263551"/>
                    <a:pt x="232849" y="234290"/>
                  </a:cubicBezTo>
                  <a:cubicBezTo>
                    <a:pt x="229877" y="230175"/>
                    <a:pt x="226220" y="226060"/>
                    <a:pt x="226220" y="220574"/>
                  </a:cubicBezTo>
                  <a:cubicBezTo>
                    <a:pt x="226906" y="206629"/>
                    <a:pt x="220962" y="194742"/>
                    <a:pt x="213875" y="182626"/>
                  </a:cubicBezTo>
                  <a:cubicBezTo>
                    <a:pt x="219819" y="179197"/>
                    <a:pt x="224848" y="176225"/>
                    <a:pt x="229649" y="173254"/>
                  </a:cubicBezTo>
                  <a:cubicBezTo>
                    <a:pt x="258224" y="155423"/>
                    <a:pt x="274226" y="128448"/>
                    <a:pt x="279255" y="96444"/>
                  </a:cubicBezTo>
                  <a:cubicBezTo>
                    <a:pt x="287256" y="46609"/>
                    <a:pt x="254109" y="10947"/>
                    <a:pt x="208618" y="2032"/>
                  </a:cubicBezTo>
                  <a:cubicBezTo>
                    <a:pt x="157411" y="-8026"/>
                    <a:pt x="117406" y="20091"/>
                    <a:pt x="102776" y="67869"/>
                  </a:cubicBezTo>
                  <a:cubicBezTo>
                    <a:pt x="94775" y="94158"/>
                    <a:pt x="97518" y="123190"/>
                    <a:pt x="115120" y="144679"/>
                  </a:cubicBezTo>
                  <a:cubicBezTo>
                    <a:pt x="119692" y="150165"/>
                    <a:pt x="123807" y="155651"/>
                    <a:pt x="128608" y="160909"/>
                  </a:cubicBezTo>
                  <a:cubicBezTo>
                    <a:pt x="132037" y="164795"/>
                    <a:pt x="132722" y="167996"/>
                    <a:pt x="129751" y="172796"/>
                  </a:cubicBezTo>
                  <a:cubicBezTo>
                    <a:pt x="109405" y="203429"/>
                    <a:pt x="94546" y="236576"/>
                    <a:pt x="79459" y="269951"/>
                  </a:cubicBezTo>
                  <a:cubicBezTo>
                    <a:pt x="64600" y="302641"/>
                    <a:pt x="48598" y="335102"/>
                    <a:pt x="41740" y="370764"/>
                  </a:cubicBezTo>
                  <a:cubicBezTo>
                    <a:pt x="30310" y="429971"/>
                    <a:pt x="19337" y="489407"/>
                    <a:pt x="8364" y="548615"/>
                  </a:cubicBezTo>
                  <a:cubicBezTo>
                    <a:pt x="4249" y="570789"/>
                    <a:pt x="1506" y="592963"/>
                    <a:pt x="134" y="615595"/>
                  </a:cubicBezTo>
                  <a:cubicBezTo>
                    <a:pt x="-551" y="626339"/>
                    <a:pt x="1049" y="636626"/>
                    <a:pt x="12936" y="640969"/>
                  </a:cubicBezTo>
                  <a:cubicBezTo>
                    <a:pt x="56141" y="656514"/>
                    <a:pt x="76944" y="648970"/>
                    <a:pt x="84031" y="604850"/>
                  </a:cubicBezTo>
                  <a:cubicBezTo>
                    <a:pt x="84716" y="600964"/>
                    <a:pt x="85631" y="597307"/>
                    <a:pt x="86088" y="593420"/>
                  </a:cubicBezTo>
                  <a:cubicBezTo>
                    <a:pt x="92032" y="544957"/>
                    <a:pt x="104147" y="497637"/>
                    <a:pt x="113291" y="449631"/>
                  </a:cubicBezTo>
                  <a:cubicBezTo>
                    <a:pt x="114892" y="440944"/>
                    <a:pt x="115120" y="428371"/>
                    <a:pt x="125636" y="428828"/>
                  </a:cubicBezTo>
                  <a:cubicBezTo>
                    <a:pt x="135923" y="429286"/>
                    <a:pt x="135008" y="442316"/>
                    <a:pt x="136609" y="450774"/>
                  </a:cubicBezTo>
                  <a:cubicBezTo>
                    <a:pt x="142781" y="480949"/>
                    <a:pt x="143695" y="511810"/>
                    <a:pt x="147581" y="542443"/>
                  </a:cubicBezTo>
                  <a:cubicBezTo>
                    <a:pt x="150782" y="569189"/>
                    <a:pt x="155354" y="595706"/>
                    <a:pt x="161297" y="621995"/>
                  </a:cubicBezTo>
                  <a:cubicBezTo>
                    <a:pt x="164041" y="634568"/>
                    <a:pt x="169298" y="647370"/>
                    <a:pt x="184386" y="649885"/>
                  </a:cubicBezTo>
                  <a:cubicBezTo>
                    <a:pt x="195816" y="651713"/>
                    <a:pt x="207475" y="652856"/>
                    <a:pt x="218905" y="652399"/>
                  </a:cubicBezTo>
                  <a:cubicBezTo>
                    <a:pt x="237193" y="651485"/>
                    <a:pt x="245194" y="642112"/>
                    <a:pt x="244736" y="623596"/>
                  </a:cubicBezTo>
                  <a:cubicBezTo>
                    <a:pt x="244508" y="613994"/>
                    <a:pt x="242450" y="604622"/>
                    <a:pt x="240164" y="595249"/>
                  </a:cubicBezTo>
                  <a:cubicBezTo>
                    <a:pt x="235135" y="575361"/>
                    <a:pt x="230106" y="555473"/>
                    <a:pt x="226448" y="535127"/>
                  </a:cubicBezTo>
                  <a:cubicBezTo>
                    <a:pt x="219133" y="493979"/>
                    <a:pt x="217304" y="452146"/>
                    <a:pt x="208389" y="411455"/>
                  </a:cubicBezTo>
                  <a:cubicBezTo>
                    <a:pt x="205874" y="400482"/>
                    <a:pt x="206103" y="388595"/>
                    <a:pt x="212504" y="378536"/>
                  </a:cubicBezTo>
                  <a:cubicBezTo>
                    <a:pt x="214561" y="378765"/>
                    <a:pt x="215933" y="378536"/>
                    <a:pt x="217076" y="378994"/>
                  </a:cubicBezTo>
                  <a:cubicBezTo>
                    <a:pt x="251594" y="392710"/>
                    <a:pt x="287027" y="400482"/>
                    <a:pt x="324289" y="394996"/>
                  </a:cubicBezTo>
                  <a:cubicBezTo>
                    <a:pt x="328404" y="394310"/>
                    <a:pt x="331833" y="396139"/>
                    <a:pt x="335719" y="396367"/>
                  </a:cubicBezTo>
                  <a:cubicBezTo>
                    <a:pt x="361322" y="398196"/>
                    <a:pt x="386697" y="399339"/>
                    <a:pt x="410929" y="386766"/>
                  </a:cubicBezTo>
                  <a:cubicBezTo>
                    <a:pt x="424416" y="379679"/>
                    <a:pt x="439504" y="375565"/>
                    <a:pt x="453905" y="370078"/>
                  </a:cubicBezTo>
                  <a:cubicBezTo>
                    <a:pt x="460992" y="380594"/>
                    <a:pt x="459849" y="391795"/>
                    <a:pt x="458935" y="402311"/>
                  </a:cubicBezTo>
                  <a:cubicBezTo>
                    <a:pt x="455734" y="448488"/>
                    <a:pt x="459163" y="494665"/>
                    <a:pt x="457563" y="540842"/>
                  </a:cubicBezTo>
                  <a:cubicBezTo>
                    <a:pt x="456877" y="563931"/>
                    <a:pt x="456191" y="587020"/>
                    <a:pt x="449333" y="609422"/>
                  </a:cubicBezTo>
                  <a:cubicBezTo>
                    <a:pt x="447733" y="614909"/>
                    <a:pt x="447733" y="620852"/>
                    <a:pt x="447276" y="626567"/>
                  </a:cubicBezTo>
                  <a:cubicBezTo>
                    <a:pt x="447047" y="630682"/>
                    <a:pt x="448876" y="633883"/>
                    <a:pt x="452305" y="636397"/>
                  </a:cubicBezTo>
                  <a:cubicBezTo>
                    <a:pt x="468307" y="648284"/>
                    <a:pt x="505798" y="641655"/>
                    <a:pt x="516770" y="624739"/>
                  </a:cubicBezTo>
                  <a:cubicBezTo>
                    <a:pt x="524771" y="612394"/>
                    <a:pt x="525914" y="598221"/>
                    <a:pt x="527057" y="584048"/>
                  </a:cubicBezTo>
                  <a:cubicBezTo>
                    <a:pt x="529801" y="550215"/>
                    <a:pt x="532315" y="516382"/>
                    <a:pt x="534830" y="482549"/>
                  </a:cubicBezTo>
                  <a:cubicBezTo>
                    <a:pt x="537802" y="518211"/>
                    <a:pt x="540773" y="553415"/>
                    <a:pt x="540316" y="588848"/>
                  </a:cubicBezTo>
                  <a:cubicBezTo>
                    <a:pt x="540316" y="596621"/>
                    <a:pt x="541002" y="604165"/>
                    <a:pt x="541459" y="611937"/>
                  </a:cubicBezTo>
                  <a:cubicBezTo>
                    <a:pt x="542374" y="627482"/>
                    <a:pt x="543288" y="636626"/>
                    <a:pt x="556318" y="644170"/>
                  </a:cubicBezTo>
                  <a:cubicBezTo>
                    <a:pt x="574149" y="654457"/>
                    <a:pt x="603410" y="653085"/>
                    <a:pt x="612782" y="639598"/>
                  </a:cubicBezTo>
                  <a:cubicBezTo>
                    <a:pt x="618040" y="632054"/>
                    <a:pt x="619183" y="623824"/>
                    <a:pt x="619183" y="615595"/>
                  </a:cubicBezTo>
                  <a:cubicBezTo>
                    <a:pt x="618955" y="569646"/>
                    <a:pt x="622155" y="524155"/>
                    <a:pt x="620555" y="478663"/>
                  </a:cubicBezTo>
                  <a:close/>
                  <a:moveTo>
                    <a:pt x="424416" y="78613"/>
                  </a:moveTo>
                  <a:cubicBezTo>
                    <a:pt x="427388" y="53696"/>
                    <a:pt x="437675" y="36322"/>
                    <a:pt x="460306" y="23749"/>
                  </a:cubicBezTo>
                  <a:cubicBezTo>
                    <a:pt x="492539" y="5690"/>
                    <a:pt x="551518" y="17348"/>
                    <a:pt x="564548" y="63983"/>
                  </a:cubicBezTo>
                  <a:cubicBezTo>
                    <a:pt x="577349" y="110160"/>
                    <a:pt x="554947" y="167996"/>
                    <a:pt x="496654" y="162052"/>
                  </a:cubicBezTo>
                  <a:cubicBezTo>
                    <a:pt x="453220" y="161824"/>
                    <a:pt x="419387" y="121590"/>
                    <a:pt x="424416" y="78613"/>
                  </a:cubicBezTo>
                  <a:close/>
                  <a:moveTo>
                    <a:pt x="393555" y="298069"/>
                  </a:moveTo>
                  <a:cubicBezTo>
                    <a:pt x="405671" y="284353"/>
                    <a:pt x="426245" y="263093"/>
                    <a:pt x="441104" y="246634"/>
                  </a:cubicBezTo>
                  <a:cubicBezTo>
                    <a:pt x="439275" y="271552"/>
                    <a:pt x="408643" y="313157"/>
                    <a:pt x="375724" y="319100"/>
                  </a:cubicBezTo>
                  <a:cubicBezTo>
                    <a:pt x="375038" y="316129"/>
                    <a:pt x="391955" y="299898"/>
                    <a:pt x="393555" y="298069"/>
                  </a:cubicBezTo>
                  <a:close/>
                  <a:moveTo>
                    <a:pt x="226448" y="244348"/>
                  </a:moveTo>
                  <a:cubicBezTo>
                    <a:pt x="245651" y="263551"/>
                    <a:pt x="262339" y="296469"/>
                    <a:pt x="280855" y="318872"/>
                  </a:cubicBezTo>
                  <a:cubicBezTo>
                    <a:pt x="260738" y="320472"/>
                    <a:pt x="248394" y="315443"/>
                    <a:pt x="241993" y="299441"/>
                  </a:cubicBezTo>
                  <a:cubicBezTo>
                    <a:pt x="238793" y="291897"/>
                    <a:pt x="234449" y="284810"/>
                    <a:pt x="230792" y="277267"/>
                  </a:cubicBezTo>
                  <a:cubicBezTo>
                    <a:pt x="227591" y="270180"/>
                    <a:pt x="221876" y="252578"/>
                    <a:pt x="226448" y="244348"/>
                  </a:cubicBezTo>
                  <a:close/>
                  <a:moveTo>
                    <a:pt x="115349" y="102159"/>
                  </a:moveTo>
                  <a:cubicBezTo>
                    <a:pt x="113749" y="57582"/>
                    <a:pt x="139352" y="15977"/>
                    <a:pt x="185072" y="15062"/>
                  </a:cubicBezTo>
                  <a:cubicBezTo>
                    <a:pt x="241307" y="12319"/>
                    <a:pt x="265539" y="51410"/>
                    <a:pt x="266225" y="91872"/>
                  </a:cubicBezTo>
                  <a:cubicBezTo>
                    <a:pt x="266911" y="130963"/>
                    <a:pt x="230563" y="167996"/>
                    <a:pt x="190558" y="169367"/>
                  </a:cubicBezTo>
                  <a:cubicBezTo>
                    <a:pt x="152153" y="170739"/>
                    <a:pt x="116720" y="138735"/>
                    <a:pt x="115349" y="102159"/>
                  </a:cubicBezTo>
                  <a:close/>
                  <a:moveTo>
                    <a:pt x="219133" y="576275"/>
                  </a:moveTo>
                  <a:cubicBezTo>
                    <a:pt x="222562" y="592506"/>
                    <a:pt x="225534" y="608965"/>
                    <a:pt x="228963" y="625424"/>
                  </a:cubicBezTo>
                  <a:cubicBezTo>
                    <a:pt x="230792" y="634568"/>
                    <a:pt x="227134" y="638912"/>
                    <a:pt x="218219" y="639140"/>
                  </a:cubicBezTo>
                  <a:cubicBezTo>
                    <a:pt x="215704" y="639140"/>
                    <a:pt x="213190" y="639140"/>
                    <a:pt x="210446" y="639140"/>
                  </a:cubicBezTo>
                  <a:cubicBezTo>
                    <a:pt x="185986" y="639140"/>
                    <a:pt x="180271" y="634797"/>
                    <a:pt x="175013" y="610565"/>
                  </a:cubicBezTo>
                  <a:cubicBezTo>
                    <a:pt x="166098" y="571018"/>
                    <a:pt x="160612" y="531013"/>
                    <a:pt x="157411" y="490779"/>
                  </a:cubicBezTo>
                  <a:cubicBezTo>
                    <a:pt x="155811" y="470434"/>
                    <a:pt x="154439" y="449631"/>
                    <a:pt x="147581" y="430200"/>
                  </a:cubicBezTo>
                  <a:cubicBezTo>
                    <a:pt x="144381" y="421285"/>
                    <a:pt x="141409" y="411455"/>
                    <a:pt x="128836" y="411226"/>
                  </a:cubicBezTo>
                  <a:cubicBezTo>
                    <a:pt x="117863" y="410998"/>
                    <a:pt x="107805" y="418313"/>
                    <a:pt x="103690" y="431114"/>
                  </a:cubicBezTo>
                  <a:cubicBezTo>
                    <a:pt x="100718" y="440258"/>
                    <a:pt x="99118" y="449860"/>
                    <a:pt x="97289" y="459232"/>
                  </a:cubicBezTo>
                  <a:cubicBezTo>
                    <a:pt x="91346" y="489407"/>
                    <a:pt x="70772" y="607594"/>
                    <a:pt x="70086" y="610565"/>
                  </a:cubicBezTo>
                  <a:cubicBezTo>
                    <a:pt x="62999" y="640969"/>
                    <a:pt x="45169" y="638455"/>
                    <a:pt x="21851" y="627253"/>
                  </a:cubicBezTo>
                  <a:cubicBezTo>
                    <a:pt x="12936" y="622910"/>
                    <a:pt x="14308" y="613080"/>
                    <a:pt x="15451" y="604850"/>
                  </a:cubicBezTo>
                  <a:cubicBezTo>
                    <a:pt x="22766" y="556616"/>
                    <a:pt x="30081" y="508610"/>
                    <a:pt x="40597" y="460832"/>
                  </a:cubicBezTo>
                  <a:cubicBezTo>
                    <a:pt x="48598" y="424485"/>
                    <a:pt x="53627" y="387680"/>
                    <a:pt x="62314" y="351562"/>
                  </a:cubicBezTo>
                  <a:cubicBezTo>
                    <a:pt x="65514" y="338303"/>
                    <a:pt x="71229" y="326416"/>
                    <a:pt x="76715" y="314071"/>
                  </a:cubicBezTo>
                  <a:cubicBezTo>
                    <a:pt x="94318" y="273609"/>
                    <a:pt x="112148" y="232918"/>
                    <a:pt x="134323" y="194742"/>
                  </a:cubicBezTo>
                  <a:cubicBezTo>
                    <a:pt x="144838" y="176683"/>
                    <a:pt x="145524" y="176454"/>
                    <a:pt x="166098" y="182855"/>
                  </a:cubicBezTo>
                  <a:cubicBezTo>
                    <a:pt x="176385" y="186055"/>
                    <a:pt x="187129" y="183998"/>
                    <a:pt x="197416" y="190170"/>
                  </a:cubicBezTo>
                  <a:cubicBezTo>
                    <a:pt x="209075" y="197257"/>
                    <a:pt x="214104" y="205258"/>
                    <a:pt x="213190" y="218059"/>
                  </a:cubicBezTo>
                  <a:cubicBezTo>
                    <a:pt x="212732" y="223774"/>
                    <a:pt x="213190" y="235433"/>
                    <a:pt x="213190" y="242977"/>
                  </a:cubicBezTo>
                  <a:cubicBezTo>
                    <a:pt x="209761" y="240919"/>
                    <a:pt x="183014" y="192685"/>
                    <a:pt x="149639" y="208687"/>
                  </a:cubicBezTo>
                  <a:cubicBezTo>
                    <a:pt x="133865" y="216230"/>
                    <a:pt x="125864" y="236804"/>
                    <a:pt x="138209" y="261722"/>
                  </a:cubicBezTo>
                  <a:cubicBezTo>
                    <a:pt x="149182" y="284125"/>
                    <a:pt x="158554" y="307670"/>
                    <a:pt x="175242" y="326873"/>
                  </a:cubicBezTo>
                  <a:cubicBezTo>
                    <a:pt x="176614" y="328244"/>
                    <a:pt x="177528" y="330073"/>
                    <a:pt x="178671" y="331445"/>
                  </a:cubicBezTo>
                  <a:cubicBezTo>
                    <a:pt x="203817" y="366878"/>
                    <a:pt x="200845" y="354076"/>
                    <a:pt x="192387" y="394310"/>
                  </a:cubicBezTo>
                  <a:cubicBezTo>
                    <a:pt x="190330" y="404368"/>
                    <a:pt x="191473" y="413512"/>
                    <a:pt x="193759" y="422656"/>
                  </a:cubicBezTo>
                  <a:cubicBezTo>
                    <a:pt x="199931" y="448717"/>
                    <a:pt x="214104" y="551815"/>
                    <a:pt x="219133" y="576275"/>
                  </a:cubicBezTo>
                  <a:close/>
                  <a:moveTo>
                    <a:pt x="340291" y="369392"/>
                  </a:moveTo>
                  <a:cubicBezTo>
                    <a:pt x="338691" y="376250"/>
                    <a:pt x="332747" y="378308"/>
                    <a:pt x="327261" y="378994"/>
                  </a:cubicBezTo>
                  <a:cubicBezTo>
                    <a:pt x="314002" y="380594"/>
                    <a:pt x="300515" y="382423"/>
                    <a:pt x="287027" y="380365"/>
                  </a:cubicBezTo>
                  <a:cubicBezTo>
                    <a:pt x="283827" y="379908"/>
                    <a:pt x="280627" y="379908"/>
                    <a:pt x="277426" y="379451"/>
                  </a:cubicBezTo>
                  <a:cubicBezTo>
                    <a:pt x="244736" y="374879"/>
                    <a:pt x="216390" y="364363"/>
                    <a:pt x="197188" y="333731"/>
                  </a:cubicBezTo>
                  <a:cubicBezTo>
                    <a:pt x="179814" y="305842"/>
                    <a:pt x="160383" y="279553"/>
                    <a:pt x="150096" y="248006"/>
                  </a:cubicBezTo>
                  <a:cubicBezTo>
                    <a:pt x="150096" y="247777"/>
                    <a:pt x="140952" y="224460"/>
                    <a:pt x="160612" y="218516"/>
                  </a:cubicBezTo>
                  <a:cubicBezTo>
                    <a:pt x="183243" y="211430"/>
                    <a:pt x="196959" y="241834"/>
                    <a:pt x="198788" y="244805"/>
                  </a:cubicBezTo>
                  <a:cubicBezTo>
                    <a:pt x="210446" y="264694"/>
                    <a:pt x="224391" y="288925"/>
                    <a:pt x="233535" y="310185"/>
                  </a:cubicBezTo>
                  <a:cubicBezTo>
                    <a:pt x="240850" y="327330"/>
                    <a:pt x="261653" y="336703"/>
                    <a:pt x="319946" y="348133"/>
                  </a:cubicBezTo>
                  <a:cubicBezTo>
                    <a:pt x="324061" y="349961"/>
                    <a:pt x="328404" y="351333"/>
                    <a:pt x="332062" y="353848"/>
                  </a:cubicBezTo>
                  <a:cubicBezTo>
                    <a:pt x="337319" y="357277"/>
                    <a:pt x="341891" y="362077"/>
                    <a:pt x="340291" y="369392"/>
                  </a:cubicBezTo>
                  <a:close/>
                  <a:moveTo>
                    <a:pt x="454134" y="347675"/>
                  </a:moveTo>
                  <a:cubicBezTo>
                    <a:pt x="450476" y="352019"/>
                    <a:pt x="447276" y="357505"/>
                    <a:pt x="442018" y="359791"/>
                  </a:cubicBezTo>
                  <a:cubicBezTo>
                    <a:pt x="414586" y="371450"/>
                    <a:pt x="387840" y="386537"/>
                    <a:pt x="353779" y="383566"/>
                  </a:cubicBezTo>
                  <a:cubicBezTo>
                    <a:pt x="356065" y="366649"/>
                    <a:pt x="355379" y="351562"/>
                    <a:pt x="342806" y="340132"/>
                  </a:cubicBezTo>
                  <a:cubicBezTo>
                    <a:pt x="344863" y="333274"/>
                    <a:pt x="377324" y="330302"/>
                    <a:pt x="389440" y="326644"/>
                  </a:cubicBezTo>
                  <a:cubicBezTo>
                    <a:pt x="418930" y="317500"/>
                    <a:pt x="436075" y="288011"/>
                    <a:pt x="451391" y="264465"/>
                  </a:cubicBezTo>
                  <a:cubicBezTo>
                    <a:pt x="460535" y="250520"/>
                    <a:pt x="468079" y="235661"/>
                    <a:pt x="476537" y="221260"/>
                  </a:cubicBezTo>
                  <a:cubicBezTo>
                    <a:pt x="479509" y="216459"/>
                    <a:pt x="483395" y="211887"/>
                    <a:pt x="487510" y="207772"/>
                  </a:cubicBezTo>
                  <a:cubicBezTo>
                    <a:pt x="499625" y="195199"/>
                    <a:pt x="514256" y="195199"/>
                    <a:pt x="527515" y="206629"/>
                  </a:cubicBezTo>
                  <a:cubicBezTo>
                    <a:pt x="532087" y="210515"/>
                    <a:pt x="533001" y="215087"/>
                    <a:pt x="533230" y="220345"/>
                  </a:cubicBezTo>
                  <a:cubicBezTo>
                    <a:pt x="533687" y="230404"/>
                    <a:pt x="530715" y="239776"/>
                    <a:pt x="524543" y="247320"/>
                  </a:cubicBezTo>
                  <a:cubicBezTo>
                    <a:pt x="498711" y="279095"/>
                    <a:pt x="480652" y="316357"/>
                    <a:pt x="454134" y="347675"/>
                  </a:cubicBezTo>
                  <a:close/>
                  <a:moveTo>
                    <a:pt x="605467" y="601421"/>
                  </a:moveTo>
                  <a:cubicBezTo>
                    <a:pt x="605239" y="607822"/>
                    <a:pt x="607753" y="636626"/>
                    <a:pt x="588551" y="637769"/>
                  </a:cubicBezTo>
                  <a:cubicBezTo>
                    <a:pt x="545803" y="640512"/>
                    <a:pt x="553804" y="594106"/>
                    <a:pt x="553804" y="583133"/>
                  </a:cubicBezTo>
                  <a:cubicBezTo>
                    <a:pt x="554261" y="548386"/>
                    <a:pt x="550832" y="513868"/>
                    <a:pt x="549689" y="479349"/>
                  </a:cubicBezTo>
                  <a:cubicBezTo>
                    <a:pt x="549003" y="459232"/>
                    <a:pt x="538030" y="411455"/>
                    <a:pt x="515627" y="396367"/>
                  </a:cubicBezTo>
                  <a:cubicBezTo>
                    <a:pt x="506941" y="390424"/>
                    <a:pt x="515170" y="408712"/>
                    <a:pt x="517913" y="413969"/>
                  </a:cubicBezTo>
                  <a:cubicBezTo>
                    <a:pt x="523628" y="425399"/>
                    <a:pt x="525229" y="436601"/>
                    <a:pt x="523628" y="449402"/>
                  </a:cubicBezTo>
                  <a:cubicBezTo>
                    <a:pt x="520428" y="476834"/>
                    <a:pt x="518371" y="504266"/>
                    <a:pt x="517913" y="531927"/>
                  </a:cubicBezTo>
                  <a:cubicBezTo>
                    <a:pt x="517456" y="556387"/>
                    <a:pt x="514713" y="580619"/>
                    <a:pt x="510370" y="604622"/>
                  </a:cubicBezTo>
                  <a:cubicBezTo>
                    <a:pt x="507626" y="620167"/>
                    <a:pt x="495511" y="629539"/>
                    <a:pt x="481337" y="630225"/>
                  </a:cubicBezTo>
                  <a:cubicBezTo>
                    <a:pt x="465564" y="630911"/>
                    <a:pt x="460078" y="624739"/>
                    <a:pt x="463049" y="609194"/>
                  </a:cubicBezTo>
                  <a:cubicBezTo>
                    <a:pt x="465564" y="595935"/>
                    <a:pt x="468764" y="582905"/>
                    <a:pt x="469450" y="569417"/>
                  </a:cubicBezTo>
                  <a:cubicBezTo>
                    <a:pt x="472422" y="523926"/>
                    <a:pt x="471965" y="478435"/>
                    <a:pt x="472193" y="432943"/>
                  </a:cubicBezTo>
                  <a:cubicBezTo>
                    <a:pt x="472193" y="411226"/>
                    <a:pt x="473336" y="389281"/>
                    <a:pt x="470822" y="367564"/>
                  </a:cubicBezTo>
                  <a:cubicBezTo>
                    <a:pt x="469679" y="357048"/>
                    <a:pt x="472193" y="347447"/>
                    <a:pt x="478823" y="338760"/>
                  </a:cubicBezTo>
                  <a:cubicBezTo>
                    <a:pt x="499168" y="311557"/>
                    <a:pt x="513570" y="280238"/>
                    <a:pt x="536201" y="254635"/>
                  </a:cubicBezTo>
                  <a:cubicBezTo>
                    <a:pt x="545803" y="243662"/>
                    <a:pt x="554947" y="208229"/>
                    <a:pt x="530486" y="191999"/>
                  </a:cubicBezTo>
                  <a:cubicBezTo>
                    <a:pt x="509227" y="177597"/>
                    <a:pt x="491624" y="179883"/>
                    <a:pt x="475165" y="199314"/>
                  </a:cubicBezTo>
                  <a:cubicBezTo>
                    <a:pt x="469450" y="206172"/>
                    <a:pt x="464192" y="213487"/>
                    <a:pt x="460535" y="221945"/>
                  </a:cubicBezTo>
                  <a:cubicBezTo>
                    <a:pt x="458477" y="226517"/>
                    <a:pt x="457106" y="231547"/>
                    <a:pt x="449105" y="235661"/>
                  </a:cubicBezTo>
                  <a:cubicBezTo>
                    <a:pt x="455048" y="213944"/>
                    <a:pt x="466021" y="197942"/>
                    <a:pt x="475851" y="181712"/>
                  </a:cubicBezTo>
                  <a:cubicBezTo>
                    <a:pt x="479737" y="175311"/>
                    <a:pt x="485681" y="176225"/>
                    <a:pt x="491167" y="176911"/>
                  </a:cubicBezTo>
                  <a:cubicBezTo>
                    <a:pt x="500768" y="178054"/>
                    <a:pt x="510598" y="178969"/>
                    <a:pt x="519971" y="176911"/>
                  </a:cubicBezTo>
                  <a:cubicBezTo>
                    <a:pt x="533230" y="173939"/>
                    <a:pt x="540545" y="180340"/>
                    <a:pt x="546260" y="190856"/>
                  </a:cubicBezTo>
                  <a:cubicBezTo>
                    <a:pt x="555632" y="207772"/>
                    <a:pt x="561805" y="226289"/>
                    <a:pt x="566834" y="244577"/>
                  </a:cubicBezTo>
                  <a:cubicBezTo>
                    <a:pt x="578264" y="287325"/>
                    <a:pt x="590380" y="329845"/>
                    <a:pt x="598609" y="373507"/>
                  </a:cubicBezTo>
                  <a:cubicBezTo>
                    <a:pt x="604781" y="405968"/>
                    <a:pt x="605239" y="438658"/>
                    <a:pt x="605924" y="471348"/>
                  </a:cubicBezTo>
                  <a:cubicBezTo>
                    <a:pt x="606839" y="514096"/>
                    <a:pt x="607753" y="557759"/>
                    <a:pt x="605467" y="601421"/>
                  </a:cubicBezTo>
                  <a:close/>
                </a:path>
              </a:pathLst>
            </a:custGeom>
            <a:solidFill>
              <a:srgbClr val="000000"/>
            </a:solidFill>
            <a:ln w="2286" cap="flat">
              <a:noFill/>
              <a:prstDash val="solid"/>
              <a:miter/>
            </a:ln>
          </p:spPr>
          <p:txBody>
            <a:bodyPr rtlCol="0" anchor="ctr"/>
            <a:lstStyle/>
            <a:p>
              <a:endParaRPr lang="en-US"/>
            </a:p>
          </p:txBody>
        </p:sp>
        <p:sp>
          <p:nvSpPr>
            <p:cNvPr id="35" name="Freeform 1887">
              <a:extLst>
                <a:ext uri="{FF2B5EF4-FFF2-40B4-BE49-F238E27FC236}">
                  <a16:creationId xmlns:a16="http://schemas.microsoft.com/office/drawing/2014/main" id="{EF27E43B-7F9F-D042-CCF0-6FF8A895D52C}"/>
                </a:ext>
              </a:extLst>
            </p:cNvPr>
            <p:cNvSpPr/>
            <p:nvPr/>
          </p:nvSpPr>
          <p:spPr>
            <a:xfrm>
              <a:off x="6932118" y="4839919"/>
              <a:ext cx="54398" cy="97160"/>
            </a:xfrm>
            <a:custGeom>
              <a:avLst/>
              <a:gdLst>
                <a:gd name="connsiteX0" fmla="*/ 51435 w 54398"/>
                <a:gd name="connsiteY0" fmla="*/ 9601 h 97160"/>
                <a:gd name="connsiteX1" fmla="*/ 53035 w 54398"/>
                <a:gd name="connsiteY1" fmla="*/ 0 h 97160"/>
                <a:gd name="connsiteX2" fmla="*/ 0 w 54398"/>
                <a:gd name="connsiteY2" fmla="*/ 91669 h 97160"/>
                <a:gd name="connsiteX3" fmla="*/ 4343 w 54398"/>
                <a:gd name="connsiteY3" fmla="*/ 97155 h 97160"/>
                <a:gd name="connsiteX4" fmla="*/ 51435 w 54398"/>
                <a:gd name="connsiteY4" fmla="*/ 9601 h 97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98" h="97160">
                  <a:moveTo>
                    <a:pt x="51435" y="9601"/>
                  </a:moveTo>
                  <a:cubicBezTo>
                    <a:pt x="53492" y="7544"/>
                    <a:pt x="56007" y="5029"/>
                    <a:pt x="53035" y="0"/>
                  </a:cubicBezTo>
                  <a:cubicBezTo>
                    <a:pt x="36118" y="6858"/>
                    <a:pt x="5486" y="37262"/>
                    <a:pt x="0" y="91669"/>
                  </a:cubicBezTo>
                  <a:cubicBezTo>
                    <a:pt x="228" y="94183"/>
                    <a:pt x="1371" y="96469"/>
                    <a:pt x="4343" y="97155"/>
                  </a:cubicBezTo>
                  <a:cubicBezTo>
                    <a:pt x="7086" y="97841"/>
                    <a:pt x="21031" y="29947"/>
                    <a:pt x="51435" y="9601"/>
                  </a:cubicBezTo>
                  <a:close/>
                </a:path>
              </a:pathLst>
            </a:custGeom>
            <a:solidFill>
              <a:srgbClr val="000000"/>
            </a:solidFill>
            <a:ln w="2286" cap="flat">
              <a:noFill/>
              <a:prstDash val="solid"/>
              <a:miter/>
            </a:ln>
          </p:spPr>
          <p:txBody>
            <a:bodyPr rtlCol="0" anchor="ctr"/>
            <a:lstStyle/>
            <a:p>
              <a:endParaRPr lang="en-US"/>
            </a:p>
          </p:txBody>
        </p:sp>
        <p:sp>
          <p:nvSpPr>
            <p:cNvPr id="36" name="Freeform 1888">
              <a:extLst>
                <a:ext uri="{FF2B5EF4-FFF2-40B4-BE49-F238E27FC236}">
                  <a16:creationId xmlns:a16="http://schemas.microsoft.com/office/drawing/2014/main" id="{C67891DB-6925-46B8-868A-F0C537F2F3AA}"/>
                </a:ext>
              </a:extLst>
            </p:cNvPr>
            <p:cNvSpPr/>
            <p:nvPr/>
          </p:nvSpPr>
          <p:spPr>
            <a:xfrm>
              <a:off x="7214189" y="5229531"/>
              <a:ext cx="110435" cy="15603"/>
            </a:xfrm>
            <a:custGeom>
              <a:avLst/>
              <a:gdLst>
                <a:gd name="connsiteX0" fmla="*/ 10766 w 110435"/>
                <a:gd name="connsiteY0" fmla="*/ 151 h 15603"/>
                <a:gd name="connsiteX1" fmla="*/ 5051 w 110435"/>
                <a:gd name="connsiteY1" fmla="*/ 837 h 15603"/>
                <a:gd name="connsiteX2" fmla="*/ 22 w 110435"/>
                <a:gd name="connsiteY2" fmla="*/ 5866 h 15603"/>
                <a:gd name="connsiteX3" fmla="*/ 3908 w 110435"/>
                <a:gd name="connsiteY3" fmla="*/ 11581 h 15603"/>
                <a:gd name="connsiteX4" fmla="*/ 22653 w 110435"/>
                <a:gd name="connsiteY4" fmla="*/ 15239 h 15603"/>
                <a:gd name="connsiteX5" fmla="*/ 97406 w 110435"/>
                <a:gd name="connsiteY5" fmla="*/ 15467 h 15603"/>
                <a:gd name="connsiteX6" fmla="*/ 110436 w 110435"/>
                <a:gd name="connsiteY6" fmla="*/ 9295 h 15603"/>
                <a:gd name="connsiteX7" fmla="*/ 73631 w 110435"/>
                <a:gd name="connsiteY7" fmla="*/ 2208 h 15603"/>
                <a:gd name="connsiteX8" fmla="*/ 10766 w 110435"/>
                <a:gd name="connsiteY8" fmla="*/ 151 h 15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35" h="15603">
                  <a:moveTo>
                    <a:pt x="10766" y="151"/>
                  </a:moveTo>
                  <a:cubicBezTo>
                    <a:pt x="8937" y="-306"/>
                    <a:pt x="6880" y="380"/>
                    <a:pt x="5051" y="837"/>
                  </a:cubicBezTo>
                  <a:cubicBezTo>
                    <a:pt x="2537" y="1523"/>
                    <a:pt x="251" y="3351"/>
                    <a:pt x="22" y="5866"/>
                  </a:cubicBezTo>
                  <a:cubicBezTo>
                    <a:pt x="-207" y="8609"/>
                    <a:pt x="1394" y="10667"/>
                    <a:pt x="3908" y="11581"/>
                  </a:cubicBezTo>
                  <a:cubicBezTo>
                    <a:pt x="9852" y="13867"/>
                    <a:pt x="16253" y="15239"/>
                    <a:pt x="22653" y="15239"/>
                  </a:cubicBezTo>
                  <a:cubicBezTo>
                    <a:pt x="47571" y="15467"/>
                    <a:pt x="72488" y="15696"/>
                    <a:pt x="97406" y="15467"/>
                  </a:cubicBezTo>
                  <a:cubicBezTo>
                    <a:pt x="101978" y="15467"/>
                    <a:pt x="107921" y="17067"/>
                    <a:pt x="110436" y="9295"/>
                  </a:cubicBezTo>
                  <a:cubicBezTo>
                    <a:pt x="98777" y="3351"/>
                    <a:pt x="86204" y="2894"/>
                    <a:pt x="73631" y="2208"/>
                  </a:cubicBezTo>
                  <a:cubicBezTo>
                    <a:pt x="53057" y="1523"/>
                    <a:pt x="31797" y="4723"/>
                    <a:pt x="10766" y="151"/>
                  </a:cubicBezTo>
                  <a:close/>
                </a:path>
              </a:pathLst>
            </a:custGeom>
            <a:solidFill>
              <a:srgbClr val="000000"/>
            </a:solidFill>
            <a:ln w="2286" cap="flat">
              <a:noFill/>
              <a:prstDash val="solid"/>
              <a:miter/>
            </a:ln>
          </p:spPr>
          <p:txBody>
            <a:bodyPr rtlCol="0" anchor="ctr"/>
            <a:lstStyle/>
            <a:p>
              <a:endParaRPr lang="en-US"/>
            </a:p>
          </p:txBody>
        </p:sp>
        <p:sp>
          <p:nvSpPr>
            <p:cNvPr id="37" name="Freeform 1889">
              <a:extLst>
                <a:ext uri="{FF2B5EF4-FFF2-40B4-BE49-F238E27FC236}">
                  <a16:creationId xmlns:a16="http://schemas.microsoft.com/office/drawing/2014/main" id="{088A582E-1E6A-221F-8060-AAE398665F55}"/>
                </a:ext>
              </a:extLst>
            </p:cNvPr>
            <p:cNvSpPr/>
            <p:nvPr/>
          </p:nvSpPr>
          <p:spPr>
            <a:xfrm>
              <a:off x="7580199" y="5229342"/>
              <a:ext cx="101340" cy="18088"/>
            </a:xfrm>
            <a:custGeom>
              <a:avLst/>
              <a:gdLst>
                <a:gd name="connsiteX0" fmla="*/ 10515 w 101340"/>
                <a:gd name="connsiteY0" fmla="*/ 12685 h 18088"/>
                <a:gd name="connsiteX1" fmla="*/ 67665 w 101340"/>
                <a:gd name="connsiteY1" fmla="*/ 17942 h 18088"/>
                <a:gd name="connsiteX2" fmla="*/ 98069 w 101340"/>
                <a:gd name="connsiteY2" fmla="*/ 14742 h 18088"/>
                <a:gd name="connsiteX3" fmla="*/ 101269 w 101340"/>
                <a:gd name="connsiteY3" fmla="*/ 10856 h 18088"/>
                <a:gd name="connsiteX4" fmla="*/ 98526 w 101340"/>
                <a:gd name="connsiteY4" fmla="*/ 6284 h 18088"/>
                <a:gd name="connsiteX5" fmla="*/ 89611 w 101340"/>
                <a:gd name="connsiteY5" fmla="*/ 3998 h 18088"/>
                <a:gd name="connsiteX6" fmla="*/ 20802 w 101340"/>
                <a:gd name="connsiteY6" fmla="*/ 569 h 18088"/>
                <a:gd name="connsiteX7" fmla="*/ 11201 w 101340"/>
                <a:gd name="connsiteY7" fmla="*/ 112 h 18088"/>
                <a:gd name="connsiteX8" fmla="*/ 0 w 101340"/>
                <a:gd name="connsiteY8" fmla="*/ 7198 h 18088"/>
                <a:gd name="connsiteX9" fmla="*/ 10515 w 101340"/>
                <a:gd name="connsiteY9" fmla="*/ 12685 h 1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340" h="18088">
                  <a:moveTo>
                    <a:pt x="10515" y="12685"/>
                  </a:moveTo>
                  <a:cubicBezTo>
                    <a:pt x="29489" y="14513"/>
                    <a:pt x="48691" y="16114"/>
                    <a:pt x="67665" y="17942"/>
                  </a:cubicBezTo>
                  <a:cubicBezTo>
                    <a:pt x="77952" y="18857"/>
                    <a:pt x="87782" y="15199"/>
                    <a:pt x="98069" y="14742"/>
                  </a:cubicBezTo>
                  <a:cubicBezTo>
                    <a:pt x="99898" y="14742"/>
                    <a:pt x="101727" y="13142"/>
                    <a:pt x="101269" y="10856"/>
                  </a:cubicBezTo>
                  <a:cubicBezTo>
                    <a:pt x="100812" y="9256"/>
                    <a:pt x="99898" y="6970"/>
                    <a:pt x="98526" y="6284"/>
                  </a:cubicBezTo>
                  <a:cubicBezTo>
                    <a:pt x="95783" y="4912"/>
                    <a:pt x="92583" y="3769"/>
                    <a:pt x="89611" y="3998"/>
                  </a:cubicBezTo>
                  <a:cubicBezTo>
                    <a:pt x="66522" y="5598"/>
                    <a:pt x="43662" y="1712"/>
                    <a:pt x="20802" y="569"/>
                  </a:cubicBezTo>
                  <a:cubicBezTo>
                    <a:pt x="17602" y="340"/>
                    <a:pt x="14401" y="340"/>
                    <a:pt x="11201" y="112"/>
                  </a:cubicBezTo>
                  <a:cubicBezTo>
                    <a:pt x="5715" y="-346"/>
                    <a:pt x="0" y="340"/>
                    <a:pt x="0" y="7198"/>
                  </a:cubicBezTo>
                  <a:cubicBezTo>
                    <a:pt x="228" y="13370"/>
                    <a:pt x="6172" y="12227"/>
                    <a:pt x="10515" y="12685"/>
                  </a:cubicBezTo>
                  <a:close/>
                </a:path>
              </a:pathLst>
            </a:custGeom>
            <a:solidFill>
              <a:srgbClr val="000000"/>
            </a:solidFill>
            <a:ln w="2286" cap="flat">
              <a:noFill/>
              <a:prstDash val="solid"/>
              <a:miter/>
            </a:ln>
          </p:spPr>
          <p:txBody>
            <a:bodyPr rtlCol="0" anchor="ctr"/>
            <a:lstStyle/>
            <a:p>
              <a:endParaRPr lang="en-US"/>
            </a:p>
          </p:txBody>
        </p:sp>
        <p:sp>
          <p:nvSpPr>
            <p:cNvPr id="38" name="Freeform 1890">
              <a:extLst>
                <a:ext uri="{FF2B5EF4-FFF2-40B4-BE49-F238E27FC236}">
                  <a16:creationId xmlns:a16="http://schemas.microsoft.com/office/drawing/2014/main" id="{D987101F-D35B-3618-0037-BCA60C31CEDF}"/>
                </a:ext>
              </a:extLst>
            </p:cNvPr>
            <p:cNvSpPr/>
            <p:nvPr/>
          </p:nvSpPr>
          <p:spPr>
            <a:xfrm>
              <a:off x="7575710" y="4781481"/>
              <a:ext cx="32559" cy="109872"/>
            </a:xfrm>
            <a:custGeom>
              <a:avLst/>
              <a:gdLst>
                <a:gd name="connsiteX0" fmla="*/ 24605 w 32559"/>
                <a:gd name="connsiteY0" fmla="*/ 109872 h 109872"/>
                <a:gd name="connsiteX1" fmla="*/ 28949 w 32559"/>
                <a:gd name="connsiteY1" fmla="*/ 103700 h 109872"/>
                <a:gd name="connsiteX2" fmla="*/ 31006 w 32559"/>
                <a:gd name="connsiteY2" fmla="*/ 92499 h 109872"/>
                <a:gd name="connsiteX3" fmla="*/ 16147 w 32559"/>
                <a:gd name="connsiteY3" fmla="*/ 8831 h 109872"/>
                <a:gd name="connsiteX4" fmla="*/ 3346 w 32559"/>
                <a:gd name="connsiteY4" fmla="*/ 1287 h 109872"/>
                <a:gd name="connsiteX5" fmla="*/ 3574 w 32559"/>
                <a:gd name="connsiteY5" fmla="*/ 14546 h 109872"/>
                <a:gd name="connsiteX6" fmla="*/ 19576 w 32559"/>
                <a:gd name="connsiteY6" fmla="*/ 67581 h 109872"/>
                <a:gd name="connsiteX7" fmla="*/ 24605 w 32559"/>
                <a:gd name="connsiteY7" fmla="*/ 109872 h 109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559" h="109872">
                  <a:moveTo>
                    <a:pt x="24605" y="109872"/>
                  </a:moveTo>
                  <a:cubicBezTo>
                    <a:pt x="27806" y="105757"/>
                    <a:pt x="28720" y="104843"/>
                    <a:pt x="28949" y="103700"/>
                  </a:cubicBezTo>
                  <a:cubicBezTo>
                    <a:pt x="29863" y="100042"/>
                    <a:pt x="30320" y="96156"/>
                    <a:pt x="31006" y="92499"/>
                  </a:cubicBezTo>
                  <a:cubicBezTo>
                    <a:pt x="36035" y="62781"/>
                    <a:pt x="28263" y="35577"/>
                    <a:pt x="16147" y="8831"/>
                  </a:cubicBezTo>
                  <a:cubicBezTo>
                    <a:pt x="13861" y="3802"/>
                    <a:pt x="10432" y="-2828"/>
                    <a:pt x="3346" y="1287"/>
                  </a:cubicBezTo>
                  <a:cubicBezTo>
                    <a:pt x="-3055" y="4716"/>
                    <a:pt x="1288" y="9974"/>
                    <a:pt x="3574" y="14546"/>
                  </a:cubicBezTo>
                  <a:cubicBezTo>
                    <a:pt x="12032" y="31234"/>
                    <a:pt x="17062" y="49065"/>
                    <a:pt x="19576" y="67581"/>
                  </a:cubicBezTo>
                  <a:cubicBezTo>
                    <a:pt x="21405" y="80383"/>
                    <a:pt x="22777" y="93642"/>
                    <a:pt x="24605" y="109872"/>
                  </a:cubicBezTo>
                  <a:close/>
                </a:path>
              </a:pathLst>
            </a:custGeom>
            <a:solidFill>
              <a:srgbClr val="000000"/>
            </a:solidFill>
            <a:ln w="2286" cap="flat">
              <a:noFill/>
              <a:prstDash val="solid"/>
              <a:miter/>
            </a:ln>
          </p:spPr>
          <p:txBody>
            <a:bodyPr rtlCol="0" anchor="ctr"/>
            <a:lstStyle/>
            <a:p>
              <a:endParaRPr lang="en-US"/>
            </a:p>
          </p:txBody>
        </p:sp>
        <p:sp>
          <p:nvSpPr>
            <p:cNvPr id="39" name="Freeform 1891">
              <a:extLst>
                <a:ext uri="{FF2B5EF4-FFF2-40B4-BE49-F238E27FC236}">
                  <a16:creationId xmlns:a16="http://schemas.microsoft.com/office/drawing/2014/main" id="{6A6C2CDC-2613-88C3-37EB-D77E752BCF85}"/>
                </a:ext>
              </a:extLst>
            </p:cNvPr>
            <p:cNvSpPr/>
            <p:nvPr/>
          </p:nvSpPr>
          <p:spPr>
            <a:xfrm>
              <a:off x="6860179" y="5229696"/>
              <a:ext cx="81083" cy="14700"/>
            </a:xfrm>
            <a:custGeom>
              <a:avLst/>
              <a:gdLst>
                <a:gd name="connsiteX0" fmla="*/ 3359 w 81083"/>
                <a:gd name="connsiteY0" fmla="*/ 2043 h 14700"/>
                <a:gd name="connsiteX1" fmla="*/ 158 w 81083"/>
                <a:gd name="connsiteY1" fmla="*/ 6158 h 14700"/>
                <a:gd name="connsiteX2" fmla="*/ 3816 w 81083"/>
                <a:gd name="connsiteY2" fmla="*/ 11644 h 14700"/>
                <a:gd name="connsiteX3" fmla="*/ 13189 w 81083"/>
                <a:gd name="connsiteY3" fmla="*/ 13701 h 14700"/>
                <a:gd name="connsiteX4" fmla="*/ 81083 w 81083"/>
                <a:gd name="connsiteY4" fmla="*/ 6386 h 14700"/>
                <a:gd name="connsiteX5" fmla="*/ 3359 w 81083"/>
                <a:gd name="connsiteY5" fmla="*/ 2043 h 1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083" h="14700">
                  <a:moveTo>
                    <a:pt x="3359" y="2043"/>
                  </a:moveTo>
                  <a:cubicBezTo>
                    <a:pt x="1987" y="2271"/>
                    <a:pt x="616" y="4557"/>
                    <a:pt x="158" y="6158"/>
                  </a:cubicBezTo>
                  <a:cubicBezTo>
                    <a:pt x="-527" y="9129"/>
                    <a:pt x="1073" y="10958"/>
                    <a:pt x="3816" y="11644"/>
                  </a:cubicBezTo>
                  <a:cubicBezTo>
                    <a:pt x="6788" y="12558"/>
                    <a:pt x="9988" y="13473"/>
                    <a:pt x="13189" y="13701"/>
                  </a:cubicBezTo>
                  <a:cubicBezTo>
                    <a:pt x="36049" y="15302"/>
                    <a:pt x="58680" y="16216"/>
                    <a:pt x="81083" y="6386"/>
                  </a:cubicBezTo>
                  <a:cubicBezTo>
                    <a:pt x="55480" y="1814"/>
                    <a:pt x="29648" y="-2758"/>
                    <a:pt x="3359" y="2043"/>
                  </a:cubicBezTo>
                  <a:close/>
                </a:path>
              </a:pathLst>
            </a:custGeom>
            <a:solidFill>
              <a:srgbClr val="000000"/>
            </a:solidFill>
            <a:ln w="2286" cap="flat">
              <a:noFill/>
              <a:prstDash val="solid"/>
              <a:miter/>
            </a:ln>
          </p:spPr>
          <p:txBody>
            <a:bodyPr rtlCol="0" anchor="ctr"/>
            <a:lstStyle/>
            <a:p>
              <a:endParaRPr lang="en-US"/>
            </a:p>
          </p:txBody>
        </p:sp>
        <p:sp>
          <p:nvSpPr>
            <p:cNvPr id="40" name="Freeform 1892">
              <a:extLst>
                <a:ext uri="{FF2B5EF4-FFF2-40B4-BE49-F238E27FC236}">
                  <a16:creationId xmlns:a16="http://schemas.microsoft.com/office/drawing/2014/main" id="{903FCF8E-3FE5-0329-0167-65138A1C4D58}"/>
                </a:ext>
              </a:extLst>
            </p:cNvPr>
            <p:cNvSpPr/>
            <p:nvPr/>
          </p:nvSpPr>
          <p:spPr>
            <a:xfrm>
              <a:off x="7359597" y="5232107"/>
              <a:ext cx="34068" cy="13722"/>
            </a:xfrm>
            <a:custGeom>
              <a:avLst/>
              <a:gdLst>
                <a:gd name="connsiteX0" fmla="*/ 16234 w 34068"/>
                <a:gd name="connsiteY0" fmla="*/ 776 h 13722"/>
                <a:gd name="connsiteX1" fmla="*/ 4 w 34068"/>
                <a:gd name="connsiteY1" fmla="*/ 7176 h 13722"/>
                <a:gd name="connsiteX2" fmla="*/ 34065 w 34068"/>
                <a:gd name="connsiteY2" fmla="*/ 6033 h 13722"/>
                <a:gd name="connsiteX3" fmla="*/ 16234 w 34068"/>
                <a:gd name="connsiteY3" fmla="*/ 776 h 13722"/>
              </a:gdLst>
              <a:ahLst/>
              <a:cxnLst>
                <a:cxn ang="0">
                  <a:pos x="connsiteX0" y="connsiteY0"/>
                </a:cxn>
                <a:cxn ang="0">
                  <a:pos x="connsiteX1" y="connsiteY1"/>
                </a:cxn>
                <a:cxn ang="0">
                  <a:pos x="connsiteX2" y="connsiteY2"/>
                </a:cxn>
                <a:cxn ang="0">
                  <a:pos x="connsiteX3" y="connsiteY3"/>
                </a:cxn>
              </a:cxnLst>
              <a:rect l="l" t="t" r="r" b="b"/>
              <a:pathLst>
                <a:path w="34068" h="13722">
                  <a:moveTo>
                    <a:pt x="16234" y="776"/>
                  </a:moveTo>
                  <a:cubicBezTo>
                    <a:pt x="10062" y="318"/>
                    <a:pt x="-225" y="-2653"/>
                    <a:pt x="4" y="7176"/>
                  </a:cubicBezTo>
                  <a:cubicBezTo>
                    <a:pt x="232" y="15177"/>
                    <a:pt x="34065" y="17006"/>
                    <a:pt x="34065" y="6033"/>
                  </a:cubicBezTo>
                  <a:cubicBezTo>
                    <a:pt x="34294" y="-1510"/>
                    <a:pt x="22635" y="1233"/>
                    <a:pt x="16234" y="776"/>
                  </a:cubicBezTo>
                  <a:close/>
                </a:path>
              </a:pathLst>
            </a:custGeom>
            <a:solidFill>
              <a:srgbClr val="000000"/>
            </a:solidFill>
            <a:ln w="2286" cap="flat">
              <a:noFill/>
              <a:prstDash val="solid"/>
              <a:miter/>
            </a:ln>
          </p:spPr>
          <p:txBody>
            <a:bodyPr rtlCol="0" anchor="ctr"/>
            <a:lstStyle/>
            <a:p>
              <a:endParaRPr lang="en-US"/>
            </a:p>
          </p:txBody>
        </p:sp>
      </p:grpSp>
      <p:sp>
        <p:nvSpPr>
          <p:cNvPr id="10" name="Rectangle: Rounded Corners 9">
            <a:extLst>
              <a:ext uri="{FF2B5EF4-FFF2-40B4-BE49-F238E27FC236}">
                <a16:creationId xmlns:a16="http://schemas.microsoft.com/office/drawing/2014/main" id="{9416DE82-BD5A-D0BF-6D70-1AEA76FD6730}"/>
              </a:ext>
            </a:extLst>
          </p:cNvPr>
          <p:cNvSpPr/>
          <p:nvPr/>
        </p:nvSpPr>
        <p:spPr>
          <a:xfrm>
            <a:off x="358935" y="5064630"/>
            <a:ext cx="11604465" cy="1105665"/>
          </a:xfrm>
          <a:prstGeom prst="roundRect">
            <a:avLst/>
          </a:prstGeom>
          <a:solidFill>
            <a:srgbClr val="28AA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TextBox 13">
            <a:extLst>
              <a:ext uri="{FF2B5EF4-FFF2-40B4-BE49-F238E27FC236}">
                <a16:creationId xmlns:a16="http://schemas.microsoft.com/office/drawing/2014/main" id="{4EBD0F0E-E93F-21BC-6451-392906D6B1A0}"/>
              </a:ext>
            </a:extLst>
          </p:cNvPr>
          <p:cNvSpPr txBox="1"/>
          <p:nvPr/>
        </p:nvSpPr>
        <p:spPr>
          <a:xfrm>
            <a:off x="859026" y="5146165"/>
            <a:ext cx="10760270" cy="1015663"/>
          </a:xfrm>
          <a:prstGeom prst="rect">
            <a:avLst/>
          </a:prstGeom>
          <a:solidFill>
            <a:srgbClr val="28AAE3"/>
          </a:solidFill>
        </p:spPr>
        <p:txBody>
          <a:bodyPr wrap="square" rtlCol="0">
            <a:spAutoFit/>
          </a:bodyPr>
          <a:lstStyle/>
          <a:p>
            <a:r>
              <a:rPr lang="en-US" sz="2000" b="1" spc="0" dirty="0">
                <a:solidFill>
                  <a:schemeClr val="bg1"/>
                </a:solidFill>
                <a:latin typeface="+mn-lt"/>
              </a:rPr>
              <a:t>Example: </a:t>
            </a:r>
            <a:r>
              <a:rPr lang="en-US" sz="2000" spc="0" dirty="0">
                <a:solidFill>
                  <a:schemeClr val="bg1"/>
                </a:solidFill>
                <a:latin typeface="+mn-lt"/>
              </a:rPr>
              <a:t>A retail SME in Ireland </a:t>
            </a:r>
            <a:r>
              <a:rPr lang="en-US" sz="2000" dirty="0">
                <a:solidFill>
                  <a:schemeClr val="bg1"/>
                </a:solidFill>
              </a:rPr>
              <a:t>set a goal to increase the percentage of women in management roles by 20% within two years, ensuring that by year-end, women would comprise at least 50% of promotion candidates.</a:t>
            </a:r>
            <a:endParaRPr lang="en-IE" sz="2000" dirty="0">
              <a:solidFill>
                <a:schemeClr val="bg1"/>
              </a:solidFill>
            </a:endParaRPr>
          </a:p>
        </p:txBody>
      </p:sp>
      <p:sp>
        <p:nvSpPr>
          <p:cNvPr id="2" name="Round Diagonal Corner Rectangle 9">
            <a:extLst>
              <a:ext uri="{FF2B5EF4-FFF2-40B4-BE49-F238E27FC236}">
                <a16:creationId xmlns:a16="http://schemas.microsoft.com/office/drawing/2014/main" id="{A33C8E6F-DEE1-0877-2A3B-21146AB11615}"/>
              </a:ext>
            </a:extLst>
          </p:cNvPr>
          <p:cNvSpPr/>
          <p:nvPr/>
        </p:nvSpPr>
        <p:spPr>
          <a:xfrm rot="16200000">
            <a:off x="1041427" y="-236964"/>
            <a:ext cx="1105664" cy="2410532"/>
          </a:xfrm>
          <a:prstGeom prst="round2DiagRect">
            <a:avLst/>
          </a:prstGeom>
          <a:solidFill>
            <a:srgbClr val="28AA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 Placeholder 8">
            <a:extLst>
              <a:ext uri="{FF2B5EF4-FFF2-40B4-BE49-F238E27FC236}">
                <a16:creationId xmlns:a16="http://schemas.microsoft.com/office/drawing/2014/main" id="{B56B1EE7-2798-7D6E-D1FB-DE6350A333C7}"/>
              </a:ext>
            </a:extLst>
          </p:cNvPr>
          <p:cNvSpPr txBox="1">
            <a:spLocks/>
          </p:cNvSpPr>
          <p:nvPr/>
        </p:nvSpPr>
        <p:spPr>
          <a:xfrm>
            <a:off x="346950" y="39445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02</a:t>
            </a:r>
          </a:p>
        </p:txBody>
      </p:sp>
    </p:spTree>
    <p:extLst>
      <p:ext uri="{BB962C8B-B14F-4D97-AF65-F5344CB8AC3E}">
        <p14:creationId xmlns:p14="http://schemas.microsoft.com/office/powerpoint/2010/main" val="71895656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3AC5-761A-2E2A-0AE8-EAFAA4739295}"/>
              </a:ext>
            </a:extLst>
          </p:cNvPr>
          <p:cNvSpPr txBox="1"/>
          <p:nvPr/>
        </p:nvSpPr>
        <p:spPr>
          <a:xfrm>
            <a:off x="776377" y="843677"/>
            <a:ext cx="2631057" cy="2308324"/>
          </a:xfrm>
          <a:prstGeom prst="rect">
            <a:avLst/>
          </a:prstGeom>
          <a:noFill/>
        </p:spPr>
        <p:txBody>
          <a:bodyPr wrap="square" rtlCol="0">
            <a:spAutoFit/>
          </a:bodyPr>
          <a:lstStyle/>
          <a:p>
            <a:r>
              <a:rPr lang="en-US" b="1" dirty="0">
                <a:solidFill>
                  <a:schemeClr val="bg1"/>
                </a:solidFill>
              </a:rPr>
              <a:t>Communicating Diversity </a:t>
            </a:r>
          </a:p>
          <a:p>
            <a:pPr marL="285750" indent="-285750">
              <a:buFont typeface="Arial" panose="020B0604020202020204" pitchFamily="34" charset="0"/>
              <a:buChar char="•"/>
            </a:pPr>
            <a:r>
              <a:rPr lang="en-US" dirty="0">
                <a:solidFill>
                  <a:schemeClr val="bg1"/>
                </a:solidFill>
              </a:rPr>
              <a:t>Mission statement </a:t>
            </a:r>
          </a:p>
          <a:p>
            <a:pPr marL="285750" indent="-285750">
              <a:buFont typeface="Arial" panose="020B0604020202020204" pitchFamily="34" charset="0"/>
              <a:buChar char="•"/>
            </a:pPr>
            <a:r>
              <a:rPr lang="en-US" dirty="0">
                <a:solidFill>
                  <a:schemeClr val="bg1"/>
                </a:solidFill>
              </a:rPr>
              <a:t>Communicate strategy</a:t>
            </a:r>
          </a:p>
          <a:p>
            <a:pPr marL="285750" indent="-285750">
              <a:buFont typeface="Arial" panose="020B0604020202020204" pitchFamily="34" charset="0"/>
              <a:buChar char="•"/>
            </a:pPr>
            <a:r>
              <a:rPr lang="en-US" dirty="0">
                <a:solidFill>
                  <a:schemeClr val="bg1"/>
                </a:solidFill>
              </a:rPr>
              <a:t>Visible sponsorship and support for diverse employees </a:t>
            </a:r>
          </a:p>
          <a:p>
            <a:pPr marL="285750" indent="-285750">
              <a:buFont typeface="Arial" panose="020B0604020202020204" pitchFamily="34" charset="0"/>
              <a:buChar char="•"/>
            </a:pPr>
            <a:r>
              <a:rPr lang="en-US" dirty="0">
                <a:solidFill>
                  <a:schemeClr val="bg1"/>
                </a:solidFill>
              </a:rPr>
              <a:t>D&amp;I Employee Resource Group (ERG)</a:t>
            </a:r>
            <a:endParaRPr lang="en-IE" dirty="0">
              <a:solidFill>
                <a:schemeClr val="bg1"/>
              </a:solidFill>
            </a:endParaRPr>
          </a:p>
        </p:txBody>
      </p:sp>
      <p:sp>
        <p:nvSpPr>
          <p:cNvPr id="7" name="Text Placeholder 1">
            <a:extLst>
              <a:ext uri="{FF2B5EF4-FFF2-40B4-BE49-F238E27FC236}">
                <a16:creationId xmlns:a16="http://schemas.microsoft.com/office/drawing/2014/main" id="{B16C83D8-23D4-D2D2-FE0D-6C3FE268E6D2}"/>
              </a:ext>
            </a:extLst>
          </p:cNvPr>
          <p:cNvSpPr txBox="1">
            <a:spLocks/>
          </p:cNvSpPr>
          <p:nvPr/>
        </p:nvSpPr>
        <p:spPr>
          <a:xfrm>
            <a:off x="2969422" y="99962"/>
            <a:ext cx="6650828" cy="47877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ctr">
              <a:lnSpc>
                <a:spcPts val="3120"/>
              </a:lnSpc>
              <a:spcBef>
                <a:spcPts val="0"/>
              </a:spcBef>
            </a:pPr>
            <a:r>
              <a:rPr lang="en-GB" sz="3000" dirty="0">
                <a:solidFill>
                  <a:srgbClr val="01A54E"/>
                </a:solidFill>
              </a:rPr>
              <a:t>Sample D&amp;I Strategy Goals with Actions</a:t>
            </a:r>
          </a:p>
        </p:txBody>
      </p:sp>
      <p:sp>
        <p:nvSpPr>
          <p:cNvPr id="8" name="TextBox 7">
            <a:extLst>
              <a:ext uri="{FF2B5EF4-FFF2-40B4-BE49-F238E27FC236}">
                <a16:creationId xmlns:a16="http://schemas.microsoft.com/office/drawing/2014/main" id="{9FFB3D11-686A-5263-159E-FDEF5724FC86}"/>
              </a:ext>
            </a:extLst>
          </p:cNvPr>
          <p:cNvSpPr txBox="1"/>
          <p:nvPr/>
        </p:nvSpPr>
        <p:spPr>
          <a:xfrm>
            <a:off x="4690074" y="3907569"/>
            <a:ext cx="3215676" cy="2862322"/>
          </a:xfrm>
          <a:prstGeom prst="rect">
            <a:avLst/>
          </a:prstGeom>
          <a:noFill/>
        </p:spPr>
        <p:txBody>
          <a:bodyPr wrap="square" rtlCol="0">
            <a:spAutoFit/>
          </a:bodyPr>
          <a:lstStyle/>
          <a:p>
            <a:r>
              <a:rPr lang="en-US" b="1" dirty="0">
                <a:solidFill>
                  <a:schemeClr val="bg1"/>
                </a:solidFill>
              </a:rPr>
              <a:t>Raising Awareness &amp; Understanding</a:t>
            </a:r>
          </a:p>
          <a:p>
            <a:pPr marL="285750" indent="-285750">
              <a:buFont typeface="Arial" panose="020B0604020202020204" pitchFamily="34" charset="0"/>
              <a:buChar char="•"/>
            </a:pPr>
            <a:r>
              <a:rPr lang="en-US" dirty="0">
                <a:solidFill>
                  <a:schemeClr val="bg1"/>
                </a:solidFill>
              </a:rPr>
              <a:t>Educate business D&amp;I values </a:t>
            </a:r>
          </a:p>
          <a:p>
            <a:pPr marL="285750" indent="-285750">
              <a:buFont typeface="Arial" panose="020B0604020202020204" pitchFamily="34" charset="0"/>
              <a:buChar char="•"/>
            </a:pPr>
            <a:r>
              <a:rPr lang="en-US" dirty="0">
                <a:solidFill>
                  <a:schemeClr val="bg1"/>
                </a:solidFill>
              </a:rPr>
              <a:t>Create an understanding of unconscious bias to all</a:t>
            </a:r>
          </a:p>
          <a:p>
            <a:pPr marL="285750" indent="-285750">
              <a:buFont typeface="Arial" panose="020B0604020202020204" pitchFamily="34" charset="0"/>
              <a:buChar char="•"/>
            </a:pPr>
            <a:r>
              <a:rPr lang="en-US" dirty="0">
                <a:solidFill>
                  <a:schemeClr val="bg1"/>
                </a:solidFill>
              </a:rPr>
              <a:t>Promote key events e.g., International Women’s/Men’s Day</a:t>
            </a:r>
          </a:p>
          <a:p>
            <a:pPr marL="285750" indent="-285750">
              <a:buFont typeface="Arial" panose="020B0604020202020204" pitchFamily="34" charset="0"/>
              <a:buChar char="•"/>
            </a:pPr>
            <a:r>
              <a:rPr lang="en-US" dirty="0">
                <a:solidFill>
                  <a:schemeClr val="bg1"/>
                </a:solidFill>
              </a:rPr>
              <a:t>Learning from other </a:t>
            </a:r>
            <a:r>
              <a:rPr lang="en-US" dirty="0" err="1">
                <a:solidFill>
                  <a:schemeClr val="bg1"/>
                </a:solidFill>
              </a:rPr>
              <a:t>organisations</a:t>
            </a:r>
            <a:endParaRPr lang="en-IE" dirty="0">
              <a:solidFill>
                <a:schemeClr val="bg1"/>
              </a:solidFill>
            </a:endParaRPr>
          </a:p>
        </p:txBody>
      </p:sp>
      <p:sp>
        <p:nvSpPr>
          <p:cNvPr id="9" name="TextBox 8">
            <a:extLst>
              <a:ext uri="{FF2B5EF4-FFF2-40B4-BE49-F238E27FC236}">
                <a16:creationId xmlns:a16="http://schemas.microsoft.com/office/drawing/2014/main" id="{68340957-D55E-0ED7-A2BE-CC44F4432FB4}"/>
              </a:ext>
            </a:extLst>
          </p:cNvPr>
          <p:cNvSpPr txBox="1"/>
          <p:nvPr/>
        </p:nvSpPr>
        <p:spPr>
          <a:xfrm>
            <a:off x="8637917" y="851842"/>
            <a:ext cx="2954008" cy="2585323"/>
          </a:xfrm>
          <a:prstGeom prst="rect">
            <a:avLst/>
          </a:prstGeom>
          <a:noFill/>
        </p:spPr>
        <p:txBody>
          <a:bodyPr wrap="square" rtlCol="0">
            <a:spAutoFit/>
          </a:bodyPr>
          <a:lstStyle/>
          <a:p>
            <a:r>
              <a:rPr lang="en-US" b="1" dirty="0">
                <a:solidFill>
                  <a:schemeClr val="bg1"/>
                </a:solidFill>
              </a:rPr>
              <a:t>Talent Development</a:t>
            </a:r>
          </a:p>
          <a:p>
            <a:pPr marL="285750" indent="-285750">
              <a:buFont typeface="Arial" panose="020B0604020202020204" pitchFamily="34" charset="0"/>
              <a:buChar char="•"/>
            </a:pPr>
            <a:r>
              <a:rPr lang="en-US" dirty="0">
                <a:solidFill>
                  <a:schemeClr val="bg1"/>
                </a:solidFill>
              </a:rPr>
              <a:t>Mentoring </a:t>
            </a:r>
          </a:p>
          <a:p>
            <a:pPr marL="285750" indent="-285750">
              <a:buFont typeface="Arial" panose="020B0604020202020204" pitchFamily="34" charset="0"/>
              <a:buChar char="•"/>
            </a:pPr>
            <a:r>
              <a:rPr lang="en-US" dirty="0">
                <a:solidFill>
                  <a:schemeClr val="bg1"/>
                </a:solidFill>
              </a:rPr>
              <a:t>Coaching </a:t>
            </a:r>
          </a:p>
          <a:p>
            <a:pPr marL="285750" indent="-285750">
              <a:buFont typeface="Arial" panose="020B0604020202020204" pitchFamily="34" charset="0"/>
              <a:buChar char="•"/>
            </a:pPr>
            <a:r>
              <a:rPr lang="en-US" dirty="0">
                <a:solidFill>
                  <a:schemeClr val="bg1"/>
                </a:solidFill>
              </a:rPr>
              <a:t>Talent &amp; succession metrics </a:t>
            </a:r>
          </a:p>
          <a:p>
            <a:pPr marL="285750" indent="-285750">
              <a:buFont typeface="Arial" panose="020B0604020202020204" pitchFamily="34" charset="0"/>
              <a:buChar char="•"/>
            </a:pPr>
            <a:r>
              <a:rPr lang="en-US" dirty="0">
                <a:solidFill>
                  <a:schemeClr val="bg1"/>
                </a:solidFill>
              </a:rPr>
              <a:t>M:F ratios in development </a:t>
            </a:r>
            <a:r>
              <a:rPr lang="en-US" dirty="0" err="1">
                <a:solidFill>
                  <a:schemeClr val="bg1"/>
                </a:solidFill>
              </a:rPr>
              <a:t>programmes</a:t>
            </a:r>
            <a:r>
              <a:rPr lang="en-US" dirty="0">
                <a:solidFill>
                  <a:schemeClr val="bg1"/>
                </a:solidFill>
              </a:rPr>
              <a:t> </a:t>
            </a:r>
          </a:p>
          <a:p>
            <a:pPr marL="285750" indent="-285750">
              <a:buFont typeface="Arial" panose="020B0604020202020204" pitchFamily="34" charset="0"/>
              <a:buChar char="•"/>
            </a:pPr>
            <a:r>
              <a:rPr lang="en-US" dirty="0">
                <a:solidFill>
                  <a:schemeClr val="bg1"/>
                </a:solidFill>
              </a:rPr>
              <a:t>Women in Leadership </a:t>
            </a:r>
            <a:r>
              <a:rPr lang="en-US" dirty="0" err="1">
                <a:solidFill>
                  <a:schemeClr val="bg1"/>
                </a:solidFill>
              </a:rPr>
              <a:t>programmes</a:t>
            </a:r>
            <a:endParaRPr lang="en-IE" dirty="0">
              <a:solidFill>
                <a:schemeClr val="bg1"/>
              </a:solidFill>
            </a:endParaRPr>
          </a:p>
        </p:txBody>
      </p:sp>
      <p:sp>
        <p:nvSpPr>
          <p:cNvPr id="11" name="TextBox 10">
            <a:extLst>
              <a:ext uri="{FF2B5EF4-FFF2-40B4-BE49-F238E27FC236}">
                <a16:creationId xmlns:a16="http://schemas.microsoft.com/office/drawing/2014/main" id="{4AE5A755-BF2E-AB9E-8F6D-59B5A60D0845}"/>
              </a:ext>
            </a:extLst>
          </p:cNvPr>
          <p:cNvSpPr txBox="1"/>
          <p:nvPr/>
        </p:nvSpPr>
        <p:spPr>
          <a:xfrm>
            <a:off x="928777" y="4117128"/>
            <a:ext cx="2631057" cy="1754326"/>
          </a:xfrm>
          <a:prstGeom prst="rect">
            <a:avLst/>
          </a:prstGeom>
          <a:noFill/>
        </p:spPr>
        <p:txBody>
          <a:bodyPr wrap="square" rtlCol="0">
            <a:spAutoFit/>
          </a:bodyPr>
          <a:lstStyle/>
          <a:p>
            <a:r>
              <a:rPr lang="en-US" b="1" dirty="0">
                <a:solidFill>
                  <a:schemeClr val="bg1"/>
                </a:solidFill>
              </a:rPr>
              <a:t>Pay Equality</a:t>
            </a:r>
          </a:p>
          <a:p>
            <a:r>
              <a:rPr lang="en-US" dirty="0">
                <a:solidFill>
                  <a:schemeClr val="bg1"/>
                </a:solidFill>
              </a:rPr>
              <a:t>Pay Practices – assess equality between M:F or whichever diversity component is your priority</a:t>
            </a:r>
            <a:endParaRPr lang="en-IE" dirty="0">
              <a:solidFill>
                <a:schemeClr val="bg1"/>
              </a:solidFill>
            </a:endParaRPr>
          </a:p>
        </p:txBody>
      </p:sp>
      <p:sp>
        <p:nvSpPr>
          <p:cNvPr id="12" name="TextBox 11">
            <a:extLst>
              <a:ext uri="{FF2B5EF4-FFF2-40B4-BE49-F238E27FC236}">
                <a16:creationId xmlns:a16="http://schemas.microsoft.com/office/drawing/2014/main" id="{0F166BF7-EA0B-B4A3-A27C-D5928FE957BD}"/>
              </a:ext>
            </a:extLst>
          </p:cNvPr>
          <p:cNvSpPr txBox="1"/>
          <p:nvPr/>
        </p:nvSpPr>
        <p:spPr>
          <a:xfrm>
            <a:off x="4615131" y="843677"/>
            <a:ext cx="3109643" cy="2585323"/>
          </a:xfrm>
          <a:prstGeom prst="rect">
            <a:avLst/>
          </a:prstGeom>
          <a:noFill/>
        </p:spPr>
        <p:txBody>
          <a:bodyPr wrap="square" rtlCol="0">
            <a:spAutoFit/>
          </a:bodyPr>
          <a:lstStyle/>
          <a:p>
            <a:r>
              <a:rPr lang="en-US" b="1" dirty="0">
                <a:solidFill>
                  <a:schemeClr val="bg1"/>
                </a:solidFill>
              </a:rPr>
              <a:t>Hiring Practices</a:t>
            </a:r>
          </a:p>
          <a:p>
            <a:pPr marL="285750" indent="-285750">
              <a:buFont typeface="Arial" panose="020B0604020202020204" pitchFamily="34" charset="0"/>
              <a:buChar char="•"/>
            </a:pPr>
            <a:r>
              <a:rPr lang="en-US" dirty="0">
                <a:solidFill>
                  <a:schemeClr val="bg1"/>
                </a:solidFill>
              </a:rPr>
              <a:t>Check D&amp;I relevant wording of job adverts </a:t>
            </a:r>
          </a:p>
          <a:p>
            <a:pPr marL="285750" indent="-285750">
              <a:buFont typeface="Arial" panose="020B0604020202020204" pitchFamily="34" charset="0"/>
              <a:buChar char="•"/>
            </a:pPr>
            <a:r>
              <a:rPr lang="en-US" dirty="0">
                <a:solidFill>
                  <a:schemeClr val="bg1"/>
                </a:solidFill>
              </a:rPr>
              <a:t>Have diverse candidate short-lists </a:t>
            </a:r>
          </a:p>
          <a:p>
            <a:pPr marL="285750" indent="-285750">
              <a:buFont typeface="Arial" panose="020B0604020202020204" pitchFamily="34" charset="0"/>
              <a:buChar char="•"/>
            </a:pPr>
            <a:r>
              <a:rPr lang="en-US" dirty="0">
                <a:solidFill>
                  <a:schemeClr val="bg1"/>
                </a:solidFill>
              </a:rPr>
              <a:t>Train hiring managers on unconscious bias </a:t>
            </a:r>
          </a:p>
          <a:p>
            <a:pPr marL="285750" indent="-285750">
              <a:buFont typeface="Arial" panose="020B0604020202020204" pitchFamily="34" charset="0"/>
              <a:buChar char="•"/>
            </a:pPr>
            <a:r>
              <a:rPr lang="en-US" dirty="0">
                <a:solidFill>
                  <a:schemeClr val="bg1"/>
                </a:solidFill>
              </a:rPr>
              <a:t>Make-up of interview panels to be diverse</a:t>
            </a:r>
          </a:p>
        </p:txBody>
      </p:sp>
      <p:sp>
        <p:nvSpPr>
          <p:cNvPr id="13" name="TextBox 12">
            <a:extLst>
              <a:ext uri="{FF2B5EF4-FFF2-40B4-BE49-F238E27FC236}">
                <a16:creationId xmlns:a16="http://schemas.microsoft.com/office/drawing/2014/main" id="{54A0A65E-E562-3EFA-BC60-642FCBD837A4}"/>
              </a:ext>
            </a:extLst>
          </p:cNvPr>
          <p:cNvSpPr txBox="1"/>
          <p:nvPr/>
        </p:nvSpPr>
        <p:spPr>
          <a:xfrm>
            <a:off x="8714117" y="3954548"/>
            <a:ext cx="2877808" cy="2862322"/>
          </a:xfrm>
          <a:prstGeom prst="rect">
            <a:avLst/>
          </a:prstGeom>
          <a:noFill/>
        </p:spPr>
        <p:txBody>
          <a:bodyPr wrap="square" rtlCol="0">
            <a:spAutoFit/>
          </a:bodyPr>
          <a:lstStyle/>
          <a:p>
            <a:r>
              <a:rPr lang="en-US" b="1" dirty="0">
                <a:solidFill>
                  <a:schemeClr val="bg1"/>
                </a:solidFill>
              </a:rPr>
              <a:t>Flexible Work Practices </a:t>
            </a:r>
          </a:p>
          <a:p>
            <a:pPr marL="285750" indent="-285750">
              <a:buFont typeface="Arial" panose="020B0604020202020204" pitchFamily="34" charset="0"/>
              <a:buChar char="•"/>
            </a:pPr>
            <a:r>
              <a:rPr lang="en-US" dirty="0">
                <a:solidFill>
                  <a:schemeClr val="bg1"/>
                </a:solidFill>
              </a:rPr>
              <a:t>Return from maternity leave/ career break/carer’s leave </a:t>
            </a:r>
          </a:p>
          <a:p>
            <a:pPr marL="285750" indent="-285750">
              <a:buFont typeface="Arial" panose="020B0604020202020204" pitchFamily="34" charset="0"/>
              <a:buChar char="•"/>
            </a:pPr>
            <a:r>
              <a:rPr lang="en-US" dirty="0">
                <a:solidFill>
                  <a:schemeClr val="bg1"/>
                </a:solidFill>
              </a:rPr>
              <a:t>Flexibility on start and finish times </a:t>
            </a:r>
          </a:p>
          <a:p>
            <a:pPr marL="285750" indent="-285750">
              <a:buFont typeface="Arial" panose="020B0604020202020204" pitchFamily="34" charset="0"/>
              <a:buChar char="•"/>
            </a:pPr>
            <a:r>
              <a:rPr lang="en-US" dirty="0">
                <a:solidFill>
                  <a:schemeClr val="bg1"/>
                </a:solidFill>
              </a:rPr>
              <a:t>Supporting remote technology</a:t>
            </a:r>
          </a:p>
          <a:p>
            <a:pPr marL="285750" indent="-285750">
              <a:buFont typeface="Arial" panose="020B0604020202020204" pitchFamily="34" charset="0"/>
              <a:buChar char="•"/>
            </a:pPr>
            <a:r>
              <a:rPr lang="en-US" dirty="0">
                <a:solidFill>
                  <a:schemeClr val="bg1"/>
                </a:solidFill>
              </a:rPr>
              <a:t>Parental Leave, Part-time hours</a:t>
            </a:r>
            <a:endParaRPr lang="en-IE" dirty="0">
              <a:solidFill>
                <a:schemeClr val="bg1"/>
              </a:solidFill>
            </a:endParaRPr>
          </a:p>
        </p:txBody>
      </p:sp>
      <p:sp>
        <p:nvSpPr>
          <p:cNvPr id="2" name="TextBox 1">
            <a:extLst>
              <a:ext uri="{FF2B5EF4-FFF2-40B4-BE49-F238E27FC236}">
                <a16:creationId xmlns:a16="http://schemas.microsoft.com/office/drawing/2014/main" id="{D3F3C3CE-6D10-DECB-2AF9-FCBC8A7B6E72}"/>
              </a:ext>
            </a:extLst>
          </p:cNvPr>
          <p:cNvSpPr txBox="1"/>
          <p:nvPr/>
        </p:nvSpPr>
        <p:spPr>
          <a:xfrm>
            <a:off x="928777" y="6014323"/>
            <a:ext cx="2785973" cy="523220"/>
          </a:xfrm>
          <a:prstGeom prst="rect">
            <a:avLst/>
          </a:prstGeom>
          <a:noFill/>
        </p:spPr>
        <p:txBody>
          <a:bodyPr wrap="square" rtlCol="0">
            <a:spAutoFit/>
          </a:bodyPr>
          <a:lstStyle/>
          <a:p>
            <a:r>
              <a:rPr lang="en-IE" sz="1400" b="1" dirty="0">
                <a:solidFill>
                  <a:schemeClr val="bg1"/>
                </a:solidFill>
              </a:rPr>
              <a:t>Source</a:t>
            </a:r>
            <a:r>
              <a:rPr lang="en-IE" sz="1400" dirty="0">
                <a:solidFill>
                  <a:schemeClr val="bg1"/>
                </a:solidFill>
              </a:rPr>
              <a:t> </a:t>
            </a:r>
            <a:r>
              <a:rPr lang="en-IE" sz="1400" dirty="0">
                <a:solidFill>
                  <a:schemeClr val="bg1"/>
                </a:solidFill>
                <a:hlinkClick r:id="rId2">
                  <a:extLst>
                    <a:ext uri="{A12FA001-AC4F-418D-AE19-62706E023703}">
                      <ahyp:hlinkClr xmlns:ahyp="http://schemas.microsoft.com/office/drawing/2018/hyperlinkcolor" val="tx"/>
                    </a:ext>
                  </a:extLst>
                </a:hlinkClick>
              </a:rPr>
              <a:t>Diversity &amp; Inclusion, Bord Bia, Ireland</a:t>
            </a:r>
            <a:endParaRPr lang="en-IE" sz="1400" dirty="0">
              <a:solidFill>
                <a:schemeClr val="bg1"/>
              </a:solidFill>
            </a:endParaRPr>
          </a:p>
        </p:txBody>
      </p:sp>
    </p:spTree>
    <p:extLst>
      <p:ext uri="{BB962C8B-B14F-4D97-AF65-F5344CB8AC3E}">
        <p14:creationId xmlns:p14="http://schemas.microsoft.com/office/powerpoint/2010/main" val="494362233"/>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2770812" y="1016203"/>
            <a:ext cx="8448088" cy="8116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buClr>
                <a:srgbClr val="083F59"/>
              </a:buClr>
            </a:pPr>
            <a:r>
              <a:rPr lang="en-US" sz="2000" b="1" kern="100" dirty="0">
                <a:solidFill>
                  <a:schemeClr val="bg1"/>
                </a:solidFill>
                <a:highlight>
                  <a:srgbClr val="01A54E"/>
                </a:highlight>
                <a:cs typeface="Aharoni" panose="02010803020104030203" pitchFamily="2" charset="-79"/>
              </a:rPr>
              <a:t>Develop a D&amp;I Roadmap &amp; Action Plan</a:t>
            </a:r>
            <a:r>
              <a:rPr lang="en-US" sz="2000" b="1" kern="100" dirty="0">
                <a:solidFill>
                  <a:schemeClr val="bg1"/>
                </a:solidFill>
                <a:cs typeface="Aharoni" panose="02010803020104030203" pitchFamily="2" charset="-79"/>
              </a:rPr>
              <a:t> </a:t>
            </a:r>
            <a:r>
              <a:rPr lang="en-US" sz="2000" dirty="0"/>
              <a:t>Create a detailed plan that outlines the steps necessary to achieve your D&amp;I goals.</a:t>
            </a:r>
          </a:p>
          <a:p>
            <a:pPr>
              <a:buFont typeface="Arial" panose="020B0604020202020204" pitchFamily="34" charset="0"/>
              <a:buChar char="•"/>
            </a:pPr>
            <a:r>
              <a:rPr lang="en-US" sz="2000" b="1" dirty="0"/>
              <a:t>Develop an Action Plan </a:t>
            </a:r>
            <a:r>
              <a:rPr lang="en-US" sz="2000" dirty="0"/>
              <a:t>by breaking down each objective or goal into actionable steps. For example, if the goal is to increase female representation in leadership or increase neurodiversity talent, steps might include revising recruitment practices, launching mentorship programs, and ensuring equal access to neurodiversity and leadership training. </a:t>
            </a:r>
          </a:p>
          <a:p>
            <a:pPr>
              <a:buFont typeface="Arial" panose="020B0604020202020204" pitchFamily="34" charset="0"/>
              <a:buChar char="•"/>
            </a:pPr>
            <a:r>
              <a:rPr lang="en-US" sz="2000" b="1" dirty="0"/>
              <a:t>Assign Responsibilities</a:t>
            </a:r>
            <a:r>
              <a:rPr lang="en-US" sz="2000" dirty="0"/>
              <a:t> Designate specific leaders or teams to be responsible for each action item. Accountability is crucial for successful implementation.</a:t>
            </a:r>
          </a:p>
          <a:p>
            <a:pPr>
              <a:buFont typeface="Arial" panose="020B0604020202020204" pitchFamily="34" charset="0"/>
              <a:buChar char="•"/>
            </a:pPr>
            <a:r>
              <a:rPr lang="en-US" sz="2000" b="1" dirty="0"/>
              <a:t>Set Deadlines</a:t>
            </a:r>
            <a:r>
              <a:rPr lang="en-US" sz="2000" dirty="0"/>
              <a:t> Establish clear timelines and KPIs for each step to ensure steady progress toward your goals.</a:t>
            </a:r>
          </a:p>
          <a:p>
            <a:pPr>
              <a:buFont typeface="Arial" panose="020B0604020202020204" pitchFamily="34" charset="0"/>
              <a:buChar char="•"/>
            </a:pPr>
            <a:r>
              <a:rPr lang="en-US" sz="2000" b="1" dirty="0"/>
              <a:t>Allocate Resources</a:t>
            </a:r>
            <a:r>
              <a:rPr lang="en-US" sz="2000" dirty="0"/>
              <a:t> Determine the budget, tools, and personnel needed to execute the plan. Consider investing in D&amp;I talent managers, consultants, training programs, or diversity recruitment tools.</a:t>
            </a:r>
          </a:p>
        </p:txBody>
      </p:sp>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56339" y="2588535"/>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sp>
        <p:nvSpPr>
          <p:cNvPr id="3" name="Text Placeholder 1">
            <a:extLst>
              <a:ext uri="{FF2B5EF4-FFF2-40B4-BE49-F238E27FC236}">
                <a16:creationId xmlns:a16="http://schemas.microsoft.com/office/drawing/2014/main" id="{87220644-B3AF-4D65-C7D9-9A48C5A8280B}"/>
              </a:ext>
            </a:extLst>
          </p:cNvPr>
          <p:cNvSpPr txBox="1">
            <a:spLocks/>
          </p:cNvSpPr>
          <p:nvPr/>
        </p:nvSpPr>
        <p:spPr>
          <a:xfrm>
            <a:off x="2770812" y="456481"/>
            <a:ext cx="8481431" cy="47877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dirty="0">
                <a:solidFill>
                  <a:srgbClr val="01A54E"/>
                </a:solidFill>
              </a:rPr>
              <a:t>Implementation of D&amp;I Strategy &amp; KPIs</a:t>
            </a:r>
          </a:p>
        </p:txBody>
      </p:sp>
      <p:pic>
        <p:nvPicPr>
          <p:cNvPr id="5" name="Graphic 4" descr="Chevron arrows with solid fill">
            <a:extLst>
              <a:ext uri="{FF2B5EF4-FFF2-40B4-BE49-F238E27FC236}">
                <a16:creationId xmlns:a16="http://schemas.microsoft.com/office/drawing/2014/main" id="{95B6662D-A672-5EE0-9341-365DBEAEB20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180179" y="414595"/>
            <a:ext cx="520661" cy="520661"/>
          </a:xfrm>
          <a:prstGeom prst="rect">
            <a:avLst/>
          </a:prstGeom>
        </p:spPr>
      </p:pic>
      <p:sp>
        <p:nvSpPr>
          <p:cNvPr id="6" name="Round Diagonal Corner Rectangle 9">
            <a:extLst>
              <a:ext uri="{FF2B5EF4-FFF2-40B4-BE49-F238E27FC236}">
                <a16:creationId xmlns:a16="http://schemas.microsoft.com/office/drawing/2014/main" id="{EB6D4378-90CB-4BB5-A92F-5FD58ABEBFF5}"/>
              </a:ext>
            </a:extLst>
          </p:cNvPr>
          <p:cNvSpPr/>
          <p:nvPr/>
        </p:nvSpPr>
        <p:spPr>
          <a:xfrm rot="16200000">
            <a:off x="722223" y="51832"/>
            <a:ext cx="1105664" cy="1832238"/>
          </a:xfrm>
          <a:prstGeom prst="round2DiagRect">
            <a:avLst/>
          </a:prstGeom>
          <a:solidFill>
            <a:srgbClr val="01A54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 Placeholder 8">
            <a:extLst>
              <a:ext uri="{FF2B5EF4-FFF2-40B4-BE49-F238E27FC236}">
                <a16:creationId xmlns:a16="http://schemas.microsoft.com/office/drawing/2014/main" id="{C03B8051-440C-B007-95AE-E0B0CF6900A5}"/>
              </a:ext>
            </a:extLst>
          </p:cNvPr>
          <p:cNvSpPr txBox="1">
            <a:spLocks/>
          </p:cNvSpPr>
          <p:nvPr/>
        </p:nvSpPr>
        <p:spPr>
          <a:xfrm>
            <a:off x="-74942" y="40112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3</a:t>
            </a:r>
          </a:p>
        </p:txBody>
      </p:sp>
      <p:sp>
        <p:nvSpPr>
          <p:cNvPr id="10" name="Rectangle: Rounded Corners 9">
            <a:extLst>
              <a:ext uri="{FF2B5EF4-FFF2-40B4-BE49-F238E27FC236}">
                <a16:creationId xmlns:a16="http://schemas.microsoft.com/office/drawing/2014/main" id="{9416DE82-BD5A-D0BF-6D70-1AEA76FD6730}"/>
              </a:ext>
            </a:extLst>
          </p:cNvPr>
          <p:cNvSpPr/>
          <p:nvPr/>
        </p:nvSpPr>
        <p:spPr>
          <a:xfrm>
            <a:off x="228600" y="5631230"/>
            <a:ext cx="11744051" cy="1168282"/>
          </a:xfrm>
          <a:prstGeom prst="roundRect">
            <a:avLst/>
          </a:prstGeom>
          <a:solidFill>
            <a:srgbClr val="01A54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TextBox 13">
            <a:extLst>
              <a:ext uri="{FF2B5EF4-FFF2-40B4-BE49-F238E27FC236}">
                <a16:creationId xmlns:a16="http://schemas.microsoft.com/office/drawing/2014/main" id="{4EBD0F0E-E93F-21BC-6451-392906D6B1A0}"/>
              </a:ext>
            </a:extLst>
          </p:cNvPr>
          <p:cNvSpPr txBox="1"/>
          <p:nvPr/>
        </p:nvSpPr>
        <p:spPr>
          <a:xfrm>
            <a:off x="849775" y="5763733"/>
            <a:ext cx="10974039" cy="1015663"/>
          </a:xfrm>
          <a:prstGeom prst="rect">
            <a:avLst/>
          </a:prstGeom>
          <a:solidFill>
            <a:srgbClr val="01A54E"/>
          </a:solidFill>
        </p:spPr>
        <p:txBody>
          <a:bodyPr wrap="square" rtlCol="0">
            <a:spAutoFit/>
          </a:bodyPr>
          <a:lstStyle/>
          <a:p>
            <a:r>
              <a:rPr lang="en-US" sz="2000" b="1" spc="0" dirty="0">
                <a:solidFill>
                  <a:schemeClr val="bg1"/>
                </a:solidFill>
                <a:latin typeface="+mn-lt"/>
              </a:rPr>
              <a:t>Example: </a:t>
            </a:r>
            <a:r>
              <a:rPr lang="en-US" sz="2000" dirty="0">
                <a:solidFill>
                  <a:schemeClr val="bg1"/>
                </a:solidFill>
              </a:rPr>
              <a:t>An SME in Poland developed a D&amp;I roadmap with a clear timeline. The roadmap included quarterly recruitment audits, monthly D&amp;I training sessions for both managers and employees, and annual reviews of leadership diversity and neurodiversity metrics. </a:t>
            </a:r>
            <a:endParaRPr lang="en-IE" sz="2000" dirty="0">
              <a:solidFill>
                <a:schemeClr val="bg1"/>
              </a:solidFill>
            </a:endParaRPr>
          </a:p>
        </p:txBody>
      </p:sp>
    </p:spTree>
    <p:extLst>
      <p:ext uri="{BB962C8B-B14F-4D97-AF65-F5344CB8AC3E}">
        <p14:creationId xmlns:p14="http://schemas.microsoft.com/office/powerpoint/2010/main" val="2081858235"/>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C79B3AC5-761A-2E2A-0AE8-EAFAA4739295}"/>
              </a:ext>
            </a:extLst>
          </p:cNvPr>
          <p:cNvSpPr txBox="1"/>
          <p:nvPr/>
        </p:nvSpPr>
        <p:spPr>
          <a:xfrm>
            <a:off x="776377" y="811992"/>
            <a:ext cx="3195548" cy="2585323"/>
          </a:xfrm>
          <a:prstGeom prst="rect">
            <a:avLst/>
          </a:prstGeom>
          <a:noFill/>
        </p:spPr>
        <p:txBody>
          <a:bodyPr wrap="square" rtlCol="0">
            <a:spAutoFit/>
          </a:bodyPr>
          <a:lstStyle/>
          <a:p>
            <a:r>
              <a:rPr lang="en-US" b="1" dirty="0">
                <a:solidFill>
                  <a:schemeClr val="bg1"/>
                </a:solidFill>
              </a:rPr>
              <a:t>Communicating Diversity </a:t>
            </a:r>
          </a:p>
          <a:p>
            <a:pPr marL="285750" indent="-285750">
              <a:buFont typeface="Arial" panose="020B0604020202020204" pitchFamily="34" charset="0"/>
              <a:buChar char="•"/>
            </a:pPr>
            <a:r>
              <a:rPr lang="en-US" dirty="0">
                <a:solidFill>
                  <a:schemeClr val="bg1"/>
                </a:solidFill>
              </a:rPr>
              <a:t>Company data &amp; metrics on employee profiles </a:t>
            </a:r>
          </a:p>
          <a:p>
            <a:pPr marL="285750" indent="-285750">
              <a:buFont typeface="Arial" panose="020B0604020202020204" pitchFamily="34" charset="0"/>
              <a:buChar char="•"/>
            </a:pPr>
            <a:r>
              <a:rPr lang="en-US" dirty="0">
                <a:solidFill>
                  <a:schemeClr val="bg1"/>
                </a:solidFill>
              </a:rPr>
              <a:t>M:F on Board or Management versus Business Area and Job </a:t>
            </a:r>
          </a:p>
          <a:p>
            <a:pPr marL="285750" indent="-285750">
              <a:buFont typeface="Arial" panose="020B0604020202020204" pitchFamily="34" charset="0"/>
              <a:buChar char="•"/>
            </a:pPr>
            <a:r>
              <a:rPr lang="en-US" dirty="0">
                <a:solidFill>
                  <a:schemeClr val="bg1"/>
                </a:solidFill>
              </a:rPr>
              <a:t>Continuous internal communication with metrics (e.g., opens, responses)</a:t>
            </a:r>
            <a:endParaRPr lang="en-IE" dirty="0">
              <a:solidFill>
                <a:schemeClr val="bg1"/>
              </a:solidFill>
            </a:endParaRPr>
          </a:p>
        </p:txBody>
      </p:sp>
      <p:sp>
        <p:nvSpPr>
          <p:cNvPr id="7" name="Text Placeholder 1">
            <a:extLst>
              <a:ext uri="{FF2B5EF4-FFF2-40B4-BE49-F238E27FC236}">
                <a16:creationId xmlns:a16="http://schemas.microsoft.com/office/drawing/2014/main" id="{B16C83D8-23D4-D2D2-FE0D-6C3FE268E6D2}"/>
              </a:ext>
            </a:extLst>
          </p:cNvPr>
          <p:cNvSpPr txBox="1">
            <a:spLocks/>
          </p:cNvSpPr>
          <p:nvPr/>
        </p:nvSpPr>
        <p:spPr>
          <a:xfrm>
            <a:off x="2016921" y="123724"/>
            <a:ext cx="8374853" cy="47877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gn="ctr">
              <a:lnSpc>
                <a:spcPts val="3120"/>
              </a:lnSpc>
              <a:spcBef>
                <a:spcPts val="0"/>
              </a:spcBef>
            </a:pPr>
            <a:r>
              <a:rPr lang="en-GB" sz="3000" dirty="0">
                <a:solidFill>
                  <a:srgbClr val="01A54E"/>
                </a:solidFill>
              </a:rPr>
              <a:t>D&amp;I Strategy Implementation with Actions and KPIs</a:t>
            </a:r>
          </a:p>
        </p:txBody>
      </p:sp>
      <p:sp>
        <p:nvSpPr>
          <p:cNvPr id="8" name="TextBox 7">
            <a:extLst>
              <a:ext uri="{FF2B5EF4-FFF2-40B4-BE49-F238E27FC236}">
                <a16:creationId xmlns:a16="http://schemas.microsoft.com/office/drawing/2014/main" id="{9FFB3D11-686A-5263-159E-FDEF5724FC86}"/>
              </a:ext>
            </a:extLst>
          </p:cNvPr>
          <p:cNvSpPr txBox="1"/>
          <p:nvPr/>
        </p:nvSpPr>
        <p:spPr>
          <a:xfrm>
            <a:off x="4690074" y="3979453"/>
            <a:ext cx="3215676" cy="2308324"/>
          </a:xfrm>
          <a:prstGeom prst="rect">
            <a:avLst/>
          </a:prstGeom>
          <a:noFill/>
        </p:spPr>
        <p:txBody>
          <a:bodyPr wrap="square" rtlCol="0">
            <a:spAutoFit/>
          </a:bodyPr>
          <a:lstStyle/>
          <a:p>
            <a:r>
              <a:rPr lang="en-US" b="1" dirty="0">
                <a:solidFill>
                  <a:schemeClr val="bg1"/>
                </a:solidFill>
              </a:rPr>
              <a:t>Raising Awareness &amp; Understanding</a:t>
            </a:r>
          </a:p>
          <a:p>
            <a:pPr marL="285750" indent="-285750">
              <a:buFont typeface="Arial" panose="020B0604020202020204" pitchFamily="34" charset="0"/>
              <a:buChar char="•"/>
            </a:pPr>
            <a:r>
              <a:rPr lang="en-US" dirty="0">
                <a:solidFill>
                  <a:schemeClr val="bg1"/>
                </a:solidFill>
              </a:rPr>
              <a:t>Number of employees getting involved in diverse events such as International Women’s Day </a:t>
            </a:r>
          </a:p>
          <a:p>
            <a:pPr marL="285750" indent="-285750">
              <a:buFont typeface="Arial" panose="020B0604020202020204" pitchFamily="34" charset="0"/>
              <a:buChar char="•"/>
            </a:pPr>
            <a:r>
              <a:rPr lang="en-US" dirty="0">
                <a:solidFill>
                  <a:schemeClr val="bg1"/>
                </a:solidFill>
              </a:rPr>
              <a:t>Number of employees completed D&amp;I surveys</a:t>
            </a:r>
            <a:endParaRPr lang="en-IE" dirty="0">
              <a:solidFill>
                <a:schemeClr val="bg1"/>
              </a:solidFill>
            </a:endParaRPr>
          </a:p>
        </p:txBody>
      </p:sp>
      <p:sp>
        <p:nvSpPr>
          <p:cNvPr id="9" name="TextBox 8">
            <a:extLst>
              <a:ext uri="{FF2B5EF4-FFF2-40B4-BE49-F238E27FC236}">
                <a16:creationId xmlns:a16="http://schemas.microsoft.com/office/drawing/2014/main" id="{68340957-D55E-0ED7-A2BE-CC44F4432FB4}"/>
              </a:ext>
            </a:extLst>
          </p:cNvPr>
          <p:cNvSpPr txBox="1"/>
          <p:nvPr/>
        </p:nvSpPr>
        <p:spPr>
          <a:xfrm>
            <a:off x="8376250" y="851842"/>
            <a:ext cx="3215676" cy="2585323"/>
          </a:xfrm>
          <a:prstGeom prst="rect">
            <a:avLst/>
          </a:prstGeom>
          <a:noFill/>
        </p:spPr>
        <p:txBody>
          <a:bodyPr wrap="square" rtlCol="0">
            <a:spAutoFit/>
          </a:bodyPr>
          <a:lstStyle/>
          <a:p>
            <a:r>
              <a:rPr lang="en-US" b="1" dirty="0">
                <a:solidFill>
                  <a:schemeClr val="bg1"/>
                </a:solidFill>
              </a:rPr>
              <a:t>Talent Development</a:t>
            </a:r>
          </a:p>
          <a:p>
            <a:pPr marL="285750" indent="-285750">
              <a:buFont typeface="Arial" panose="020B0604020202020204" pitchFamily="34" charset="0"/>
              <a:buChar char="•"/>
            </a:pPr>
            <a:r>
              <a:rPr lang="en-US" dirty="0">
                <a:solidFill>
                  <a:schemeClr val="bg1"/>
                </a:solidFill>
              </a:rPr>
              <a:t>Number of mentors assigned to diverse mentees</a:t>
            </a:r>
          </a:p>
          <a:p>
            <a:pPr marL="285750" indent="-285750">
              <a:buFont typeface="Arial" panose="020B0604020202020204" pitchFamily="34" charset="0"/>
              <a:buChar char="•"/>
            </a:pPr>
            <a:r>
              <a:rPr lang="en-US" dirty="0">
                <a:solidFill>
                  <a:schemeClr val="bg1"/>
                </a:solidFill>
              </a:rPr>
              <a:t>Number of diverse trainings attended </a:t>
            </a:r>
          </a:p>
          <a:p>
            <a:pPr marL="285750" indent="-285750">
              <a:buFont typeface="Arial" panose="020B0604020202020204" pitchFamily="34" charset="0"/>
              <a:buChar char="•"/>
            </a:pPr>
            <a:r>
              <a:rPr lang="en-US" dirty="0">
                <a:solidFill>
                  <a:schemeClr val="bg1"/>
                </a:solidFill>
              </a:rPr>
              <a:t>Talent versus succession training metrics </a:t>
            </a:r>
          </a:p>
          <a:p>
            <a:pPr marL="285750" indent="-285750">
              <a:buFont typeface="Arial" panose="020B0604020202020204" pitchFamily="34" charset="0"/>
              <a:buChar char="•"/>
            </a:pPr>
            <a:r>
              <a:rPr lang="en-US" dirty="0">
                <a:solidFill>
                  <a:schemeClr val="bg1"/>
                </a:solidFill>
              </a:rPr>
              <a:t>Leadership </a:t>
            </a:r>
            <a:r>
              <a:rPr lang="en-US" dirty="0" err="1">
                <a:solidFill>
                  <a:schemeClr val="bg1"/>
                </a:solidFill>
              </a:rPr>
              <a:t>programmes</a:t>
            </a:r>
            <a:r>
              <a:rPr lang="en-US" dirty="0">
                <a:solidFill>
                  <a:schemeClr val="bg1"/>
                </a:solidFill>
              </a:rPr>
              <a:t> and M:F ratios attended</a:t>
            </a:r>
            <a:endParaRPr lang="en-IE" dirty="0">
              <a:solidFill>
                <a:schemeClr val="bg1"/>
              </a:solidFill>
            </a:endParaRPr>
          </a:p>
        </p:txBody>
      </p:sp>
      <p:sp>
        <p:nvSpPr>
          <p:cNvPr id="11" name="TextBox 10">
            <a:extLst>
              <a:ext uri="{FF2B5EF4-FFF2-40B4-BE49-F238E27FC236}">
                <a16:creationId xmlns:a16="http://schemas.microsoft.com/office/drawing/2014/main" id="{4AE5A755-BF2E-AB9E-8F6D-59B5A60D0845}"/>
              </a:ext>
            </a:extLst>
          </p:cNvPr>
          <p:cNvSpPr txBox="1"/>
          <p:nvPr/>
        </p:nvSpPr>
        <p:spPr>
          <a:xfrm>
            <a:off x="928777" y="4117128"/>
            <a:ext cx="2631057" cy="1200329"/>
          </a:xfrm>
          <a:prstGeom prst="rect">
            <a:avLst/>
          </a:prstGeom>
          <a:noFill/>
        </p:spPr>
        <p:txBody>
          <a:bodyPr wrap="square" rtlCol="0">
            <a:spAutoFit/>
          </a:bodyPr>
          <a:lstStyle/>
          <a:p>
            <a:r>
              <a:rPr lang="en-US" b="1" dirty="0">
                <a:solidFill>
                  <a:schemeClr val="bg1"/>
                </a:solidFill>
              </a:rPr>
              <a:t>Pay Equality</a:t>
            </a:r>
          </a:p>
          <a:p>
            <a:pPr marL="285750" indent="-285750">
              <a:buFont typeface="Arial" panose="020B0604020202020204" pitchFamily="34" charset="0"/>
              <a:buChar char="•"/>
            </a:pPr>
            <a:r>
              <a:rPr lang="en-US" dirty="0">
                <a:solidFill>
                  <a:schemeClr val="bg1"/>
                </a:solidFill>
              </a:rPr>
              <a:t>Pay Practices </a:t>
            </a:r>
            <a:r>
              <a:rPr lang="en-US" dirty="0" err="1">
                <a:solidFill>
                  <a:schemeClr val="bg1"/>
                </a:solidFill>
              </a:rPr>
              <a:t>e.g</a:t>
            </a:r>
            <a:r>
              <a:rPr lang="en-US" dirty="0">
                <a:solidFill>
                  <a:schemeClr val="bg1"/>
                </a:solidFill>
              </a:rPr>
              <a:t>: M:F pay parity/difference by level/by role type</a:t>
            </a:r>
            <a:endParaRPr lang="en-IE" dirty="0">
              <a:solidFill>
                <a:schemeClr val="bg1"/>
              </a:solidFill>
            </a:endParaRPr>
          </a:p>
        </p:txBody>
      </p:sp>
      <p:sp>
        <p:nvSpPr>
          <p:cNvPr id="12" name="TextBox 11">
            <a:extLst>
              <a:ext uri="{FF2B5EF4-FFF2-40B4-BE49-F238E27FC236}">
                <a16:creationId xmlns:a16="http://schemas.microsoft.com/office/drawing/2014/main" id="{0F166BF7-EA0B-B4A3-A27C-D5928FE957BD}"/>
              </a:ext>
            </a:extLst>
          </p:cNvPr>
          <p:cNvSpPr txBox="1"/>
          <p:nvPr/>
        </p:nvSpPr>
        <p:spPr>
          <a:xfrm>
            <a:off x="4541178" y="851842"/>
            <a:ext cx="3109643" cy="2585323"/>
          </a:xfrm>
          <a:prstGeom prst="rect">
            <a:avLst/>
          </a:prstGeom>
          <a:noFill/>
        </p:spPr>
        <p:txBody>
          <a:bodyPr wrap="square" rtlCol="0">
            <a:spAutoFit/>
          </a:bodyPr>
          <a:lstStyle/>
          <a:p>
            <a:r>
              <a:rPr lang="en-US" b="1" dirty="0">
                <a:solidFill>
                  <a:schemeClr val="bg1"/>
                </a:solidFill>
              </a:rPr>
              <a:t>Hiring Practices</a:t>
            </a:r>
          </a:p>
          <a:p>
            <a:pPr marL="285750" indent="-285750">
              <a:buFont typeface="Arial" panose="020B0604020202020204" pitchFamily="34" charset="0"/>
              <a:buChar char="•"/>
            </a:pPr>
            <a:r>
              <a:rPr lang="en-US" dirty="0">
                <a:solidFill>
                  <a:schemeClr val="bg1"/>
                </a:solidFill>
              </a:rPr>
              <a:t>M:F make-up of candidate short-lists 50/50</a:t>
            </a:r>
          </a:p>
          <a:p>
            <a:pPr marL="285750" indent="-285750">
              <a:buFont typeface="Arial" panose="020B0604020202020204" pitchFamily="34" charset="0"/>
              <a:buChar char="•"/>
            </a:pPr>
            <a:r>
              <a:rPr lang="en-US" dirty="0">
                <a:solidFill>
                  <a:schemeClr val="bg1"/>
                </a:solidFill>
              </a:rPr>
              <a:t>Have diverse candidate short-lists min 25%</a:t>
            </a:r>
          </a:p>
          <a:p>
            <a:pPr marL="285750" indent="-285750">
              <a:buFont typeface="Arial" panose="020B0604020202020204" pitchFamily="34" charset="0"/>
              <a:buChar char="•"/>
            </a:pPr>
            <a:r>
              <a:rPr lang="en-US" dirty="0">
                <a:solidFill>
                  <a:schemeClr val="bg1"/>
                </a:solidFill>
              </a:rPr>
              <a:t>Hire targets specific to certain role types </a:t>
            </a:r>
          </a:p>
          <a:p>
            <a:pPr marL="285750" indent="-285750">
              <a:buFont typeface="Arial" panose="020B0604020202020204" pitchFamily="34" charset="0"/>
              <a:buChar char="•"/>
            </a:pPr>
            <a:r>
              <a:rPr lang="en-US" dirty="0">
                <a:solidFill>
                  <a:schemeClr val="bg1"/>
                </a:solidFill>
              </a:rPr>
              <a:t>% of Interview panels with M:F and diversity balance </a:t>
            </a:r>
          </a:p>
        </p:txBody>
      </p:sp>
      <p:sp>
        <p:nvSpPr>
          <p:cNvPr id="13" name="TextBox 12">
            <a:extLst>
              <a:ext uri="{FF2B5EF4-FFF2-40B4-BE49-F238E27FC236}">
                <a16:creationId xmlns:a16="http://schemas.microsoft.com/office/drawing/2014/main" id="{54A0A65E-E562-3EFA-BC60-642FCBD837A4}"/>
              </a:ext>
            </a:extLst>
          </p:cNvPr>
          <p:cNvSpPr txBox="1"/>
          <p:nvPr/>
        </p:nvSpPr>
        <p:spPr>
          <a:xfrm>
            <a:off x="8477252" y="3954548"/>
            <a:ext cx="3114673" cy="2862322"/>
          </a:xfrm>
          <a:prstGeom prst="rect">
            <a:avLst/>
          </a:prstGeom>
          <a:noFill/>
        </p:spPr>
        <p:txBody>
          <a:bodyPr wrap="square" rtlCol="0">
            <a:spAutoFit/>
          </a:bodyPr>
          <a:lstStyle/>
          <a:p>
            <a:r>
              <a:rPr lang="en-US" b="1" dirty="0">
                <a:solidFill>
                  <a:schemeClr val="bg1"/>
                </a:solidFill>
              </a:rPr>
              <a:t>Flexible Work Practices </a:t>
            </a:r>
          </a:p>
          <a:p>
            <a:pPr marL="285750" indent="-285750">
              <a:buFont typeface="Arial" panose="020B0604020202020204" pitchFamily="34" charset="0"/>
              <a:buChar char="•"/>
            </a:pPr>
            <a:r>
              <a:rPr lang="en-US" dirty="0">
                <a:solidFill>
                  <a:schemeClr val="bg1"/>
                </a:solidFill>
              </a:rPr>
              <a:t>Number of employees returning from maternity leave/career break/carers leave &amp; support provided</a:t>
            </a:r>
          </a:p>
          <a:p>
            <a:pPr marL="285750" indent="-285750">
              <a:buFont typeface="Arial" panose="020B0604020202020204" pitchFamily="34" charset="0"/>
              <a:buChar char="•"/>
            </a:pPr>
            <a:r>
              <a:rPr lang="en-US" dirty="0">
                <a:solidFill>
                  <a:schemeClr val="bg1"/>
                </a:solidFill>
              </a:rPr>
              <a:t>% of employees using Parental Leave, Part-time hours </a:t>
            </a:r>
          </a:p>
          <a:p>
            <a:pPr marL="285750" indent="-285750">
              <a:buFont typeface="Arial" panose="020B0604020202020204" pitchFamily="34" charset="0"/>
              <a:buChar char="•"/>
            </a:pPr>
            <a:r>
              <a:rPr lang="en-US" dirty="0">
                <a:solidFill>
                  <a:schemeClr val="bg1"/>
                </a:solidFill>
              </a:rPr>
              <a:t>% of employees working remotely</a:t>
            </a:r>
            <a:endParaRPr lang="en-IE" dirty="0">
              <a:solidFill>
                <a:schemeClr val="bg1"/>
              </a:solidFill>
            </a:endParaRPr>
          </a:p>
        </p:txBody>
      </p:sp>
      <p:sp>
        <p:nvSpPr>
          <p:cNvPr id="2" name="TextBox 1">
            <a:extLst>
              <a:ext uri="{FF2B5EF4-FFF2-40B4-BE49-F238E27FC236}">
                <a16:creationId xmlns:a16="http://schemas.microsoft.com/office/drawing/2014/main" id="{D3F3C3CE-6D10-DECB-2AF9-FCBC8A7B6E72}"/>
              </a:ext>
            </a:extLst>
          </p:cNvPr>
          <p:cNvSpPr txBox="1"/>
          <p:nvPr/>
        </p:nvSpPr>
        <p:spPr>
          <a:xfrm>
            <a:off x="928777" y="6014323"/>
            <a:ext cx="2785973" cy="523220"/>
          </a:xfrm>
          <a:prstGeom prst="rect">
            <a:avLst/>
          </a:prstGeom>
          <a:noFill/>
        </p:spPr>
        <p:txBody>
          <a:bodyPr wrap="square" rtlCol="0">
            <a:spAutoFit/>
          </a:bodyPr>
          <a:lstStyle/>
          <a:p>
            <a:r>
              <a:rPr lang="en-IE" sz="1400" b="1" dirty="0">
                <a:solidFill>
                  <a:schemeClr val="bg1"/>
                </a:solidFill>
              </a:rPr>
              <a:t>Source</a:t>
            </a:r>
            <a:r>
              <a:rPr lang="en-IE" sz="1400" dirty="0">
                <a:solidFill>
                  <a:schemeClr val="bg1"/>
                </a:solidFill>
              </a:rPr>
              <a:t> </a:t>
            </a:r>
            <a:r>
              <a:rPr lang="en-IE" sz="1400" dirty="0">
                <a:solidFill>
                  <a:schemeClr val="bg1"/>
                </a:solidFill>
                <a:hlinkClick r:id="rId2">
                  <a:extLst>
                    <a:ext uri="{A12FA001-AC4F-418D-AE19-62706E023703}">
                      <ahyp:hlinkClr xmlns:ahyp="http://schemas.microsoft.com/office/drawing/2018/hyperlinkcolor" val="tx"/>
                    </a:ext>
                  </a:extLst>
                </a:hlinkClick>
              </a:rPr>
              <a:t>Diversity &amp; Inclusion, Bord Bia, Ireland</a:t>
            </a:r>
            <a:endParaRPr lang="en-IE" sz="1400" dirty="0">
              <a:solidFill>
                <a:schemeClr val="bg1"/>
              </a:solidFill>
            </a:endParaRPr>
          </a:p>
        </p:txBody>
      </p:sp>
    </p:spTree>
    <p:extLst>
      <p:ext uri="{BB962C8B-B14F-4D97-AF65-F5344CB8AC3E}">
        <p14:creationId xmlns:p14="http://schemas.microsoft.com/office/powerpoint/2010/main" val="258182239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2770812" y="692353"/>
            <a:ext cx="8448088" cy="8116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buClr>
                <a:srgbClr val="083F59"/>
              </a:buClr>
            </a:pPr>
            <a:r>
              <a:rPr lang="en-US" sz="2000" b="1" kern="100" dirty="0">
                <a:solidFill>
                  <a:schemeClr val="bg1"/>
                </a:solidFill>
                <a:highlight>
                  <a:srgbClr val="01A54E"/>
                </a:highlight>
                <a:cs typeface="Aharoni" panose="02010803020104030203" pitchFamily="2" charset="-79"/>
              </a:rPr>
              <a:t>Communicate the Strategy </a:t>
            </a:r>
            <a:r>
              <a:rPr lang="en-US" sz="2000" dirty="0"/>
              <a:t>Ensure that all employees understand and support the D&amp;I strategy, and </a:t>
            </a:r>
            <a:r>
              <a:rPr lang="en-US" sz="2000" dirty="0" err="1"/>
              <a:t>emphasise</a:t>
            </a:r>
            <a:r>
              <a:rPr lang="en-US" sz="2000" dirty="0"/>
              <a:t> your commitment to leadership and neurodiversity.</a:t>
            </a:r>
          </a:p>
          <a:p>
            <a:pPr>
              <a:buFont typeface="Arial" panose="020B0604020202020204" pitchFamily="34" charset="0"/>
              <a:buChar char="•"/>
            </a:pPr>
            <a:r>
              <a:rPr lang="en-US" sz="2000" b="1" dirty="0"/>
              <a:t>Internal Communications</a:t>
            </a:r>
            <a:r>
              <a:rPr lang="en-US" sz="2000" dirty="0"/>
              <a:t> Use multiple channels—such as staff meetings, emails, and the company intranet—to communicate the D&amp;I strategy and its importance.</a:t>
            </a:r>
          </a:p>
          <a:p>
            <a:pPr>
              <a:buFont typeface="Arial" panose="020B0604020202020204" pitchFamily="34" charset="0"/>
              <a:buChar char="•"/>
            </a:pPr>
            <a:r>
              <a:rPr lang="en-US" sz="2000" b="1" dirty="0"/>
              <a:t>Leadership Messaging</a:t>
            </a:r>
            <a:r>
              <a:rPr lang="en-US" sz="2000" dirty="0"/>
              <a:t> Have senior leaders articulate the business case for D&amp;I and share personal commitments to the strategy. This could be through video messages, newsletters, or in-person meetings.</a:t>
            </a:r>
          </a:p>
          <a:p>
            <a:pPr>
              <a:buFont typeface="Arial" panose="020B0604020202020204" pitchFamily="34" charset="0"/>
              <a:buChar char="•"/>
            </a:pPr>
            <a:r>
              <a:rPr lang="en-US" sz="2000" b="1" dirty="0"/>
              <a:t>Ongoing Engagement</a:t>
            </a:r>
            <a:r>
              <a:rPr lang="en-US" sz="2000" dirty="0"/>
              <a:t> Keep the conversation going by regularly updating employees on progress, celebrating milestones, and addressing challenges transparently.</a:t>
            </a:r>
          </a:p>
          <a:p>
            <a:pPr marL="457200" indent="-457200">
              <a:lnSpc>
                <a:spcPct val="100000"/>
              </a:lnSpc>
              <a:spcBef>
                <a:spcPts val="0"/>
              </a:spcBef>
              <a:spcAft>
                <a:spcPts val="600"/>
              </a:spcAft>
              <a:buClr>
                <a:srgbClr val="083F59"/>
              </a:buClr>
              <a:buFont typeface="+mj-lt"/>
              <a:buAutoNum type="arabicPeriod" startAt="3"/>
            </a:pPr>
            <a:endParaRPr lang="en-US" sz="2000" dirty="0"/>
          </a:p>
        </p:txBody>
      </p:sp>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56339" y="2588535"/>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sp>
        <p:nvSpPr>
          <p:cNvPr id="10" name="Rectangle: Rounded Corners 9">
            <a:extLst>
              <a:ext uri="{FF2B5EF4-FFF2-40B4-BE49-F238E27FC236}">
                <a16:creationId xmlns:a16="http://schemas.microsoft.com/office/drawing/2014/main" id="{9416DE82-BD5A-D0BF-6D70-1AEA76FD6730}"/>
              </a:ext>
            </a:extLst>
          </p:cNvPr>
          <p:cNvSpPr/>
          <p:nvPr/>
        </p:nvSpPr>
        <p:spPr>
          <a:xfrm>
            <a:off x="276226" y="5046359"/>
            <a:ext cx="11696426" cy="1668766"/>
          </a:xfrm>
          <a:prstGeom prst="roundRect">
            <a:avLst/>
          </a:prstGeom>
          <a:solidFill>
            <a:srgbClr val="01A54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14" name="TextBox 13">
            <a:extLst>
              <a:ext uri="{FF2B5EF4-FFF2-40B4-BE49-F238E27FC236}">
                <a16:creationId xmlns:a16="http://schemas.microsoft.com/office/drawing/2014/main" id="{4EBD0F0E-E93F-21BC-6451-392906D6B1A0}"/>
              </a:ext>
            </a:extLst>
          </p:cNvPr>
          <p:cNvSpPr txBox="1"/>
          <p:nvPr/>
        </p:nvSpPr>
        <p:spPr>
          <a:xfrm>
            <a:off x="849775" y="5161656"/>
            <a:ext cx="10974039" cy="1323439"/>
          </a:xfrm>
          <a:prstGeom prst="rect">
            <a:avLst/>
          </a:prstGeom>
          <a:solidFill>
            <a:srgbClr val="01A54E"/>
          </a:solidFill>
        </p:spPr>
        <p:txBody>
          <a:bodyPr wrap="square" rtlCol="0">
            <a:spAutoFit/>
          </a:bodyPr>
          <a:lstStyle/>
          <a:p>
            <a:r>
              <a:rPr lang="en-US" sz="2000" b="1" spc="0" dirty="0">
                <a:solidFill>
                  <a:schemeClr val="bg1"/>
                </a:solidFill>
                <a:latin typeface="+mn-lt"/>
              </a:rPr>
              <a:t>Example: </a:t>
            </a:r>
            <a:r>
              <a:rPr lang="en-US" sz="2000" dirty="0">
                <a:solidFill>
                  <a:schemeClr val="bg1"/>
                </a:solidFill>
              </a:rPr>
              <a:t>A healthcare SME in Denmark communicated its D&amp;I strategy through an all-staff meeting where the CEO </a:t>
            </a:r>
            <a:r>
              <a:rPr lang="en-US" sz="2000" dirty="0" err="1">
                <a:solidFill>
                  <a:schemeClr val="bg1"/>
                </a:solidFill>
              </a:rPr>
              <a:t>emphasised</a:t>
            </a:r>
            <a:r>
              <a:rPr lang="en-US" sz="2000" dirty="0">
                <a:solidFill>
                  <a:schemeClr val="bg1"/>
                </a:solidFill>
              </a:rPr>
              <a:t> the business benefits of diversity. They followed up with regular updates via email and a dedicated section on the company intranet, where employees could track progress and provide feedback.</a:t>
            </a:r>
            <a:endParaRPr lang="en-IE" sz="2000" dirty="0">
              <a:solidFill>
                <a:schemeClr val="bg1"/>
              </a:solidFill>
            </a:endParaRPr>
          </a:p>
        </p:txBody>
      </p:sp>
      <p:grpSp>
        <p:nvGrpSpPr>
          <p:cNvPr id="2" name="Graphic 4">
            <a:extLst>
              <a:ext uri="{FF2B5EF4-FFF2-40B4-BE49-F238E27FC236}">
                <a16:creationId xmlns:a16="http://schemas.microsoft.com/office/drawing/2014/main" id="{1A5B4FEC-5D96-DFAE-1B57-79CE70DBFA2D}"/>
              </a:ext>
            </a:extLst>
          </p:cNvPr>
          <p:cNvGrpSpPr/>
          <p:nvPr/>
        </p:nvGrpSpPr>
        <p:grpSpPr>
          <a:xfrm>
            <a:off x="666426" y="2319585"/>
            <a:ext cx="1854720" cy="1536689"/>
            <a:chOff x="7519042" y="4005432"/>
            <a:chExt cx="2897804" cy="1875619"/>
          </a:xfrm>
        </p:grpSpPr>
        <p:grpSp>
          <p:nvGrpSpPr>
            <p:cNvPr id="4" name="Graphic 4">
              <a:extLst>
                <a:ext uri="{FF2B5EF4-FFF2-40B4-BE49-F238E27FC236}">
                  <a16:creationId xmlns:a16="http://schemas.microsoft.com/office/drawing/2014/main" id="{FB71F942-41EB-56BD-847D-B6B285BD0326}"/>
                </a:ext>
              </a:extLst>
            </p:cNvPr>
            <p:cNvGrpSpPr/>
            <p:nvPr/>
          </p:nvGrpSpPr>
          <p:grpSpPr>
            <a:xfrm>
              <a:off x="7519042" y="4642819"/>
              <a:ext cx="2897804" cy="1238232"/>
              <a:chOff x="7519042" y="4642819"/>
              <a:chExt cx="2897804" cy="1238232"/>
            </a:xfrm>
          </p:grpSpPr>
          <p:sp>
            <p:nvSpPr>
              <p:cNvPr id="121" name="Freeform 42">
                <a:extLst>
                  <a:ext uri="{FF2B5EF4-FFF2-40B4-BE49-F238E27FC236}">
                    <a16:creationId xmlns:a16="http://schemas.microsoft.com/office/drawing/2014/main" id="{2135A2F4-BC02-23BA-3374-95B1ADD29DB3}"/>
                  </a:ext>
                </a:extLst>
              </p:cNvPr>
              <p:cNvSpPr/>
              <p:nvPr/>
            </p:nvSpPr>
            <p:spPr>
              <a:xfrm>
                <a:off x="7519042" y="4657156"/>
                <a:ext cx="2878921" cy="1223895"/>
              </a:xfrm>
              <a:custGeom>
                <a:avLst/>
                <a:gdLst>
                  <a:gd name="connsiteX0" fmla="*/ 2878728 w 2878921"/>
                  <a:gd name="connsiteY0" fmla="*/ 1107173 h 1223895"/>
                  <a:gd name="connsiteX1" fmla="*/ 2784881 w 2878921"/>
                  <a:gd name="connsiteY1" fmla="*/ 1016575 h 1223895"/>
                  <a:gd name="connsiteX2" fmla="*/ 2741928 w 2878921"/>
                  <a:gd name="connsiteY2" fmla="*/ 968930 h 1223895"/>
                  <a:gd name="connsiteX3" fmla="*/ 2678762 w 2878921"/>
                  <a:gd name="connsiteY3" fmla="*/ 676562 h 1223895"/>
                  <a:gd name="connsiteX4" fmla="*/ 2634727 w 2878921"/>
                  <a:gd name="connsiteY4" fmla="*/ 567917 h 1223895"/>
                  <a:gd name="connsiteX5" fmla="*/ 2614875 w 2878921"/>
                  <a:gd name="connsiteY5" fmla="*/ 554923 h 1223895"/>
                  <a:gd name="connsiteX6" fmla="*/ 2571922 w 2878921"/>
                  <a:gd name="connsiteY6" fmla="*/ 547704 h 1223895"/>
                  <a:gd name="connsiteX7" fmla="*/ 2470135 w 2878921"/>
                  <a:gd name="connsiteY7" fmla="*/ 474432 h 1223895"/>
                  <a:gd name="connsiteX8" fmla="*/ 2402277 w 2878921"/>
                  <a:gd name="connsiteY8" fmla="*/ 325361 h 1223895"/>
                  <a:gd name="connsiteX9" fmla="*/ 2336585 w 2878921"/>
                  <a:gd name="connsiteY9" fmla="*/ 148497 h 1223895"/>
                  <a:gd name="connsiteX10" fmla="*/ 2312040 w 2878921"/>
                  <a:gd name="connsiteY10" fmla="*/ 40573 h 1223895"/>
                  <a:gd name="connsiteX11" fmla="*/ 2263312 w 2878921"/>
                  <a:gd name="connsiteY11" fmla="*/ 147 h 1223895"/>
                  <a:gd name="connsiteX12" fmla="*/ 2110993 w 2878921"/>
                  <a:gd name="connsiteY12" fmla="*/ 1591 h 1223895"/>
                  <a:gd name="connsiteX13" fmla="*/ 2016424 w 2878921"/>
                  <a:gd name="connsiteY13" fmla="*/ 23609 h 1223895"/>
                  <a:gd name="connsiteX14" fmla="*/ 1985383 w 2878921"/>
                  <a:gd name="connsiteY14" fmla="*/ 64396 h 1223895"/>
                  <a:gd name="connsiteX15" fmla="*/ 1889010 w 2878921"/>
                  <a:gd name="connsiteY15" fmla="*/ 248479 h 1223895"/>
                  <a:gd name="connsiteX16" fmla="*/ 1804548 w 2878921"/>
                  <a:gd name="connsiteY16" fmla="*/ 464687 h 1223895"/>
                  <a:gd name="connsiteX17" fmla="*/ 1754737 w 2878921"/>
                  <a:gd name="connsiteY17" fmla="*/ 505112 h 1223895"/>
                  <a:gd name="connsiteX18" fmla="*/ 1576429 w 2878921"/>
                  <a:gd name="connsiteY18" fmla="*/ 626030 h 1223895"/>
                  <a:gd name="connsiteX19" fmla="*/ 1453346 w 2878921"/>
                  <a:gd name="connsiteY19" fmla="*/ 782681 h 1223895"/>
                  <a:gd name="connsiteX20" fmla="*/ 1357695 w 2878921"/>
                  <a:gd name="connsiteY20" fmla="*/ 894214 h 1223895"/>
                  <a:gd name="connsiteX21" fmla="*/ 1280452 w 2878921"/>
                  <a:gd name="connsiteY21" fmla="*/ 924534 h 1223895"/>
                  <a:gd name="connsiteX22" fmla="*/ 798588 w 2878921"/>
                  <a:gd name="connsiteY22" fmla="*/ 975066 h 1223895"/>
                  <a:gd name="connsiteX23" fmla="*/ 796422 w 2878921"/>
                  <a:gd name="connsiteY23" fmla="*/ 975427 h 1223895"/>
                  <a:gd name="connsiteX24" fmla="*/ 743002 w 2878921"/>
                  <a:gd name="connsiteY24" fmla="*/ 967486 h 1223895"/>
                  <a:gd name="connsiteX25" fmla="*/ 680919 w 2878921"/>
                  <a:gd name="connsiteY25" fmla="*/ 964238 h 1223895"/>
                  <a:gd name="connsiteX26" fmla="*/ 334409 w 2878921"/>
                  <a:gd name="connsiteY26" fmla="*/ 1008273 h 1223895"/>
                  <a:gd name="connsiteX27" fmla="*/ 239480 w 2878921"/>
                  <a:gd name="connsiteY27" fmla="*/ 1041841 h 1223895"/>
                  <a:gd name="connsiteX28" fmla="*/ 191835 w 2878921"/>
                  <a:gd name="connsiteY28" fmla="*/ 1072883 h 1223895"/>
                  <a:gd name="connsiteX29" fmla="*/ 101598 w 2878921"/>
                  <a:gd name="connsiteY29" fmla="*/ 1093096 h 1223895"/>
                  <a:gd name="connsiteX30" fmla="*/ 74167 w 2878921"/>
                  <a:gd name="connsiteY30" fmla="*/ 1150126 h 1223895"/>
                  <a:gd name="connsiteX31" fmla="*/ 60450 w 2878921"/>
                  <a:gd name="connsiteY31" fmla="*/ 1146516 h 1223895"/>
                  <a:gd name="connsiteX32" fmla="*/ 76332 w 2878921"/>
                  <a:gd name="connsiteY32" fmla="*/ 1113670 h 1223895"/>
                  <a:gd name="connsiteX33" fmla="*/ 57924 w 2878921"/>
                  <a:gd name="connsiteY33" fmla="*/ 1129913 h 1223895"/>
                  <a:gd name="connsiteX34" fmla="*/ 2338 w 2878921"/>
                  <a:gd name="connsiteY34" fmla="*/ 1163841 h 1223895"/>
                  <a:gd name="connsiteX35" fmla="*/ 138415 w 2878921"/>
                  <a:gd name="connsiteY35" fmla="*/ 1223398 h 1223895"/>
                  <a:gd name="connsiteX36" fmla="*/ 434753 w 2878921"/>
                  <a:gd name="connsiteY36" fmla="*/ 1192717 h 1223895"/>
                  <a:gd name="connsiteX37" fmla="*/ 760688 w 2878921"/>
                  <a:gd name="connsiteY37" fmla="*/ 1155540 h 1223895"/>
                  <a:gd name="connsiteX38" fmla="*/ 1318713 w 2878921"/>
                  <a:gd name="connsiteY38" fmla="*/ 1152652 h 1223895"/>
                  <a:gd name="connsiteX39" fmla="*/ 1875294 w 2878921"/>
                  <a:gd name="connsiteY39" fmla="*/ 1138214 h 1223895"/>
                  <a:gd name="connsiteX40" fmla="*/ 2149614 w 2878921"/>
                  <a:gd name="connsiteY40" fmla="*/ 1140019 h 1223895"/>
                  <a:gd name="connsiteX41" fmla="*/ 2415632 w 2878921"/>
                  <a:gd name="connsiteY41" fmla="*/ 1162398 h 1223895"/>
                  <a:gd name="connsiteX42" fmla="*/ 2681290 w 2878921"/>
                  <a:gd name="connsiteY42" fmla="*/ 1136770 h 1223895"/>
                  <a:gd name="connsiteX43" fmla="*/ 2871869 w 2878921"/>
                  <a:gd name="connsiteY43" fmla="*/ 1142907 h 1223895"/>
                  <a:gd name="connsiteX44" fmla="*/ 2878728 w 2878921"/>
                  <a:gd name="connsiteY44" fmla="*/ 1107173 h 12238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2878921" h="1223895">
                    <a:moveTo>
                      <a:pt x="2878728" y="1107173"/>
                    </a:moveTo>
                    <a:cubicBezTo>
                      <a:pt x="2876923" y="1054114"/>
                      <a:pt x="2851295" y="1027043"/>
                      <a:pt x="2784881" y="1016575"/>
                    </a:cubicBezTo>
                    <a:cubicBezTo>
                      <a:pt x="2754201" y="1011883"/>
                      <a:pt x="2747704" y="998528"/>
                      <a:pt x="2741928" y="968930"/>
                    </a:cubicBezTo>
                    <a:cubicBezTo>
                      <a:pt x="2723520" y="871474"/>
                      <a:pt x="2694283" y="774740"/>
                      <a:pt x="2678762" y="676562"/>
                    </a:cubicBezTo>
                    <a:cubicBezTo>
                      <a:pt x="2672626" y="637580"/>
                      <a:pt x="2648082" y="604734"/>
                      <a:pt x="2634727" y="567917"/>
                    </a:cubicBezTo>
                    <a:cubicBezTo>
                      <a:pt x="2631479" y="559616"/>
                      <a:pt x="2622815" y="556728"/>
                      <a:pt x="2614875" y="554923"/>
                    </a:cubicBezTo>
                    <a:cubicBezTo>
                      <a:pt x="2600798" y="551675"/>
                      <a:pt x="2585999" y="546261"/>
                      <a:pt x="2571922" y="547704"/>
                    </a:cubicBezTo>
                    <a:cubicBezTo>
                      <a:pt x="2518502" y="553480"/>
                      <a:pt x="2492874" y="512693"/>
                      <a:pt x="2470135" y="474432"/>
                    </a:cubicBezTo>
                    <a:cubicBezTo>
                      <a:pt x="2441260" y="425704"/>
                      <a:pt x="2415993" y="380947"/>
                      <a:pt x="2402277" y="325361"/>
                    </a:cubicBezTo>
                    <a:cubicBezTo>
                      <a:pt x="2387118" y="263639"/>
                      <a:pt x="2353910" y="209136"/>
                      <a:pt x="2336585" y="148497"/>
                    </a:cubicBezTo>
                    <a:cubicBezTo>
                      <a:pt x="2328643" y="116372"/>
                      <a:pt x="2319620" y="79195"/>
                      <a:pt x="2312040" y="40573"/>
                    </a:cubicBezTo>
                    <a:cubicBezTo>
                      <a:pt x="2307348" y="13141"/>
                      <a:pt x="2287134" y="3757"/>
                      <a:pt x="2263312" y="147"/>
                    </a:cubicBezTo>
                    <a:cubicBezTo>
                      <a:pt x="2257898" y="-575"/>
                      <a:pt x="2110993" y="1591"/>
                      <a:pt x="2110993" y="1591"/>
                    </a:cubicBezTo>
                    <a:cubicBezTo>
                      <a:pt x="2082477" y="1591"/>
                      <a:pt x="2036637" y="-1296"/>
                      <a:pt x="2016424" y="23609"/>
                    </a:cubicBezTo>
                    <a:cubicBezTo>
                      <a:pt x="2007400" y="34798"/>
                      <a:pt x="1987548" y="60065"/>
                      <a:pt x="1985383" y="64396"/>
                    </a:cubicBezTo>
                    <a:cubicBezTo>
                      <a:pt x="1953258" y="125757"/>
                      <a:pt x="1919329" y="186396"/>
                      <a:pt x="1889010" y="248479"/>
                    </a:cubicBezTo>
                    <a:cubicBezTo>
                      <a:pt x="1854720" y="318142"/>
                      <a:pt x="1838838" y="395024"/>
                      <a:pt x="1804548" y="464687"/>
                    </a:cubicBezTo>
                    <a:cubicBezTo>
                      <a:pt x="1793359" y="487065"/>
                      <a:pt x="1780003" y="501142"/>
                      <a:pt x="1754737" y="505112"/>
                    </a:cubicBezTo>
                    <a:cubicBezTo>
                      <a:pt x="1676773" y="517385"/>
                      <a:pt x="1621186" y="564308"/>
                      <a:pt x="1576429" y="626030"/>
                    </a:cubicBezTo>
                    <a:cubicBezTo>
                      <a:pt x="1537447" y="679811"/>
                      <a:pt x="1500992" y="735758"/>
                      <a:pt x="1453346" y="782681"/>
                    </a:cubicBezTo>
                    <a:cubicBezTo>
                      <a:pt x="1418334" y="817332"/>
                      <a:pt x="1388737" y="856314"/>
                      <a:pt x="1357695" y="894214"/>
                    </a:cubicBezTo>
                    <a:cubicBezTo>
                      <a:pt x="1338204" y="918036"/>
                      <a:pt x="1307162" y="919480"/>
                      <a:pt x="1280452" y="924534"/>
                    </a:cubicBezTo>
                    <a:cubicBezTo>
                      <a:pt x="1121274" y="953770"/>
                      <a:pt x="961375" y="978676"/>
                      <a:pt x="798588" y="975066"/>
                    </a:cubicBezTo>
                    <a:cubicBezTo>
                      <a:pt x="797866" y="975427"/>
                      <a:pt x="797144" y="975427"/>
                      <a:pt x="796422" y="975427"/>
                    </a:cubicBezTo>
                    <a:cubicBezTo>
                      <a:pt x="794257" y="975427"/>
                      <a:pt x="754552" y="969291"/>
                      <a:pt x="743002" y="967486"/>
                    </a:cubicBezTo>
                    <a:cubicBezTo>
                      <a:pt x="722427" y="963877"/>
                      <a:pt x="701854" y="963877"/>
                      <a:pt x="680919" y="964238"/>
                    </a:cubicBezTo>
                    <a:cubicBezTo>
                      <a:pt x="641214" y="964238"/>
                      <a:pt x="410208" y="993114"/>
                      <a:pt x="334409" y="1008273"/>
                    </a:cubicBezTo>
                    <a:cubicBezTo>
                      <a:pt x="301202" y="1014770"/>
                      <a:pt x="262220" y="1012605"/>
                      <a:pt x="239480" y="1041841"/>
                    </a:cubicBezTo>
                    <a:cubicBezTo>
                      <a:pt x="228652" y="1055919"/>
                      <a:pt x="209883" y="1069273"/>
                      <a:pt x="191835" y="1072883"/>
                    </a:cubicBezTo>
                    <a:cubicBezTo>
                      <a:pt x="166208" y="1078297"/>
                      <a:pt x="115675" y="1065303"/>
                      <a:pt x="101598" y="1093096"/>
                    </a:cubicBezTo>
                    <a:cubicBezTo>
                      <a:pt x="91853" y="1112226"/>
                      <a:pt x="88243" y="1133161"/>
                      <a:pt x="74167" y="1150126"/>
                    </a:cubicBezTo>
                    <a:cubicBezTo>
                      <a:pt x="70196" y="1154818"/>
                      <a:pt x="53953" y="1154457"/>
                      <a:pt x="60450" y="1146516"/>
                    </a:cubicBezTo>
                    <a:cubicBezTo>
                      <a:pt x="68030" y="1137132"/>
                      <a:pt x="72000" y="1125220"/>
                      <a:pt x="76332" y="1113670"/>
                    </a:cubicBezTo>
                    <a:cubicBezTo>
                      <a:pt x="71279" y="1119806"/>
                      <a:pt x="65143" y="1125220"/>
                      <a:pt x="57924" y="1129913"/>
                    </a:cubicBezTo>
                    <a:cubicBezTo>
                      <a:pt x="43486" y="1139658"/>
                      <a:pt x="10639" y="1147960"/>
                      <a:pt x="2338" y="1163841"/>
                    </a:cubicBezTo>
                    <a:cubicBezTo>
                      <a:pt x="-19319" y="1204629"/>
                      <a:pt x="116036" y="1222676"/>
                      <a:pt x="138415" y="1223398"/>
                    </a:cubicBezTo>
                    <a:cubicBezTo>
                      <a:pt x="238398" y="1227007"/>
                      <a:pt x="336936" y="1210404"/>
                      <a:pt x="434753" y="1192717"/>
                    </a:cubicBezTo>
                    <a:cubicBezTo>
                      <a:pt x="542315" y="1173226"/>
                      <a:pt x="651321" y="1161315"/>
                      <a:pt x="760688" y="1155540"/>
                    </a:cubicBezTo>
                    <a:cubicBezTo>
                      <a:pt x="946576" y="1145794"/>
                      <a:pt x="1132825" y="1150487"/>
                      <a:pt x="1318713" y="1152652"/>
                    </a:cubicBezTo>
                    <a:cubicBezTo>
                      <a:pt x="1504601" y="1154818"/>
                      <a:pt x="1689406" y="1145433"/>
                      <a:pt x="1875294" y="1138214"/>
                    </a:cubicBezTo>
                    <a:cubicBezTo>
                      <a:pt x="1966614" y="1134605"/>
                      <a:pt x="2058294" y="1131356"/>
                      <a:pt x="2149614" y="1140019"/>
                    </a:cubicBezTo>
                    <a:cubicBezTo>
                      <a:pt x="2238046" y="1148321"/>
                      <a:pt x="2326478" y="1162759"/>
                      <a:pt x="2415632" y="1162398"/>
                    </a:cubicBezTo>
                    <a:cubicBezTo>
                      <a:pt x="2505147" y="1162037"/>
                      <a:pt x="2592858" y="1146155"/>
                      <a:pt x="2681290" y="1136770"/>
                    </a:cubicBezTo>
                    <a:cubicBezTo>
                      <a:pt x="2745538" y="1129913"/>
                      <a:pt x="2808343" y="1137853"/>
                      <a:pt x="2871869" y="1142907"/>
                    </a:cubicBezTo>
                    <a:cubicBezTo>
                      <a:pt x="2878366" y="1136410"/>
                      <a:pt x="2879449" y="1125942"/>
                      <a:pt x="2878728" y="1107173"/>
                    </a:cubicBezTo>
                    <a:close/>
                  </a:path>
                </a:pathLst>
              </a:custGeom>
              <a:solidFill>
                <a:srgbClr val="FFFFFF"/>
              </a:solidFill>
              <a:ln w="3607" cap="flat">
                <a:noFill/>
                <a:prstDash val="solid"/>
                <a:miter/>
              </a:ln>
            </p:spPr>
            <p:txBody>
              <a:bodyPr rtlCol="0" anchor="ctr"/>
              <a:lstStyle/>
              <a:p>
                <a:endParaRPr lang="en-US"/>
              </a:p>
            </p:txBody>
          </p:sp>
          <p:sp>
            <p:nvSpPr>
              <p:cNvPr id="122" name="Freeform 43">
                <a:extLst>
                  <a:ext uri="{FF2B5EF4-FFF2-40B4-BE49-F238E27FC236}">
                    <a16:creationId xmlns:a16="http://schemas.microsoft.com/office/drawing/2014/main" id="{6CBE1F2A-70BF-CAE6-3E60-D109B1A54DF4}"/>
                  </a:ext>
                </a:extLst>
              </p:cNvPr>
              <p:cNvSpPr/>
              <p:nvPr/>
            </p:nvSpPr>
            <p:spPr>
              <a:xfrm>
                <a:off x="7581658" y="5770465"/>
                <a:ext cx="13716" cy="30319"/>
              </a:xfrm>
              <a:custGeom>
                <a:avLst/>
                <a:gdLst>
                  <a:gd name="connsiteX0" fmla="*/ 1083 w 13716"/>
                  <a:gd name="connsiteY0" fmla="*/ 12272 h 30319"/>
                  <a:gd name="connsiteX1" fmla="*/ 0 w 13716"/>
                  <a:gd name="connsiteY1" fmla="*/ 30320 h 30319"/>
                  <a:gd name="connsiteX2" fmla="*/ 13716 w 13716"/>
                  <a:gd name="connsiteY2" fmla="*/ 0 h 30319"/>
                  <a:gd name="connsiteX3" fmla="*/ 1083 w 13716"/>
                  <a:gd name="connsiteY3" fmla="*/ 12272 h 30319"/>
                </a:gdLst>
                <a:ahLst/>
                <a:cxnLst>
                  <a:cxn ang="0">
                    <a:pos x="connsiteX0" y="connsiteY0"/>
                  </a:cxn>
                  <a:cxn ang="0">
                    <a:pos x="connsiteX1" y="connsiteY1"/>
                  </a:cxn>
                  <a:cxn ang="0">
                    <a:pos x="connsiteX2" y="connsiteY2"/>
                  </a:cxn>
                  <a:cxn ang="0">
                    <a:pos x="connsiteX3" y="connsiteY3"/>
                  </a:cxn>
                </a:cxnLst>
                <a:rect l="l" t="t" r="r" b="b"/>
                <a:pathLst>
                  <a:path w="13716" h="30319">
                    <a:moveTo>
                      <a:pt x="1083" y="12272"/>
                    </a:moveTo>
                    <a:cubicBezTo>
                      <a:pt x="722" y="18409"/>
                      <a:pt x="361" y="24545"/>
                      <a:pt x="0" y="30320"/>
                    </a:cubicBezTo>
                    <a:cubicBezTo>
                      <a:pt x="6497" y="21657"/>
                      <a:pt x="9746" y="10828"/>
                      <a:pt x="13716" y="0"/>
                    </a:cubicBezTo>
                    <a:cubicBezTo>
                      <a:pt x="10107" y="4332"/>
                      <a:pt x="5775" y="8302"/>
                      <a:pt x="1083" y="12272"/>
                    </a:cubicBezTo>
                    <a:close/>
                  </a:path>
                </a:pathLst>
              </a:custGeom>
              <a:solidFill>
                <a:srgbClr val="FFFFFF"/>
              </a:solidFill>
              <a:ln w="3607" cap="flat">
                <a:noFill/>
                <a:prstDash val="solid"/>
                <a:miter/>
              </a:ln>
            </p:spPr>
            <p:txBody>
              <a:bodyPr rtlCol="0" anchor="ctr"/>
              <a:lstStyle/>
              <a:p>
                <a:endParaRPr lang="en-US"/>
              </a:p>
            </p:txBody>
          </p:sp>
          <p:sp>
            <p:nvSpPr>
              <p:cNvPr id="123" name="Freeform 44">
                <a:extLst>
                  <a:ext uri="{FF2B5EF4-FFF2-40B4-BE49-F238E27FC236}">
                    <a16:creationId xmlns:a16="http://schemas.microsoft.com/office/drawing/2014/main" id="{0FD50B84-8498-E1E1-590A-BDF6CA83B73F}"/>
                  </a:ext>
                </a:extLst>
              </p:cNvPr>
              <p:cNvSpPr/>
              <p:nvPr/>
            </p:nvSpPr>
            <p:spPr>
              <a:xfrm>
                <a:off x="7582019" y="4964109"/>
                <a:ext cx="1802210" cy="849308"/>
              </a:xfrm>
              <a:custGeom>
                <a:avLst/>
                <a:gdLst>
                  <a:gd name="connsiteX0" fmla="*/ 29598 w 1802210"/>
                  <a:gd name="connsiteY0" fmla="*/ 847143 h 849308"/>
                  <a:gd name="connsiteX1" fmla="*/ 168202 w 1802210"/>
                  <a:gd name="connsiteY1" fmla="*/ 811770 h 849308"/>
                  <a:gd name="connsiteX2" fmla="*/ 270711 w 1802210"/>
                  <a:gd name="connsiteY2" fmla="*/ 777480 h 849308"/>
                  <a:gd name="connsiteX3" fmla="*/ 570297 w 1802210"/>
                  <a:gd name="connsiteY3" fmla="*/ 705652 h 849308"/>
                  <a:gd name="connsiteX4" fmla="*/ 854362 w 1802210"/>
                  <a:gd name="connsiteY4" fmla="*/ 708179 h 849308"/>
                  <a:gd name="connsiteX5" fmla="*/ 1127600 w 1802210"/>
                  <a:gd name="connsiteY5" fmla="*/ 699877 h 849308"/>
                  <a:gd name="connsiteX6" fmla="*/ 1262594 w 1802210"/>
                  <a:gd name="connsiteY6" fmla="*/ 667031 h 849308"/>
                  <a:gd name="connsiteX7" fmla="*/ 1324677 w 1802210"/>
                  <a:gd name="connsiteY7" fmla="*/ 646096 h 849308"/>
                  <a:gd name="connsiteX8" fmla="*/ 1357884 w 1802210"/>
                  <a:gd name="connsiteY8" fmla="*/ 633824 h 849308"/>
                  <a:gd name="connsiteX9" fmla="*/ 1373044 w 1802210"/>
                  <a:gd name="connsiteY9" fmla="*/ 627326 h 849308"/>
                  <a:gd name="connsiteX10" fmla="*/ 1423937 w 1802210"/>
                  <a:gd name="connsiteY10" fmla="*/ 601338 h 849308"/>
                  <a:gd name="connsiteX11" fmla="*/ 1452453 w 1802210"/>
                  <a:gd name="connsiteY11" fmla="*/ 583652 h 849308"/>
                  <a:gd name="connsiteX12" fmla="*/ 1470500 w 1802210"/>
                  <a:gd name="connsiteY12" fmla="*/ 564883 h 849308"/>
                  <a:gd name="connsiteX13" fmla="*/ 1472665 w 1802210"/>
                  <a:gd name="connsiteY13" fmla="*/ 561273 h 849308"/>
                  <a:gd name="connsiteX14" fmla="*/ 1508038 w 1802210"/>
                  <a:gd name="connsiteY14" fmla="*/ 503882 h 849308"/>
                  <a:gd name="connsiteX15" fmla="*/ 1613074 w 1802210"/>
                  <a:gd name="connsiteY15" fmla="*/ 359864 h 849308"/>
                  <a:gd name="connsiteX16" fmla="*/ 1713417 w 1802210"/>
                  <a:gd name="connsiteY16" fmla="*/ 276125 h 849308"/>
                  <a:gd name="connsiteX17" fmla="*/ 1752761 w 1802210"/>
                  <a:gd name="connsiteY17" fmla="*/ 237864 h 849308"/>
                  <a:gd name="connsiteX18" fmla="*/ 1756370 w 1802210"/>
                  <a:gd name="connsiteY18" fmla="*/ 233894 h 849308"/>
                  <a:gd name="connsiteX19" fmla="*/ 1763589 w 1802210"/>
                  <a:gd name="connsiteY19" fmla="*/ 222704 h 849308"/>
                  <a:gd name="connsiteX20" fmla="*/ 1777305 w 1802210"/>
                  <a:gd name="connsiteY20" fmla="*/ 197799 h 849308"/>
                  <a:gd name="connsiteX21" fmla="*/ 1786690 w 1802210"/>
                  <a:gd name="connsiteY21" fmla="*/ 166036 h 849308"/>
                  <a:gd name="connsiteX22" fmla="*/ 1802210 w 1802210"/>
                  <a:gd name="connsiteY22" fmla="*/ 0 h 849308"/>
                  <a:gd name="connsiteX23" fmla="*/ 1742293 w 1802210"/>
                  <a:gd name="connsiteY23" fmla="*/ 158095 h 849308"/>
                  <a:gd name="connsiteX24" fmla="*/ 1692483 w 1802210"/>
                  <a:gd name="connsiteY24" fmla="*/ 198521 h 849308"/>
                  <a:gd name="connsiteX25" fmla="*/ 1514174 w 1802210"/>
                  <a:gd name="connsiteY25" fmla="*/ 319438 h 849308"/>
                  <a:gd name="connsiteX26" fmla="*/ 1391092 w 1802210"/>
                  <a:gd name="connsiteY26" fmla="*/ 476089 h 849308"/>
                  <a:gd name="connsiteX27" fmla="*/ 1295441 w 1802210"/>
                  <a:gd name="connsiteY27" fmla="*/ 587622 h 849308"/>
                  <a:gd name="connsiteX28" fmla="*/ 1218197 w 1802210"/>
                  <a:gd name="connsiteY28" fmla="*/ 617942 h 849308"/>
                  <a:gd name="connsiteX29" fmla="*/ 736333 w 1802210"/>
                  <a:gd name="connsiteY29" fmla="*/ 668474 h 849308"/>
                  <a:gd name="connsiteX30" fmla="*/ 734168 w 1802210"/>
                  <a:gd name="connsiteY30" fmla="*/ 668835 h 849308"/>
                  <a:gd name="connsiteX31" fmla="*/ 680747 w 1802210"/>
                  <a:gd name="connsiteY31" fmla="*/ 660895 h 849308"/>
                  <a:gd name="connsiteX32" fmla="*/ 618664 w 1802210"/>
                  <a:gd name="connsiteY32" fmla="*/ 657646 h 849308"/>
                  <a:gd name="connsiteX33" fmla="*/ 272154 w 1802210"/>
                  <a:gd name="connsiteY33" fmla="*/ 701681 h 849308"/>
                  <a:gd name="connsiteX34" fmla="*/ 177226 w 1802210"/>
                  <a:gd name="connsiteY34" fmla="*/ 735250 h 849308"/>
                  <a:gd name="connsiteX35" fmla="*/ 129580 w 1802210"/>
                  <a:gd name="connsiteY35" fmla="*/ 766291 h 849308"/>
                  <a:gd name="connsiteX36" fmla="*/ 39343 w 1802210"/>
                  <a:gd name="connsiteY36" fmla="*/ 786504 h 849308"/>
                  <a:gd name="connsiteX37" fmla="*/ 11911 w 1802210"/>
                  <a:gd name="connsiteY37" fmla="*/ 843534 h 849308"/>
                  <a:gd name="connsiteX38" fmla="*/ 0 w 1802210"/>
                  <a:gd name="connsiteY38" fmla="*/ 846060 h 849308"/>
                  <a:gd name="connsiteX39" fmla="*/ 0 w 1802210"/>
                  <a:gd name="connsiteY39" fmla="*/ 849309 h 849308"/>
                  <a:gd name="connsiteX40" fmla="*/ 29598 w 1802210"/>
                  <a:gd name="connsiteY40" fmla="*/ 847143 h 849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802210" h="849308">
                    <a:moveTo>
                      <a:pt x="29598" y="847143"/>
                    </a:moveTo>
                    <a:cubicBezTo>
                      <a:pt x="61722" y="841368"/>
                      <a:pt x="123083" y="828374"/>
                      <a:pt x="168202" y="811770"/>
                    </a:cubicBezTo>
                    <a:cubicBezTo>
                      <a:pt x="202492" y="800942"/>
                      <a:pt x="236782" y="789392"/>
                      <a:pt x="270711" y="777480"/>
                    </a:cubicBezTo>
                    <a:cubicBezTo>
                      <a:pt x="368888" y="743912"/>
                      <a:pt x="466344" y="715398"/>
                      <a:pt x="570297" y="705652"/>
                    </a:cubicBezTo>
                    <a:cubicBezTo>
                      <a:pt x="664143" y="696628"/>
                      <a:pt x="760516" y="706013"/>
                      <a:pt x="854362" y="708179"/>
                    </a:cubicBezTo>
                    <a:cubicBezTo>
                      <a:pt x="945682" y="710344"/>
                      <a:pt x="1037002" y="709983"/>
                      <a:pt x="1127600" y="699877"/>
                    </a:cubicBezTo>
                    <a:cubicBezTo>
                      <a:pt x="1173440" y="692297"/>
                      <a:pt x="1217837" y="681108"/>
                      <a:pt x="1262594" y="667031"/>
                    </a:cubicBezTo>
                    <a:cubicBezTo>
                      <a:pt x="1283168" y="660534"/>
                      <a:pt x="1304103" y="653676"/>
                      <a:pt x="1324677" y="646096"/>
                    </a:cubicBezTo>
                    <a:cubicBezTo>
                      <a:pt x="1335867" y="642125"/>
                      <a:pt x="1346695" y="638155"/>
                      <a:pt x="1357884" y="633824"/>
                    </a:cubicBezTo>
                    <a:cubicBezTo>
                      <a:pt x="1361133" y="632380"/>
                      <a:pt x="1367630" y="629853"/>
                      <a:pt x="1373044" y="627326"/>
                    </a:cubicBezTo>
                    <a:cubicBezTo>
                      <a:pt x="1390369" y="619386"/>
                      <a:pt x="1407334" y="611084"/>
                      <a:pt x="1423937" y="601338"/>
                    </a:cubicBezTo>
                    <a:cubicBezTo>
                      <a:pt x="1433683" y="595563"/>
                      <a:pt x="1443068" y="590149"/>
                      <a:pt x="1452453" y="583652"/>
                    </a:cubicBezTo>
                    <a:cubicBezTo>
                      <a:pt x="1458949" y="577877"/>
                      <a:pt x="1464725" y="571379"/>
                      <a:pt x="1470500" y="564883"/>
                    </a:cubicBezTo>
                    <a:cubicBezTo>
                      <a:pt x="1471222" y="563800"/>
                      <a:pt x="1471944" y="562717"/>
                      <a:pt x="1472665" y="561273"/>
                    </a:cubicBezTo>
                    <a:cubicBezTo>
                      <a:pt x="1484938" y="542504"/>
                      <a:pt x="1496488" y="523374"/>
                      <a:pt x="1508038" y="503882"/>
                    </a:cubicBezTo>
                    <a:cubicBezTo>
                      <a:pt x="1537997" y="453350"/>
                      <a:pt x="1570482" y="400652"/>
                      <a:pt x="1613074" y="359864"/>
                    </a:cubicBezTo>
                    <a:cubicBezTo>
                      <a:pt x="1644477" y="329906"/>
                      <a:pt x="1680932" y="305001"/>
                      <a:pt x="1713417" y="276125"/>
                    </a:cubicBezTo>
                    <a:cubicBezTo>
                      <a:pt x="1727133" y="263852"/>
                      <a:pt x="1740849" y="251580"/>
                      <a:pt x="1752761" y="237864"/>
                    </a:cubicBezTo>
                    <a:cubicBezTo>
                      <a:pt x="1753844" y="236781"/>
                      <a:pt x="1754926" y="235338"/>
                      <a:pt x="1756370" y="233894"/>
                    </a:cubicBezTo>
                    <a:cubicBezTo>
                      <a:pt x="1758897" y="230284"/>
                      <a:pt x="1761063" y="226314"/>
                      <a:pt x="1763589" y="222704"/>
                    </a:cubicBezTo>
                    <a:cubicBezTo>
                      <a:pt x="1768282" y="214402"/>
                      <a:pt x="1772973" y="206462"/>
                      <a:pt x="1777305" y="197799"/>
                    </a:cubicBezTo>
                    <a:cubicBezTo>
                      <a:pt x="1780915" y="186970"/>
                      <a:pt x="1784163" y="176864"/>
                      <a:pt x="1786690" y="166036"/>
                    </a:cubicBezTo>
                    <a:cubicBezTo>
                      <a:pt x="1792465" y="110811"/>
                      <a:pt x="1794991" y="55225"/>
                      <a:pt x="1802210" y="0"/>
                    </a:cubicBezTo>
                    <a:cubicBezTo>
                      <a:pt x="1782720" y="52698"/>
                      <a:pt x="1767199" y="107201"/>
                      <a:pt x="1742293" y="158095"/>
                    </a:cubicBezTo>
                    <a:cubicBezTo>
                      <a:pt x="1731104" y="180474"/>
                      <a:pt x="1717749" y="194550"/>
                      <a:pt x="1692483" y="198521"/>
                    </a:cubicBezTo>
                    <a:cubicBezTo>
                      <a:pt x="1614518" y="210793"/>
                      <a:pt x="1558932" y="257716"/>
                      <a:pt x="1514174" y="319438"/>
                    </a:cubicBezTo>
                    <a:cubicBezTo>
                      <a:pt x="1475192" y="373219"/>
                      <a:pt x="1438737" y="429166"/>
                      <a:pt x="1391092" y="476089"/>
                    </a:cubicBezTo>
                    <a:cubicBezTo>
                      <a:pt x="1356079" y="510741"/>
                      <a:pt x="1326482" y="549723"/>
                      <a:pt x="1295441" y="587622"/>
                    </a:cubicBezTo>
                    <a:cubicBezTo>
                      <a:pt x="1275949" y="611445"/>
                      <a:pt x="1244908" y="612888"/>
                      <a:pt x="1218197" y="617942"/>
                    </a:cubicBezTo>
                    <a:cubicBezTo>
                      <a:pt x="1059020" y="647178"/>
                      <a:pt x="899120" y="672084"/>
                      <a:pt x="736333" y="668474"/>
                    </a:cubicBezTo>
                    <a:cubicBezTo>
                      <a:pt x="735611" y="668835"/>
                      <a:pt x="734889" y="668835"/>
                      <a:pt x="734168" y="668835"/>
                    </a:cubicBezTo>
                    <a:cubicBezTo>
                      <a:pt x="732001" y="668835"/>
                      <a:pt x="692297" y="662699"/>
                      <a:pt x="680747" y="660895"/>
                    </a:cubicBezTo>
                    <a:cubicBezTo>
                      <a:pt x="660173" y="657285"/>
                      <a:pt x="639599" y="657285"/>
                      <a:pt x="618664" y="657646"/>
                    </a:cubicBezTo>
                    <a:cubicBezTo>
                      <a:pt x="578960" y="657646"/>
                      <a:pt x="347953" y="686522"/>
                      <a:pt x="272154" y="701681"/>
                    </a:cubicBezTo>
                    <a:cubicBezTo>
                      <a:pt x="238947" y="708179"/>
                      <a:pt x="199965" y="706013"/>
                      <a:pt x="177226" y="735250"/>
                    </a:cubicBezTo>
                    <a:cubicBezTo>
                      <a:pt x="166397" y="749327"/>
                      <a:pt x="147628" y="762682"/>
                      <a:pt x="129580" y="766291"/>
                    </a:cubicBezTo>
                    <a:cubicBezTo>
                      <a:pt x="103953" y="771705"/>
                      <a:pt x="53420" y="758711"/>
                      <a:pt x="39343" y="786504"/>
                    </a:cubicBezTo>
                    <a:cubicBezTo>
                      <a:pt x="29598" y="805634"/>
                      <a:pt x="25988" y="826570"/>
                      <a:pt x="11911" y="843534"/>
                    </a:cubicBezTo>
                    <a:cubicBezTo>
                      <a:pt x="9746" y="846060"/>
                      <a:pt x="3609" y="847143"/>
                      <a:pt x="0" y="846060"/>
                    </a:cubicBezTo>
                    <a:cubicBezTo>
                      <a:pt x="0" y="847143"/>
                      <a:pt x="0" y="848226"/>
                      <a:pt x="0" y="849309"/>
                    </a:cubicBezTo>
                    <a:cubicBezTo>
                      <a:pt x="9385" y="848587"/>
                      <a:pt x="19491" y="847865"/>
                      <a:pt x="29598" y="847143"/>
                    </a:cubicBezTo>
                    <a:close/>
                  </a:path>
                </a:pathLst>
              </a:custGeom>
              <a:solidFill>
                <a:srgbClr val="FFFFFF"/>
              </a:solidFill>
              <a:ln w="3607" cap="flat">
                <a:noFill/>
                <a:prstDash val="solid"/>
                <a:miter/>
              </a:ln>
            </p:spPr>
            <p:txBody>
              <a:bodyPr rtlCol="0" anchor="ctr"/>
              <a:lstStyle/>
              <a:p>
                <a:endParaRPr lang="en-US"/>
              </a:p>
            </p:txBody>
          </p:sp>
          <p:sp>
            <p:nvSpPr>
              <p:cNvPr id="124" name="Freeform 45">
                <a:extLst>
                  <a:ext uri="{FF2B5EF4-FFF2-40B4-BE49-F238E27FC236}">
                    <a16:creationId xmlns:a16="http://schemas.microsoft.com/office/drawing/2014/main" id="{4155DA2E-6172-D5E4-1154-2E16F078DD38}"/>
                  </a:ext>
                </a:extLst>
              </p:cNvPr>
              <p:cNvSpPr/>
              <p:nvPr/>
            </p:nvSpPr>
            <p:spPr>
              <a:xfrm>
                <a:off x="9517780" y="4657156"/>
                <a:ext cx="880183" cy="1141823"/>
              </a:xfrm>
              <a:custGeom>
                <a:avLst/>
                <a:gdLst>
                  <a:gd name="connsiteX0" fmla="*/ 879990 w 880183"/>
                  <a:gd name="connsiteY0" fmla="*/ 1107173 h 1141823"/>
                  <a:gd name="connsiteX1" fmla="*/ 786144 w 880183"/>
                  <a:gd name="connsiteY1" fmla="*/ 1016575 h 1141823"/>
                  <a:gd name="connsiteX2" fmla="*/ 743190 w 880183"/>
                  <a:gd name="connsiteY2" fmla="*/ 968930 h 1141823"/>
                  <a:gd name="connsiteX3" fmla="*/ 680025 w 880183"/>
                  <a:gd name="connsiteY3" fmla="*/ 676562 h 1141823"/>
                  <a:gd name="connsiteX4" fmla="*/ 635989 w 880183"/>
                  <a:gd name="connsiteY4" fmla="*/ 567917 h 1141823"/>
                  <a:gd name="connsiteX5" fmla="*/ 616137 w 880183"/>
                  <a:gd name="connsiteY5" fmla="*/ 554923 h 1141823"/>
                  <a:gd name="connsiteX6" fmla="*/ 573185 w 880183"/>
                  <a:gd name="connsiteY6" fmla="*/ 547704 h 1141823"/>
                  <a:gd name="connsiteX7" fmla="*/ 471398 w 880183"/>
                  <a:gd name="connsiteY7" fmla="*/ 474432 h 1141823"/>
                  <a:gd name="connsiteX8" fmla="*/ 403539 w 880183"/>
                  <a:gd name="connsiteY8" fmla="*/ 325361 h 1141823"/>
                  <a:gd name="connsiteX9" fmla="*/ 337847 w 880183"/>
                  <a:gd name="connsiteY9" fmla="*/ 148497 h 1141823"/>
                  <a:gd name="connsiteX10" fmla="*/ 313303 w 880183"/>
                  <a:gd name="connsiteY10" fmla="*/ 40573 h 1141823"/>
                  <a:gd name="connsiteX11" fmla="*/ 264575 w 880183"/>
                  <a:gd name="connsiteY11" fmla="*/ 147 h 1141823"/>
                  <a:gd name="connsiteX12" fmla="*/ 112255 w 880183"/>
                  <a:gd name="connsiteY12" fmla="*/ 1591 h 1141823"/>
                  <a:gd name="connsiteX13" fmla="*/ 17686 w 880183"/>
                  <a:gd name="connsiteY13" fmla="*/ 23609 h 1141823"/>
                  <a:gd name="connsiteX14" fmla="*/ 0 w 880183"/>
                  <a:gd name="connsiteY14" fmla="*/ 45988 h 1141823"/>
                  <a:gd name="connsiteX15" fmla="*/ 20213 w 880183"/>
                  <a:gd name="connsiteY15" fmla="*/ 34798 h 1141823"/>
                  <a:gd name="connsiteX16" fmla="*/ 221621 w 880183"/>
                  <a:gd name="connsiteY16" fmla="*/ 60786 h 1141823"/>
                  <a:gd name="connsiteX17" fmla="*/ 289119 w 880183"/>
                  <a:gd name="connsiteY17" fmla="*/ 161852 h 1141823"/>
                  <a:gd name="connsiteX18" fmla="*/ 363113 w 880183"/>
                  <a:gd name="connsiteY18" fmla="*/ 385639 h 1141823"/>
                  <a:gd name="connsiteX19" fmla="*/ 388740 w 880183"/>
                  <a:gd name="connsiteY19" fmla="*/ 480207 h 1141823"/>
                  <a:gd name="connsiteX20" fmla="*/ 393433 w 880183"/>
                  <a:gd name="connsiteY20" fmla="*/ 494284 h 1141823"/>
                  <a:gd name="connsiteX21" fmla="*/ 409314 w 880183"/>
                  <a:gd name="connsiteY21" fmla="*/ 522799 h 1141823"/>
                  <a:gd name="connsiteX22" fmla="*/ 412923 w 880183"/>
                  <a:gd name="connsiteY22" fmla="*/ 527852 h 1141823"/>
                  <a:gd name="connsiteX23" fmla="*/ 414728 w 880183"/>
                  <a:gd name="connsiteY23" fmla="*/ 530018 h 1141823"/>
                  <a:gd name="connsiteX24" fmla="*/ 444327 w 880183"/>
                  <a:gd name="connsiteY24" fmla="*/ 558894 h 1141823"/>
                  <a:gd name="connsiteX25" fmla="*/ 472480 w 880183"/>
                  <a:gd name="connsiteY25" fmla="*/ 581634 h 1141823"/>
                  <a:gd name="connsiteX26" fmla="*/ 519764 w 880183"/>
                  <a:gd name="connsiteY26" fmla="*/ 620255 h 1141823"/>
                  <a:gd name="connsiteX27" fmla="*/ 638516 w 880183"/>
                  <a:gd name="connsiteY27" fmla="*/ 850179 h 1141823"/>
                  <a:gd name="connsiteX28" fmla="*/ 658007 w 880183"/>
                  <a:gd name="connsiteY28" fmla="*/ 910817 h 1141823"/>
                  <a:gd name="connsiteX29" fmla="*/ 660895 w 880183"/>
                  <a:gd name="connsiteY29" fmla="*/ 918036 h 1141823"/>
                  <a:gd name="connsiteX30" fmla="*/ 665948 w 880183"/>
                  <a:gd name="connsiteY30" fmla="*/ 927421 h 1141823"/>
                  <a:gd name="connsiteX31" fmla="*/ 672084 w 880183"/>
                  <a:gd name="connsiteY31" fmla="*/ 937528 h 1141823"/>
                  <a:gd name="connsiteX32" fmla="*/ 672806 w 880183"/>
                  <a:gd name="connsiteY32" fmla="*/ 938249 h 1141823"/>
                  <a:gd name="connsiteX33" fmla="*/ 704569 w 880183"/>
                  <a:gd name="connsiteY33" fmla="*/ 967847 h 1141823"/>
                  <a:gd name="connsiteX34" fmla="*/ 786144 w 880183"/>
                  <a:gd name="connsiteY34" fmla="*/ 1134966 h 1141823"/>
                  <a:gd name="connsiteX35" fmla="*/ 873131 w 880183"/>
                  <a:gd name="connsiteY35" fmla="*/ 1141824 h 1141823"/>
                  <a:gd name="connsiteX36" fmla="*/ 879990 w 880183"/>
                  <a:gd name="connsiteY36" fmla="*/ 1107173 h 11418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880183" h="1141823">
                    <a:moveTo>
                      <a:pt x="879990" y="1107173"/>
                    </a:moveTo>
                    <a:cubicBezTo>
                      <a:pt x="878185" y="1054114"/>
                      <a:pt x="852558" y="1027043"/>
                      <a:pt x="786144" y="1016575"/>
                    </a:cubicBezTo>
                    <a:cubicBezTo>
                      <a:pt x="755463" y="1011883"/>
                      <a:pt x="748966" y="998528"/>
                      <a:pt x="743190" y="968930"/>
                    </a:cubicBezTo>
                    <a:cubicBezTo>
                      <a:pt x="724783" y="871474"/>
                      <a:pt x="695545" y="774740"/>
                      <a:pt x="680025" y="676562"/>
                    </a:cubicBezTo>
                    <a:cubicBezTo>
                      <a:pt x="673889" y="637580"/>
                      <a:pt x="649344" y="604734"/>
                      <a:pt x="635989" y="567917"/>
                    </a:cubicBezTo>
                    <a:cubicBezTo>
                      <a:pt x="632741" y="559616"/>
                      <a:pt x="624078" y="556728"/>
                      <a:pt x="616137" y="554923"/>
                    </a:cubicBezTo>
                    <a:cubicBezTo>
                      <a:pt x="602060" y="551675"/>
                      <a:pt x="587261" y="546261"/>
                      <a:pt x="573185" y="547704"/>
                    </a:cubicBezTo>
                    <a:cubicBezTo>
                      <a:pt x="519764" y="553480"/>
                      <a:pt x="494137" y="512693"/>
                      <a:pt x="471398" y="474432"/>
                    </a:cubicBezTo>
                    <a:cubicBezTo>
                      <a:pt x="442522" y="425704"/>
                      <a:pt x="417256" y="380947"/>
                      <a:pt x="403539" y="325361"/>
                    </a:cubicBezTo>
                    <a:cubicBezTo>
                      <a:pt x="388380" y="263639"/>
                      <a:pt x="355172" y="209136"/>
                      <a:pt x="337847" y="148497"/>
                    </a:cubicBezTo>
                    <a:cubicBezTo>
                      <a:pt x="329906" y="116372"/>
                      <a:pt x="320882" y="79195"/>
                      <a:pt x="313303" y="40573"/>
                    </a:cubicBezTo>
                    <a:cubicBezTo>
                      <a:pt x="308610" y="13141"/>
                      <a:pt x="288397" y="3757"/>
                      <a:pt x="264575" y="147"/>
                    </a:cubicBezTo>
                    <a:cubicBezTo>
                      <a:pt x="259160" y="-575"/>
                      <a:pt x="112255" y="1591"/>
                      <a:pt x="112255" y="1591"/>
                    </a:cubicBezTo>
                    <a:cubicBezTo>
                      <a:pt x="83740" y="1591"/>
                      <a:pt x="37899" y="-1296"/>
                      <a:pt x="17686" y="23609"/>
                    </a:cubicBezTo>
                    <a:cubicBezTo>
                      <a:pt x="13355" y="29023"/>
                      <a:pt x="6497" y="38047"/>
                      <a:pt x="0" y="45988"/>
                    </a:cubicBezTo>
                    <a:cubicBezTo>
                      <a:pt x="6497" y="42017"/>
                      <a:pt x="13355" y="38047"/>
                      <a:pt x="20213" y="34798"/>
                    </a:cubicBezTo>
                    <a:cubicBezTo>
                      <a:pt x="84101" y="4118"/>
                      <a:pt x="170728" y="1230"/>
                      <a:pt x="221621" y="60786"/>
                    </a:cubicBezTo>
                    <a:cubicBezTo>
                      <a:pt x="247971" y="91828"/>
                      <a:pt x="272515" y="124313"/>
                      <a:pt x="289119" y="161852"/>
                    </a:cubicBezTo>
                    <a:cubicBezTo>
                      <a:pt x="321604" y="234763"/>
                      <a:pt x="343983" y="308396"/>
                      <a:pt x="363113" y="385639"/>
                    </a:cubicBezTo>
                    <a:cubicBezTo>
                      <a:pt x="371054" y="417403"/>
                      <a:pt x="378273" y="449527"/>
                      <a:pt x="388740" y="480207"/>
                    </a:cubicBezTo>
                    <a:cubicBezTo>
                      <a:pt x="390184" y="484899"/>
                      <a:pt x="391989" y="489592"/>
                      <a:pt x="393433" y="494284"/>
                    </a:cubicBezTo>
                    <a:cubicBezTo>
                      <a:pt x="398125" y="504030"/>
                      <a:pt x="403539" y="513414"/>
                      <a:pt x="409314" y="522799"/>
                    </a:cubicBezTo>
                    <a:cubicBezTo>
                      <a:pt x="410397" y="524243"/>
                      <a:pt x="411480" y="526048"/>
                      <a:pt x="412923" y="527852"/>
                    </a:cubicBezTo>
                    <a:cubicBezTo>
                      <a:pt x="413646" y="528574"/>
                      <a:pt x="414368" y="529296"/>
                      <a:pt x="414728" y="530018"/>
                    </a:cubicBezTo>
                    <a:cubicBezTo>
                      <a:pt x="424113" y="540125"/>
                      <a:pt x="433859" y="549870"/>
                      <a:pt x="444327" y="558894"/>
                    </a:cubicBezTo>
                    <a:cubicBezTo>
                      <a:pt x="450463" y="564308"/>
                      <a:pt x="467788" y="577663"/>
                      <a:pt x="472480" y="581634"/>
                    </a:cubicBezTo>
                    <a:cubicBezTo>
                      <a:pt x="489084" y="593545"/>
                      <a:pt x="505326" y="605817"/>
                      <a:pt x="519764" y="620255"/>
                    </a:cubicBezTo>
                    <a:cubicBezTo>
                      <a:pt x="584013" y="684864"/>
                      <a:pt x="612889" y="764634"/>
                      <a:pt x="638516" y="850179"/>
                    </a:cubicBezTo>
                    <a:cubicBezTo>
                      <a:pt x="644652" y="870391"/>
                      <a:pt x="650788" y="890604"/>
                      <a:pt x="658007" y="910817"/>
                    </a:cubicBezTo>
                    <a:cubicBezTo>
                      <a:pt x="658729" y="912983"/>
                      <a:pt x="659812" y="915510"/>
                      <a:pt x="660895" y="918036"/>
                    </a:cubicBezTo>
                    <a:cubicBezTo>
                      <a:pt x="662338" y="921285"/>
                      <a:pt x="664143" y="924534"/>
                      <a:pt x="665948" y="927421"/>
                    </a:cubicBezTo>
                    <a:cubicBezTo>
                      <a:pt x="667753" y="930670"/>
                      <a:pt x="669919" y="933918"/>
                      <a:pt x="672084" y="937528"/>
                    </a:cubicBezTo>
                    <a:cubicBezTo>
                      <a:pt x="672445" y="937888"/>
                      <a:pt x="672806" y="938249"/>
                      <a:pt x="672806" y="938249"/>
                    </a:cubicBezTo>
                    <a:cubicBezTo>
                      <a:pt x="683274" y="948356"/>
                      <a:pt x="694462" y="957741"/>
                      <a:pt x="704569" y="967847"/>
                    </a:cubicBezTo>
                    <a:cubicBezTo>
                      <a:pt x="748966" y="1011883"/>
                      <a:pt x="785061" y="1070356"/>
                      <a:pt x="786144" y="1134966"/>
                    </a:cubicBezTo>
                    <a:cubicBezTo>
                      <a:pt x="815019" y="1136770"/>
                      <a:pt x="844256" y="1139658"/>
                      <a:pt x="873131" y="1141824"/>
                    </a:cubicBezTo>
                    <a:cubicBezTo>
                      <a:pt x="879629" y="1136410"/>
                      <a:pt x="880712" y="1125942"/>
                      <a:pt x="879990" y="1107173"/>
                    </a:cubicBezTo>
                    <a:close/>
                  </a:path>
                </a:pathLst>
              </a:custGeom>
              <a:solidFill>
                <a:srgbClr val="FFFFFF"/>
              </a:solidFill>
              <a:ln w="3607" cap="flat">
                <a:noFill/>
                <a:prstDash val="solid"/>
                <a:miter/>
              </a:ln>
            </p:spPr>
            <p:txBody>
              <a:bodyPr rtlCol="0" anchor="ctr"/>
              <a:lstStyle/>
              <a:p>
                <a:endParaRPr lang="en-US"/>
              </a:p>
            </p:txBody>
          </p:sp>
          <p:sp>
            <p:nvSpPr>
              <p:cNvPr id="125" name="Freeform 46">
                <a:extLst>
                  <a:ext uri="{FF2B5EF4-FFF2-40B4-BE49-F238E27FC236}">
                    <a16:creationId xmlns:a16="http://schemas.microsoft.com/office/drawing/2014/main" id="{227CEDE2-68B8-6597-47E6-B154783D90E9}"/>
                  </a:ext>
                </a:extLst>
              </p:cNvPr>
              <p:cNvSpPr/>
              <p:nvPr/>
            </p:nvSpPr>
            <p:spPr>
              <a:xfrm>
                <a:off x="7578674" y="4642819"/>
                <a:ext cx="2838173" cy="1174568"/>
              </a:xfrm>
              <a:custGeom>
                <a:avLst/>
                <a:gdLst>
                  <a:gd name="connsiteX0" fmla="*/ 2833895 w 2838173"/>
                  <a:gd name="connsiteY0" fmla="*/ 1102019 h 1174568"/>
                  <a:gd name="connsiteX1" fmla="*/ 2770007 w 2838173"/>
                  <a:gd name="connsiteY1" fmla="*/ 1029829 h 1174568"/>
                  <a:gd name="connsiteX2" fmla="*/ 2722723 w 2838173"/>
                  <a:gd name="connsiteY2" fmla="*/ 1016474 h 1174568"/>
                  <a:gd name="connsiteX3" fmla="*/ 2698539 w 2838173"/>
                  <a:gd name="connsiteY3" fmla="*/ 991208 h 1174568"/>
                  <a:gd name="connsiteX4" fmla="*/ 2664972 w 2838173"/>
                  <a:gd name="connsiteY4" fmla="*/ 836001 h 1174568"/>
                  <a:gd name="connsiteX5" fmla="*/ 2600001 w 2838173"/>
                  <a:gd name="connsiteY5" fmla="*/ 585503 h 1174568"/>
                  <a:gd name="connsiteX6" fmla="*/ 2574735 w 2838173"/>
                  <a:gd name="connsiteY6" fmla="*/ 556266 h 1174568"/>
                  <a:gd name="connsiteX7" fmla="*/ 2515539 w 2838173"/>
                  <a:gd name="connsiteY7" fmla="*/ 546882 h 1174568"/>
                  <a:gd name="connsiteX8" fmla="*/ 2427829 w 2838173"/>
                  <a:gd name="connsiteY8" fmla="*/ 488769 h 1174568"/>
                  <a:gd name="connsiteX9" fmla="*/ 2355279 w 2838173"/>
                  <a:gd name="connsiteY9" fmla="*/ 320928 h 1174568"/>
                  <a:gd name="connsiteX10" fmla="*/ 2269012 w 2838173"/>
                  <a:gd name="connsiteY10" fmla="*/ 61769 h 1174568"/>
                  <a:gd name="connsiteX11" fmla="*/ 2207290 w 2838173"/>
                  <a:gd name="connsiteY11" fmla="*/ 2573 h 1174568"/>
                  <a:gd name="connsiteX12" fmla="*/ 2012018 w 2838173"/>
                  <a:gd name="connsiteY12" fmla="*/ 3656 h 1174568"/>
                  <a:gd name="connsiteX13" fmla="*/ 1956071 w 2838173"/>
                  <a:gd name="connsiteY13" fmla="*/ 20981 h 1174568"/>
                  <a:gd name="connsiteX14" fmla="*/ 1917811 w 2838173"/>
                  <a:gd name="connsiteY14" fmla="*/ 63573 h 1174568"/>
                  <a:gd name="connsiteX15" fmla="*/ 1915283 w 2838173"/>
                  <a:gd name="connsiteY15" fmla="*/ 69709 h 1174568"/>
                  <a:gd name="connsiteX16" fmla="*/ 1813496 w 2838173"/>
                  <a:gd name="connsiteY16" fmla="*/ 268952 h 1174568"/>
                  <a:gd name="connsiteX17" fmla="*/ 1738419 w 2838173"/>
                  <a:gd name="connsiteY17" fmla="*/ 462420 h 1174568"/>
                  <a:gd name="connsiteX18" fmla="*/ 1682112 w 2838173"/>
                  <a:gd name="connsiteY18" fmla="*/ 509343 h 1174568"/>
                  <a:gd name="connsiteX19" fmla="*/ 1624360 w 2838173"/>
                  <a:gd name="connsiteY19" fmla="*/ 524142 h 1174568"/>
                  <a:gd name="connsiteX20" fmla="*/ 1505608 w 2838173"/>
                  <a:gd name="connsiteY20" fmla="*/ 636036 h 1174568"/>
                  <a:gd name="connsiteX21" fmla="*/ 1417899 w 2838173"/>
                  <a:gd name="connsiteY21" fmla="*/ 754427 h 1174568"/>
                  <a:gd name="connsiteX22" fmla="*/ 1302034 w 2838173"/>
                  <a:gd name="connsiteY22" fmla="*/ 885089 h 1174568"/>
                  <a:gd name="connsiteX23" fmla="*/ 1250419 w 2838173"/>
                  <a:gd name="connsiteY23" fmla="*/ 916853 h 1174568"/>
                  <a:gd name="connsiteX24" fmla="*/ 843992 w 2838173"/>
                  <a:gd name="connsiteY24" fmla="*/ 972439 h 1174568"/>
                  <a:gd name="connsiteX25" fmla="*/ 734625 w 2838173"/>
                  <a:gd name="connsiteY25" fmla="*/ 972800 h 1174568"/>
                  <a:gd name="connsiteX26" fmla="*/ 683371 w 2838173"/>
                  <a:gd name="connsiteY26" fmla="*/ 969551 h 1174568"/>
                  <a:gd name="connsiteX27" fmla="*/ 627784 w 2838173"/>
                  <a:gd name="connsiteY27" fmla="*/ 967386 h 1174568"/>
                  <a:gd name="connsiteX28" fmla="*/ 505424 w 2838173"/>
                  <a:gd name="connsiteY28" fmla="*/ 975326 h 1174568"/>
                  <a:gd name="connsiteX29" fmla="*/ 272612 w 2838173"/>
                  <a:gd name="connsiteY29" fmla="*/ 1012143 h 1174568"/>
                  <a:gd name="connsiteX30" fmla="*/ 196452 w 2838173"/>
                  <a:gd name="connsiteY30" fmla="*/ 1027664 h 1174568"/>
                  <a:gd name="connsiteX31" fmla="*/ 170464 w 2838173"/>
                  <a:gd name="connsiteY31" fmla="*/ 1047155 h 1174568"/>
                  <a:gd name="connsiteX32" fmla="*/ 103689 w 2838173"/>
                  <a:gd name="connsiteY32" fmla="*/ 1078918 h 1174568"/>
                  <a:gd name="connsiteX33" fmla="*/ 37274 w 2838173"/>
                  <a:gd name="connsiteY33" fmla="*/ 1092634 h 1174568"/>
                  <a:gd name="connsiteX34" fmla="*/ 1541 w 2838173"/>
                  <a:gd name="connsiteY34" fmla="*/ 1159770 h 1174568"/>
                  <a:gd name="connsiteX35" fmla="*/ 15257 w 2838173"/>
                  <a:gd name="connsiteY35" fmla="*/ 1163380 h 1174568"/>
                  <a:gd name="connsiteX36" fmla="*/ 42689 w 2838173"/>
                  <a:gd name="connsiteY36" fmla="*/ 1106350 h 1174568"/>
                  <a:gd name="connsiteX37" fmla="*/ 132926 w 2838173"/>
                  <a:gd name="connsiteY37" fmla="*/ 1086137 h 1174568"/>
                  <a:gd name="connsiteX38" fmla="*/ 180571 w 2838173"/>
                  <a:gd name="connsiteY38" fmla="*/ 1055096 h 1174568"/>
                  <a:gd name="connsiteX39" fmla="*/ 275500 w 2838173"/>
                  <a:gd name="connsiteY39" fmla="*/ 1021528 h 1174568"/>
                  <a:gd name="connsiteX40" fmla="*/ 622010 w 2838173"/>
                  <a:gd name="connsiteY40" fmla="*/ 977492 h 1174568"/>
                  <a:gd name="connsiteX41" fmla="*/ 684092 w 2838173"/>
                  <a:gd name="connsiteY41" fmla="*/ 980740 h 1174568"/>
                  <a:gd name="connsiteX42" fmla="*/ 737513 w 2838173"/>
                  <a:gd name="connsiteY42" fmla="*/ 988681 h 1174568"/>
                  <a:gd name="connsiteX43" fmla="*/ 739678 w 2838173"/>
                  <a:gd name="connsiteY43" fmla="*/ 988320 h 1174568"/>
                  <a:gd name="connsiteX44" fmla="*/ 1221543 w 2838173"/>
                  <a:gd name="connsiteY44" fmla="*/ 937788 h 1174568"/>
                  <a:gd name="connsiteX45" fmla="*/ 1298786 w 2838173"/>
                  <a:gd name="connsiteY45" fmla="*/ 907468 h 1174568"/>
                  <a:gd name="connsiteX46" fmla="*/ 1394437 w 2838173"/>
                  <a:gd name="connsiteY46" fmla="*/ 795936 h 1174568"/>
                  <a:gd name="connsiteX47" fmla="*/ 1517520 w 2838173"/>
                  <a:gd name="connsiteY47" fmla="*/ 639284 h 1174568"/>
                  <a:gd name="connsiteX48" fmla="*/ 1695828 w 2838173"/>
                  <a:gd name="connsiteY48" fmla="*/ 518367 h 1174568"/>
                  <a:gd name="connsiteX49" fmla="*/ 1745638 w 2838173"/>
                  <a:gd name="connsiteY49" fmla="*/ 477941 h 1174568"/>
                  <a:gd name="connsiteX50" fmla="*/ 1830100 w 2838173"/>
                  <a:gd name="connsiteY50" fmla="*/ 261733 h 1174568"/>
                  <a:gd name="connsiteX51" fmla="*/ 1926473 w 2838173"/>
                  <a:gd name="connsiteY51" fmla="*/ 77650 h 1174568"/>
                  <a:gd name="connsiteX52" fmla="*/ 1957515 w 2838173"/>
                  <a:gd name="connsiteY52" fmla="*/ 36863 h 1174568"/>
                  <a:gd name="connsiteX53" fmla="*/ 2052083 w 2838173"/>
                  <a:gd name="connsiteY53" fmla="*/ 14845 h 1174568"/>
                  <a:gd name="connsiteX54" fmla="*/ 2204403 w 2838173"/>
                  <a:gd name="connsiteY54" fmla="*/ 13401 h 1174568"/>
                  <a:gd name="connsiteX55" fmla="*/ 2253131 w 2838173"/>
                  <a:gd name="connsiteY55" fmla="*/ 53827 h 1174568"/>
                  <a:gd name="connsiteX56" fmla="*/ 2277675 w 2838173"/>
                  <a:gd name="connsiteY56" fmla="*/ 161751 h 1174568"/>
                  <a:gd name="connsiteX57" fmla="*/ 2343367 w 2838173"/>
                  <a:gd name="connsiteY57" fmla="*/ 338615 h 1174568"/>
                  <a:gd name="connsiteX58" fmla="*/ 2411226 w 2838173"/>
                  <a:gd name="connsiteY58" fmla="*/ 487686 h 1174568"/>
                  <a:gd name="connsiteX59" fmla="*/ 2513013 w 2838173"/>
                  <a:gd name="connsiteY59" fmla="*/ 560959 h 1174568"/>
                  <a:gd name="connsiteX60" fmla="*/ 2555965 w 2838173"/>
                  <a:gd name="connsiteY60" fmla="*/ 568177 h 1174568"/>
                  <a:gd name="connsiteX61" fmla="*/ 2575817 w 2838173"/>
                  <a:gd name="connsiteY61" fmla="*/ 581172 h 1174568"/>
                  <a:gd name="connsiteX62" fmla="*/ 2619853 w 2838173"/>
                  <a:gd name="connsiteY62" fmla="*/ 689817 h 1174568"/>
                  <a:gd name="connsiteX63" fmla="*/ 2683019 w 2838173"/>
                  <a:gd name="connsiteY63" fmla="*/ 982184 h 1174568"/>
                  <a:gd name="connsiteX64" fmla="*/ 2725972 w 2838173"/>
                  <a:gd name="connsiteY64" fmla="*/ 1029829 h 1174568"/>
                  <a:gd name="connsiteX65" fmla="*/ 2819818 w 2838173"/>
                  <a:gd name="connsiteY65" fmla="*/ 1120427 h 1174568"/>
                  <a:gd name="connsiteX66" fmla="*/ 2777226 w 2838173"/>
                  <a:gd name="connsiteY66" fmla="*/ 1160492 h 1174568"/>
                  <a:gd name="connsiteX67" fmla="*/ 2721640 w 2838173"/>
                  <a:gd name="connsiteY67" fmla="*/ 1163019 h 1174568"/>
                  <a:gd name="connsiteX68" fmla="*/ 2721640 w 2838173"/>
                  <a:gd name="connsiteY68" fmla="*/ 1170238 h 1174568"/>
                  <a:gd name="connsiteX69" fmla="*/ 2789137 w 2838173"/>
                  <a:gd name="connsiteY69" fmla="*/ 1174569 h 1174568"/>
                  <a:gd name="connsiteX70" fmla="*/ 2836422 w 2838173"/>
                  <a:gd name="connsiteY70" fmla="*/ 1120066 h 1174568"/>
                  <a:gd name="connsiteX71" fmla="*/ 2833895 w 2838173"/>
                  <a:gd name="connsiteY71" fmla="*/ 1102019 h 1174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2838173" h="1174568">
                    <a:moveTo>
                      <a:pt x="2833895" y="1102019"/>
                    </a:moveTo>
                    <a:cubicBezTo>
                      <a:pt x="2827398" y="1064841"/>
                      <a:pt x="2810433" y="1037409"/>
                      <a:pt x="2770007" y="1029829"/>
                    </a:cubicBezTo>
                    <a:cubicBezTo>
                      <a:pt x="2754126" y="1026942"/>
                      <a:pt x="2738605" y="1019723"/>
                      <a:pt x="2722723" y="1016474"/>
                    </a:cubicBezTo>
                    <a:cubicBezTo>
                      <a:pt x="2707563" y="1013587"/>
                      <a:pt x="2701427" y="1005646"/>
                      <a:pt x="2698539" y="991208"/>
                    </a:cubicBezTo>
                    <a:cubicBezTo>
                      <a:pt x="2687711" y="939592"/>
                      <a:pt x="2674717" y="887977"/>
                      <a:pt x="2664972" y="836001"/>
                    </a:cubicBezTo>
                    <a:cubicBezTo>
                      <a:pt x="2648729" y="751178"/>
                      <a:pt x="2640427" y="664190"/>
                      <a:pt x="2600001" y="585503"/>
                    </a:cubicBezTo>
                    <a:cubicBezTo>
                      <a:pt x="2593865" y="573231"/>
                      <a:pt x="2591699" y="559154"/>
                      <a:pt x="2574735" y="556266"/>
                    </a:cubicBezTo>
                    <a:cubicBezTo>
                      <a:pt x="2554883" y="553018"/>
                      <a:pt x="2535031" y="546160"/>
                      <a:pt x="2515539" y="546882"/>
                    </a:cubicBezTo>
                    <a:cubicBezTo>
                      <a:pt x="2471504" y="547964"/>
                      <a:pt x="2448403" y="522698"/>
                      <a:pt x="2427829" y="488769"/>
                    </a:cubicBezTo>
                    <a:cubicBezTo>
                      <a:pt x="2395705" y="436071"/>
                      <a:pt x="2373687" y="379402"/>
                      <a:pt x="2355279" y="320928"/>
                    </a:cubicBezTo>
                    <a:cubicBezTo>
                      <a:pt x="2327486" y="234301"/>
                      <a:pt x="2285616" y="152366"/>
                      <a:pt x="2269012" y="61769"/>
                    </a:cubicBezTo>
                    <a:cubicBezTo>
                      <a:pt x="2259988" y="12680"/>
                      <a:pt x="2265402" y="13041"/>
                      <a:pt x="2207290" y="2573"/>
                    </a:cubicBezTo>
                    <a:cubicBezTo>
                      <a:pt x="2201155" y="1490"/>
                      <a:pt x="2069409" y="-3202"/>
                      <a:pt x="2012018" y="3656"/>
                    </a:cubicBezTo>
                    <a:cubicBezTo>
                      <a:pt x="1992165" y="6183"/>
                      <a:pt x="1973758" y="11597"/>
                      <a:pt x="1956071" y="20981"/>
                    </a:cubicBezTo>
                    <a:cubicBezTo>
                      <a:pt x="1940189" y="29283"/>
                      <a:pt x="1918532" y="62129"/>
                      <a:pt x="1917811" y="63573"/>
                    </a:cubicBezTo>
                    <a:cubicBezTo>
                      <a:pt x="1916728" y="65017"/>
                      <a:pt x="1913479" y="69348"/>
                      <a:pt x="1915283" y="69709"/>
                    </a:cubicBezTo>
                    <a:cubicBezTo>
                      <a:pt x="1914923" y="70431"/>
                      <a:pt x="1847426" y="203260"/>
                      <a:pt x="1813496" y="268952"/>
                    </a:cubicBezTo>
                    <a:cubicBezTo>
                      <a:pt x="1781372" y="330674"/>
                      <a:pt x="1767656" y="399615"/>
                      <a:pt x="1738419" y="462420"/>
                    </a:cubicBezTo>
                    <a:cubicBezTo>
                      <a:pt x="1726509" y="488408"/>
                      <a:pt x="1707739" y="501041"/>
                      <a:pt x="1682112" y="509343"/>
                    </a:cubicBezTo>
                    <a:cubicBezTo>
                      <a:pt x="1662982" y="515479"/>
                      <a:pt x="1641325" y="511870"/>
                      <a:pt x="1624360" y="524142"/>
                    </a:cubicBezTo>
                    <a:cubicBezTo>
                      <a:pt x="1579602" y="555906"/>
                      <a:pt x="1536289" y="589473"/>
                      <a:pt x="1505608" y="636036"/>
                    </a:cubicBezTo>
                    <a:cubicBezTo>
                      <a:pt x="1478537" y="677184"/>
                      <a:pt x="1446413" y="714722"/>
                      <a:pt x="1417899" y="754427"/>
                    </a:cubicBezTo>
                    <a:cubicBezTo>
                      <a:pt x="1383609" y="801711"/>
                      <a:pt x="1332715" y="834557"/>
                      <a:pt x="1302034" y="885089"/>
                    </a:cubicBezTo>
                    <a:cubicBezTo>
                      <a:pt x="1290123" y="904220"/>
                      <a:pt x="1272075" y="912160"/>
                      <a:pt x="1250419" y="916853"/>
                    </a:cubicBezTo>
                    <a:cubicBezTo>
                      <a:pt x="1116508" y="946090"/>
                      <a:pt x="981513" y="967746"/>
                      <a:pt x="843992" y="972439"/>
                    </a:cubicBezTo>
                    <a:cubicBezTo>
                      <a:pt x="807536" y="972439"/>
                      <a:pt x="771080" y="972078"/>
                      <a:pt x="734625" y="972800"/>
                    </a:cubicBezTo>
                    <a:cubicBezTo>
                      <a:pt x="728489" y="972800"/>
                      <a:pt x="694199" y="971356"/>
                      <a:pt x="683371" y="969551"/>
                    </a:cubicBezTo>
                    <a:cubicBezTo>
                      <a:pt x="665323" y="966303"/>
                      <a:pt x="646193" y="967024"/>
                      <a:pt x="627784" y="967386"/>
                    </a:cubicBezTo>
                    <a:cubicBezTo>
                      <a:pt x="586637" y="967746"/>
                      <a:pt x="546211" y="970634"/>
                      <a:pt x="505424" y="975326"/>
                    </a:cubicBezTo>
                    <a:cubicBezTo>
                      <a:pt x="427459" y="984350"/>
                      <a:pt x="349494" y="995178"/>
                      <a:pt x="272612" y="1012143"/>
                    </a:cubicBezTo>
                    <a:cubicBezTo>
                      <a:pt x="247707" y="1017557"/>
                      <a:pt x="219914" y="1016835"/>
                      <a:pt x="196452" y="1027664"/>
                    </a:cubicBezTo>
                    <a:cubicBezTo>
                      <a:pt x="185624" y="1032356"/>
                      <a:pt x="178044" y="1038131"/>
                      <a:pt x="170464" y="1047155"/>
                    </a:cubicBezTo>
                    <a:cubicBezTo>
                      <a:pt x="151695" y="1068812"/>
                      <a:pt x="133286" y="1079640"/>
                      <a:pt x="103689" y="1078918"/>
                    </a:cubicBezTo>
                    <a:cubicBezTo>
                      <a:pt x="80227" y="1078557"/>
                      <a:pt x="56766" y="1077475"/>
                      <a:pt x="37274" y="1092634"/>
                    </a:cubicBezTo>
                    <a:cubicBezTo>
                      <a:pt x="17062" y="1108877"/>
                      <a:pt x="17783" y="1140279"/>
                      <a:pt x="1541" y="1159770"/>
                    </a:cubicBezTo>
                    <a:cubicBezTo>
                      <a:pt x="-4956" y="1167711"/>
                      <a:pt x="10926" y="1168072"/>
                      <a:pt x="15257" y="1163380"/>
                    </a:cubicBezTo>
                    <a:cubicBezTo>
                      <a:pt x="29334" y="1146415"/>
                      <a:pt x="32943" y="1125841"/>
                      <a:pt x="42689" y="1106350"/>
                    </a:cubicBezTo>
                    <a:cubicBezTo>
                      <a:pt x="56766" y="1078557"/>
                      <a:pt x="107298" y="1091551"/>
                      <a:pt x="132926" y="1086137"/>
                    </a:cubicBezTo>
                    <a:cubicBezTo>
                      <a:pt x="150612" y="1082527"/>
                      <a:pt x="169381" y="1069173"/>
                      <a:pt x="180571" y="1055096"/>
                    </a:cubicBezTo>
                    <a:cubicBezTo>
                      <a:pt x="203310" y="1025859"/>
                      <a:pt x="242293" y="1028024"/>
                      <a:pt x="275500" y="1021528"/>
                    </a:cubicBezTo>
                    <a:cubicBezTo>
                      <a:pt x="351299" y="1006368"/>
                      <a:pt x="582305" y="977853"/>
                      <a:pt x="622010" y="977492"/>
                    </a:cubicBezTo>
                    <a:cubicBezTo>
                      <a:pt x="642944" y="977492"/>
                      <a:pt x="663157" y="977492"/>
                      <a:pt x="684092" y="980740"/>
                    </a:cubicBezTo>
                    <a:cubicBezTo>
                      <a:pt x="695281" y="982545"/>
                      <a:pt x="734986" y="989042"/>
                      <a:pt x="737513" y="988681"/>
                    </a:cubicBezTo>
                    <a:cubicBezTo>
                      <a:pt x="738235" y="988681"/>
                      <a:pt x="738956" y="988681"/>
                      <a:pt x="739678" y="988320"/>
                    </a:cubicBezTo>
                    <a:cubicBezTo>
                      <a:pt x="902466" y="991930"/>
                      <a:pt x="1062366" y="967024"/>
                      <a:pt x="1221543" y="937788"/>
                    </a:cubicBezTo>
                    <a:cubicBezTo>
                      <a:pt x="1248253" y="932734"/>
                      <a:pt x="1279294" y="931291"/>
                      <a:pt x="1298786" y="907468"/>
                    </a:cubicBezTo>
                    <a:cubicBezTo>
                      <a:pt x="1329827" y="869569"/>
                      <a:pt x="1359424" y="830586"/>
                      <a:pt x="1394437" y="795936"/>
                    </a:cubicBezTo>
                    <a:cubicBezTo>
                      <a:pt x="1442082" y="749012"/>
                      <a:pt x="1478177" y="693066"/>
                      <a:pt x="1517520" y="639284"/>
                    </a:cubicBezTo>
                    <a:cubicBezTo>
                      <a:pt x="1562278" y="577923"/>
                      <a:pt x="1617863" y="531000"/>
                      <a:pt x="1695828" y="518367"/>
                    </a:cubicBezTo>
                    <a:cubicBezTo>
                      <a:pt x="1721455" y="514397"/>
                      <a:pt x="1734810" y="500320"/>
                      <a:pt x="1745638" y="477941"/>
                    </a:cubicBezTo>
                    <a:cubicBezTo>
                      <a:pt x="1779928" y="408278"/>
                      <a:pt x="1795810" y="331396"/>
                      <a:pt x="1830100" y="261733"/>
                    </a:cubicBezTo>
                    <a:cubicBezTo>
                      <a:pt x="1860781" y="199650"/>
                      <a:pt x="1894349" y="139011"/>
                      <a:pt x="1926473" y="77650"/>
                    </a:cubicBezTo>
                    <a:cubicBezTo>
                      <a:pt x="1928639" y="73319"/>
                      <a:pt x="1948491" y="48052"/>
                      <a:pt x="1957515" y="36863"/>
                    </a:cubicBezTo>
                    <a:cubicBezTo>
                      <a:pt x="1977728" y="11958"/>
                      <a:pt x="2023568" y="14845"/>
                      <a:pt x="2052083" y="14845"/>
                    </a:cubicBezTo>
                    <a:cubicBezTo>
                      <a:pt x="2052083" y="14845"/>
                      <a:pt x="2198988" y="12318"/>
                      <a:pt x="2204403" y="13401"/>
                    </a:cubicBezTo>
                    <a:cubicBezTo>
                      <a:pt x="2228226" y="17011"/>
                      <a:pt x="2248438" y="26396"/>
                      <a:pt x="2253131" y="53827"/>
                    </a:cubicBezTo>
                    <a:cubicBezTo>
                      <a:pt x="2261071" y="92449"/>
                      <a:pt x="2270095" y="129266"/>
                      <a:pt x="2277675" y="161751"/>
                    </a:cubicBezTo>
                    <a:cubicBezTo>
                      <a:pt x="2295001" y="222390"/>
                      <a:pt x="2328208" y="276893"/>
                      <a:pt x="2343367" y="338615"/>
                    </a:cubicBezTo>
                    <a:cubicBezTo>
                      <a:pt x="2356722" y="393840"/>
                      <a:pt x="2381989" y="438959"/>
                      <a:pt x="2411226" y="487686"/>
                    </a:cubicBezTo>
                    <a:cubicBezTo>
                      <a:pt x="2433966" y="525947"/>
                      <a:pt x="2459592" y="566373"/>
                      <a:pt x="2513013" y="560959"/>
                    </a:cubicBezTo>
                    <a:cubicBezTo>
                      <a:pt x="2527089" y="559515"/>
                      <a:pt x="2541888" y="564929"/>
                      <a:pt x="2555965" y="568177"/>
                    </a:cubicBezTo>
                    <a:cubicBezTo>
                      <a:pt x="2563907" y="569982"/>
                      <a:pt x="2572930" y="572870"/>
                      <a:pt x="2575817" y="581172"/>
                    </a:cubicBezTo>
                    <a:cubicBezTo>
                      <a:pt x="2589533" y="617988"/>
                      <a:pt x="2613717" y="650834"/>
                      <a:pt x="2619853" y="689817"/>
                    </a:cubicBezTo>
                    <a:cubicBezTo>
                      <a:pt x="2635373" y="787994"/>
                      <a:pt x="2664611" y="884729"/>
                      <a:pt x="2683019" y="982184"/>
                    </a:cubicBezTo>
                    <a:cubicBezTo>
                      <a:pt x="2688433" y="1011782"/>
                      <a:pt x="2695291" y="1025137"/>
                      <a:pt x="2725972" y="1029829"/>
                    </a:cubicBezTo>
                    <a:cubicBezTo>
                      <a:pt x="2792025" y="1040297"/>
                      <a:pt x="2817652" y="1067729"/>
                      <a:pt x="2819818" y="1120427"/>
                    </a:cubicBezTo>
                    <a:cubicBezTo>
                      <a:pt x="2821261" y="1157605"/>
                      <a:pt x="2815847" y="1163019"/>
                      <a:pt x="2777226" y="1160492"/>
                    </a:cubicBezTo>
                    <a:cubicBezTo>
                      <a:pt x="2758457" y="1159409"/>
                      <a:pt x="2739688" y="1156883"/>
                      <a:pt x="2721640" y="1163019"/>
                    </a:cubicBezTo>
                    <a:cubicBezTo>
                      <a:pt x="2721640" y="1165545"/>
                      <a:pt x="2721640" y="1167711"/>
                      <a:pt x="2721640" y="1170238"/>
                    </a:cubicBezTo>
                    <a:cubicBezTo>
                      <a:pt x="2744019" y="1171682"/>
                      <a:pt x="2766398" y="1174569"/>
                      <a:pt x="2789137" y="1174569"/>
                    </a:cubicBezTo>
                    <a:cubicBezTo>
                      <a:pt x="2833895" y="1174569"/>
                      <a:pt x="2842558" y="1163741"/>
                      <a:pt x="2836422" y="1120066"/>
                    </a:cubicBezTo>
                    <a:cubicBezTo>
                      <a:pt x="2834617" y="1114652"/>
                      <a:pt x="2834978" y="1108155"/>
                      <a:pt x="2833895" y="1102019"/>
                    </a:cubicBezTo>
                    <a:close/>
                  </a:path>
                </a:pathLst>
              </a:custGeom>
              <a:solidFill>
                <a:srgbClr val="000000"/>
              </a:solidFill>
              <a:ln w="3607" cap="flat">
                <a:noFill/>
                <a:prstDash val="solid"/>
                <a:miter/>
              </a:ln>
            </p:spPr>
            <p:txBody>
              <a:bodyPr rtlCol="0" anchor="ctr"/>
              <a:lstStyle/>
              <a:p>
                <a:endParaRPr lang="en-US"/>
              </a:p>
            </p:txBody>
          </p:sp>
          <p:sp>
            <p:nvSpPr>
              <p:cNvPr id="126" name="Freeform 47">
                <a:extLst>
                  <a:ext uri="{FF2B5EF4-FFF2-40B4-BE49-F238E27FC236}">
                    <a16:creationId xmlns:a16="http://schemas.microsoft.com/office/drawing/2014/main" id="{AB07DACE-62D8-4848-3F65-1F46F01077EE}"/>
                  </a:ext>
                </a:extLst>
              </p:cNvPr>
              <p:cNvSpPr/>
              <p:nvPr/>
            </p:nvSpPr>
            <p:spPr>
              <a:xfrm>
                <a:off x="7772239" y="5710913"/>
                <a:ext cx="55946" cy="15156"/>
              </a:xfrm>
              <a:custGeom>
                <a:avLst/>
                <a:gdLst>
                  <a:gd name="connsiteX0" fmla="*/ 0 w 55946"/>
                  <a:gd name="connsiteY0" fmla="*/ 15156 h 15156"/>
                  <a:gd name="connsiteX1" fmla="*/ 55947 w 55946"/>
                  <a:gd name="connsiteY1" fmla="*/ 4688 h 15156"/>
                  <a:gd name="connsiteX2" fmla="*/ 0 w 55946"/>
                  <a:gd name="connsiteY2" fmla="*/ 15156 h 15156"/>
                </a:gdLst>
                <a:ahLst/>
                <a:cxnLst>
                  <a:cxn ang="0">
                    <a:pos x="connsiteX0" y="connsiteY0"/>
                  </a:cxn>
                  <a:cxn ang="0">
                    <a:pos x="connsiteX1" y="connsiteY1"/>
                  </a:cxn>
                  <a:cxn ang="0">
                    <a:pos x="connsiteX2" y="connsiteY2"/>
                  </a:cxn>
                </a:cxnLst>
                <a:rect l="l" t="t" r="r" b="b"/>
                <a:pathLst>
                  <a:path w="55946" h="15156">
                    <a:moveTo>
                      <a:pt x="0" y="15156"/>
                    </a:moveTo>
                    <a:cubicBezTo>
                      <a:pt x="16243" y="12268"/>
                      <a:pt x="32124" y="9020"/>
                      <a:pt x="55947" y="4688"/>
                    </a:cubicBezTo>
                    <a:cubicBezTo>
                      <a:pt x="29958" y="-2891"/>
                      <a:pt x="13355" y="-2530"/>
                      <a:pt x="0" y="15156"/>
                    </a:cubicBezTo>
                    <a:close/>
                  </a:path>
                </a:pathLst>
              </a:custGeom>
              <a:solidFill>
                <a:srgbClr val="000000"/>
              </a:solidFill>
              <a:ln w="3607" cap="flat">
                <a:noFill/>
                <a:prstDash val="solid"/>
                <a:miter/>
              </a:ln>
            </p:spPr>
            <p:txBody>
              <a:bodyPr rtlCol="0" anchor="ctr"/>
              <a:lstStyle/>
              <a:p>
                <a:endParaRPr lang="en-US"/>
              </a:p>
            </p:txBody>
          </p:sp>
        </p:grpSp>
        <p:grpSp>
          <p:nvGrpSpPr>
            <p:cNvPr id="9" name="Graphic 4">
              <a:extLst>
                <a:ext uri="{FF2B5EF4-FFF2-40B4-BE49-F238E27FC236}">
                  <a16:creationId xmlns:a16="http://schemas.microsoft.com/office/drawing/2014/main" id="{EC130349-D030-1892-6EA6-E59CDAE7F600}"/>
                </a:ext>
              </a:extLst>
            </p:cNvPr>
            <p:cNvGrpSpPr/>
            <p:nvPr/>
          </p:nvGrpSpPr>
          <p:grpSpPr>
            <a:xfrm>
              <a:off x="7657805" y="4073841"/>
              <a:ext cx="1234849" cy="1642627"/>
              <a:chOff x="7657805" y="4073841"/>
              <a:chExt cx="1234849" cy="1642627"/>
            </a:xfrm>
          </p:grpSpPr>
          <p:sp>
            <p:nvSpPr>
              <p:cNvPr id="94" name="Freeform 49">
                <a:extLst>
                  <a:ext uri="{FF2B5EF4-FFF2-40B4-BE49-F238E27FC236}">
                    <a16:creationId xmlns:a16="http://schemas.microsoft.com/office/drawing/2014/main" id="{5610ADCD-32EF-C5FC-ED61-36D981A367C6}"/>
                  </a:ext>
                </a:extLst>
              </p:cNvPr>
              <p:cNvSpPr/>
              <p:nvPr/>
            </p:nvSpPr>
            <p:spPr>
              <a:xfrm>
                <a:off x="7931768" y="4437510"/>
                <a:ext cx="360466" cy="301636"/>
              </a:xfrm>
              <a:custGeom>
                <a:avLst/>
                <a:gdLst>
                  <a:gd name="connsiteX0" fmla="*/ 351572 w 360466"/>
                  <a:gd name="connsiteY0" fmla="*/ 9362 h 301636"/>
                  <a:gd name="connsiteX1" fmla="*/ 332803 w 360466"/>
                  <a:gd name="connsiteY1" fmla="*/ 7918 h 301636"/>
                  <a:gd name="connsiteX2" fmla="*/ 284435 w 360466"/>
                  <a:gd name="connsiteY2" fmla="*/ 2864 h 301636"/>
                  <a:gd name="connsiteX3" fmla="*/ 247258 w 360466"/>
                  <a:gd name="connsiteY3" fmla="*/ 7196 h 301636"/>
                  <a:gd name="connsiteX4" fmla="*/ 219104 w 360466"/>
                  <a:gd name="connsiteY4" fmla="*/ 75054 h 301636"/>
                  <a:gd name="connsiteX5" fmla="*/ 176151 w 360466"/>
                  <a:gd name="connsiteY5" fmla="*/ 136776 h 301636"/>
                  <a:gd name="connsiteX6" fmla="*/ 96382 w 360466"/>
                  <a:gd name="connsiteY6" fmla="*/ 172510 h 301636"/>
                  <a:gd name="connsiteX7" fmla="*/ 29968 w 360466"/>
                  <a:gd name="connsiteY7" fmla="*/ 197776 h 301636"/>
                  <a:gd name="connsiteX8" fmla="*/ 14447 w 360466"/>
                  <a:gd name="connsiteY8" fmla="*/ 207522 h 301636"/>
                  <a:gd name="connsiteX9" fmla="*/ 12281 w 360466"/>
                  <a:gd name="connsiteY9" fmla="*/ 210048 h 301636"/>
                  <a:gd name="connsiteX10" fmla="*/ 1092 w 360466"/>
                  <a:gd name="connsiteY10" fmla="*/ 234593 h 301636"/>
                  <a:gd name="connsiteX11" fmla="*/ 9 w 360466"/>
                  <a:gd name="connsiteY11" fmla="*/ 245782 h 301636"/>
                  <a:gd name="connsiteX12" fmla="*/ 10837 w 360466"/>
                  <a:gd name="connsiteY12" fmla="*/ 245782 h 301636"/>
                  <a:gd name="connsiteX13" fmla="*/ 15169 w 360466"/>
                  <a:gd name="connsiteY13" fmla="*/ 226291 h 301636"/>
                  <a:gd name="connsiteX14" fmla="*/ 34660 w 360466"/>
                  <a:gd name="connsiteY14" fmla="*/ 253362 h 301636"/>
                  <a:gd name="connsiteX15" fmla="*/ 57760 w 360466"/>
                  <a:gd name="connsiteY15" fmla="*/ 265634 h 301636"/>
                  <a:gd name="connsiteX16" fmla="*/ 97104 w 360466"/>
                  <a:gd name="connsiteY16" fmla="*/ 287652 h 301636"/>
                  <a:gd name="connsiteX17" fmla="*/ 155217 w 360466"/>
                  <a:gd name="connsiteY17" fmla="*/ 301368 h 301636"/>
                  <a:gd name="connsiteX18" fmla="*/ 199252 w 360466"/>
                  <a:gd name="connsiteY18" fmla="*/ 287291 h 301636"/>
                  <a:gd name="connsiteX19" fmla="*/ 220909 w 360466"/>
                  <a:gd name="connsiteY19" fmla="*/ 260942 h 301636"/>
                  <a:gd name="connsiteX20" fmla="*/ 247258 w 360466"/>
                  <a:gd name="connsiteY20" fmla="*/ 232066 h 301636"/>
                  <a:gd name="connsiteX21" fmla="*/ 300678 w 360466"/>
                  <a:gd name="connsiteY21" fmla="*/ 167457 h 301636"/>
                  <a:gd name="connsiteX22" fmla="*/ 333524 w 360466"/>
                  <a:gd name="connsiteY22" fmla="*/ 114758 h 301636"/>
                  <a:gd name="connsiteX23" fmla="*/ 342909 w 360466"/>
                  <a:gd name="connsiteY23" fmla="*/ 81190 h 301636"/>
                  <a:gd name="connsiteX24" fmla="*/ 356625 w 360466"/>
                  <a:gd name="connsiteY24" fmla="*/ 41847 h 301636"/>
                  <a:gd name="connsiteX25" fmla="*/ 351572 w 360466"/>
                  <a:gd name="connsiteY25" fmla="*/ 9362 h 301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60466" h="301636">
                    <a:moveTo>
                      <a:pt x="351572" y="9362"/>
                    </a:moveTo>
                    <a:cubicBezTo>
                      <a:pt x="346157" y="6474"/>
                      <a:pt x="338577" y="7557"/>
                      <a:pt x="332803" y="7918"/>
                    </a:cubicBezTo>
                    <a:cubicBezTo>
                      <a:pt x="316560" y="9001"/>
                      <a:pt x="300317" y="5030"/>
                      <a:pt x="284435" y="2864"/>
                    </a:cubicBezTo>
                    <a:cubicBezTo>
                      <a:pt x="274690" y="1421"/>
                      <a:pt x="253755" y="-4715"/>
                      <a:pt x="247258" y="7196"/>
                    </a:cubicBezTo>
                    <a:cubicBezTo>
                      <a:pt x="235707" y="28853"/>
                      <a:pt x="229933" y="53036"/>
                      <a:pt x="219104" y="75054"/>
                    </a:cubicBezTo>
                    <a:cubicBezTo>
                      <a:pt x="208276" y="96711"/>
                      <a:pt x="193116" y="118729"/>
                      <a:pt x="176151" y="136776"/>
                    </a:cubicBezTo>
                    <a:cubicBezTo>
                      <a:pt x="155217" y="158794"/>
                      <a:pt x="123453" y="162403"/>
                      <a:pt x="96382" y="172510"/>
                    </a:cubicBezTo>
                    <a:cubicBezTo>
                      <a:pt x="74003" y="180812"/>
                      <a:pt x="52346" y="190196"/>
                      <a:pt x="29968" y="197776"/>
                    </a:cubicBezTo>
                    <a:cubicBezTo>
                      <a:pt x="23831" y="199942"/>
                      <a:pt x="18778" y="203190"/>
                      <a:pt x="14447" y="207522"/>
                    </a:cubicBezTo>
                    <a:cubicBezTo>
                      <a:pt x="13364" y="207883"/>
                      <a:pt x="12642" y="208966"/>
                      <a:pt x="12281" y="210048"/>
                    </a:cubicBezTo>
                    <a:cubicBezTo>
                      <a:pt x="6506" y="216906"/>
                      <a:pt x="2897" y="225569"/>
                      <a:pt x="1092" y="234593"/>
                    </a:cubicBezTo>
                    <a:cubicBezTo>
                      <a:pt x="370" y="238202"/>
                      <a:pt x="370" y="242173"/>
                      <a:pt x="9" y="245782"/>
                    </a:cubicBezTo>
                    <a:cubicBezTo>
                      <a:pt x="-352" y="252640"/>
                      <a:pt x="10476" y="252640"/>
                      <a:pt x="10837" y="245782"/>
                    </a:cubicBezTo>
                    <a:cubicBezTo>
                      <a:pt x="11198" y="237841"/>
                      <a:pt x="12642" y="231344"/>
                      <a:pt x="15169" y="226291"/>
                    </a:cubicBezTo>
                    <a:cubicBezTo>
                      <a:pt x="19139" y="236758"/>
                      <a:pt x="25997" y="246143"/>
                      <a:pt x="34660" y="253362"/>
                    </a:cubicBezTo>
                    <a:cubicBezTo>
                      <a:pt x="41157" y="258776"/>
                      <a:pt x="50181" y="262025"/>
                      <a:pt x="57760" y="265634"/>
                    </a:cubicBezTo>
                    <a:cubicBezTo>
                      <a:pt x="71116" y="272492"/>
                      <a:pt x="83749" y="280433"/>
                      <a:pt x="97104" y="287652"/>
                    </a:cubicBezTo>
                    <a:cubicBezTo>
                      <a:pt x="114790" y="297036"/>
                      <a:pt x="135364" y="300646"/>
                      <a:pt x="155217" y="301368"/>
                    </a:cubicBezTo>
                    <a:cubicBezTo>
                      <a:pt x="172903" y="302090"/>
                      <a:pt x="188062" y="302451"/>
                      <a:pt x="199252" y="287291"/>
                    </a:cubicBezTo>
                    <a:cubicBezTo>
                      <a:pt x="206110" y="277906"/>
                      <a:pt x="214412" y="270327"/>
                      <a:pt x="220909" y="260942"/>
                    </a:cubicBezTo>
                    <a:cubicBezTo>
                      <a:pt x="228850" y="249031"/>
                      <a:pt x="237512" y="241812"/>
                      <a:pt x="247258" y="232066"/>
                    </a:cubicBezTo>
                    <a:cubicBezTo>
                      <a:pt x="267110" y="212575"/>
                      <a:pt x="282992" y="188752"/>
                      <a:pt x="300678" y="167457"/>
                    </a:cubicBezTo>
                    <a:cubicBezTo>
                      <a:pt x="314394" y="151214"/>
                      <a:pt x="325584" y="134249"/>
                      <a:pt x="333524" y="114758"/>
                    </a:cubicBezTo>
                    <a:cubicBezTo>
                      <a:pt x="337855" y="103930"/>
                      <a:pt x="340743" y="92740"/>
                      <a:pt x="342909" y="81190"/>
                    </a:cubicBezTo>
                    <a:cubicBezTo>
                      <a:pt x="345436" y="67474"/>
                      <a:pt x="352293" y="55202"/>
                      <a:pt x="356625" y="41847"/>
                    </a:cubicBezTo>
                    <a:cubicBezTo>
                      <a:pt x="360595" y="30658"/>
                      <a:pt x="364566" y="15859"/>
                      <a:pt x="351572" y="9362"/>
                    </a:cubicBezTo>
                    <a:close/>
                  </a:path>
                </a:pathLst>
              </a:custGeom>
              <a:solidFill>
                <a:srgbClr val="FFFFFF"/>
              </a:solidFill>
              <a:ln w="3607" cap="flat">
                <a:noFill/>
                <a:prstDash val="solid"/>
                <a:miter/>
              </a:ln>
            </p:spPr>
            <p:txBody>
              <a:bodyPr rtlCol="0" anchor="ctr"/>
              <a:lstStyle/>
              <a:p>
                <a:endParaRPr lang="en-US"/>
              </a:p>
            </p:txBody>
          </p:sp>
          <p:grpSp>
            <p:nvGrpSpPr>
              <p:cNvPr id="95" name="Graphic 4">
                <a:extLst>
                  <a:ext uri="{FF2B5EF4-FFF2-40B4-BE49-F238E27FC236}">
                    <a16:creationId xmlns:a16="http://schemas.microsoft.com/office/drawing/2014/main" id="{0D843892-2B78-3832-6652-BF7FD15A2D63}"/>
                  </a:ext>
                </a:extLst>
              </p:cNvPr>
              <p:cNvGrpSpPr/>
              <p:nvPr/>
            </p:nvGrpSpPr>
            <p:grpSpPr>
              <a:xfrm>
                <a:off x="7657805" y="4293103"/>
                <a:ext cx="757580" cy="1423365"/>
                <a:chOff x="7657805" y="4293103"/>
                <a:chExt cx="757580" cy="1423365"/>
              </a:xfrm>
            </p:grpSpPr>
            <p:sp>
              <p:nvSpPr>
                <p:cNvPr id="114" name="Freeform 51">
                  <a:extLst>
                    <a:ext uri="{FF2B5EF4-FFF2-40B4-BE49-F238E27FC236}">
                      <a16:creationId xmlns:a16="http://schemas.microsoft.com/office/drawing/2014/main" id="{0F21D43D-D1F6-5925-09A7-4CBB0ED7A660}"/>
                    </a:ext>
                  </a:extLst>
                </p:cNvPr>
                <p:cNvSpPr/>
                <p:nvPr/>
              </p:nvSpPr>
              <p:spPr>
                <a:xfrm>
                  <a:off x="7793817" y="4606809"/>
                  <a:ext cx="608825" cy="1093924"/>
                </a:xfrm>
                <a:custGeom>
                  <a:avLst/>
                  <a:gdLst>
                    <a:gd name="connsiteX0" fmla="*/ 9824 w 608825"/>
                    <a:gd name="connsiteY0" fmla="*/ 86228 h 1093924"/>
                    <a:gd name="connsiteX1" fmla="*/ 79 w 608825"/>
                    <a:gd name="connsiteY1" fmla="*/ 150838 h 1093924"/>
                    <a:gd name="connsiteX2" fmla="*/ 20652 w 608825"/>
                    <a:gd name="connsiteY2" fmla="*/ 470637 h 1093924"/>
                    <a:gd name="connsiteX3" fmla="*/ 21013 w 608825"/>
                    <a:gd name="connsiteY3" fmla="*/ 897277 h 1093924"/>
                    <a:gd name="connsiteX4" fmla="*/ 15599 w 608825"/>
                    <a:gd name="connsiteY4" fmla="*/ 1036242 h 1093924"/>
                    <a:gd name="connsiteX5" fmla="*/ 52777 w 608825"/>
                    <a:gd name="connsiteY5" fmla="*/ 1085331 h 1093924"/>
                    <a:gd name="connsiteX6" fmla="*/ 112694 w 608825"/>
                    <a:gd name="connsiteY6" fmla="*/ 1068005 h 1093924"/>
                    <a:gd name="connsiteX7" fmla="*/ 132546 w 608825"/>
                    <a:gd name="connsiteY7" fmla="*/ 1032272 h 1093924"/>
                    <a:gd name="connsiteX8" fmla="*/ 180552 w 608825"/>
                    <a:gd name="connsiteY8" fmla="*/ 664466 h 1093924"/>
                    <a:gd name="connsiteX9" fmla="*/ 208706 w 608825"/>
                    <a:gd name="connsiteY9" fmla="*/ 628010 h 1093924"/>
                    <a:gd name="connsiteX10" fmla="*/ 249493 w 608825"/>
                    <a:gd name="connsiteY10" fmla="*/ 655082 h 1093924"/>
                    <a:gd name="connsiteX11" fmla="*/ 314102 w 608825"/>
                    <a:gd name="connsiteY11" fmla="*/ 981378 h 1093924"/>
                    <a:gd name="connsiteX12" fmla="*/ 333233 w 608825"/>
                    <a:gd name="connsiteY12" fmla="*/ 1059343 h 1093924"/>
                    <a:gd name="connsiteX13" fmla="*/ 393150 w 608825"/>
                    <a:gd name="connsiteY13" fmla="*/ 1093633 h 1093924"/>
                    <a:gd name="connsiteX14" fmla="*/ 442961 w 608825"/>
                    <a:gd name="connsiteY14" fmla="*/ 1044183 h 1093924"/>
                    <a:gd name="connsiteX15" fmla="*/ 444043 w 608825"/>
                    <a:gd name="connsiteY15" fmla="*/ 951419 h 1093924"/>
                    <a:gd name="connsiteX16" fmla="*/ 361748 w 608825"/>
                    <a:gd name="connsiteY16" fmla="*/ 315791 h 1093924"/>
                    <a:gd name="connsiteX17" fmla="*/ 310854 w 608825"/>
                    <a:gd name="connsiteY17" fmla="*/ 272838 h 1093924"/>
                    <a:gd name="connsiteX18" fmla="*/ 310493 w 608825"/>
                    <a:gd name="connsiteY18" fmla="*/ 265980 h 1093924"/>
                    <a:gd name="connsiteX19" fmla="*/ 371854 w 608825"/>
                    <a:gd name="connsiteY19" fmla="*/ 266702 h 1093924"/>
                    <a:gd name="connsiteX20" fmla="*/ 484109 w 608825"/>
                    <a:gd name="connsiteY20" fmla="*/ 232773 h 1093924"/>
                    <a:gd name="connsiteX21" fmla="*/ 599973 w 608825"/>
                    <a:gd name="connsiteY21" fmla="*/ 84423 h 1093924"/>
                    <a:gd name="connsiteX22" fmla="*/ 607914 w 608825"/>
                    <a:gd name="connsiteY22" fmla="*/ 53743 h 1093924"/>
                    <a:gd name="connsiteX23" fmla="*/ 566766 w 608825"/>
                    <a:gd name="connsiteY23" fmla="*/ 3210 h 1093924"/>
                    <a:gd name="connsiteX24" fmla="*/ 509375 w 608825"/>
                    <a:gd name="connsiteY24" fmla="*/ 17287 h 1093924"/>
                    <a:gd name="connsiteX25" fmla="*/ 426357 w 608825"/>
                    <a:gd name="connsiteY25" fmla="*/ 103915 h 1093924"/>
                    <a:gd name="connsiteX26" fmla="*/ 365358 w 608825"/>
                    <a:gd name="connsiteY26" fmla="*/ 124128 h 1093924"/>
                    <a:gd name="connsiteX27" fmla="*/ 248771 w 608825"/>
                    <a:gd name="connsiteY27" fmla="*/ 76844 h 1093924"/>
                    <a:gd name="connsiteX28" fmla="*/ 95369 w 608825"/>
                    <a:gd name="connsiteY28" fmla="*/ 33891 h 1093924"/>
                    <a:gd name="connsiteX29" fmla="*/ 58191 w 608825"/>
                    <a:gd name="connsiteY29" fmla="*/ 39666 h 1093924"/>
                    <a:gd name="connsiteX30" fmla="*/ 56747 w 608825"/>
                    <a:gd name="connsiteY30" fmla="*/ 39666 h 1093924"/>
                    <a:gd name="connsiteX31" fmla="*/ 9824 w 608825"/>
                    <a:gd name="connsiteY31" fmla="*/ 86228 h 109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8825" h="1093924">
                      <a:moveTo>
                        <a:pt x="9824" y="86228"/>
                      </a:moveTo>
                      <a:cubicBezTo>
                        <a:pt x="3688" y="107524"/>
                        <a:pt x="-644" y="129181"/>
                        <a:pt x="79" y="150838"/>
                      </a:cubicBezTo>
                      <a:cubicBezTo>
                        <a:pt x="2605" y="257678"/>
                        <a:pt x="10907" y="364158"/>
                        <a:pt x="20652" y="470637"/>
                      </a:cubicBezTo>
                      <a:cubicBezTo>
                        <a:pt x="33646" y="612850"/>
                        <a:pt x="37256" y="755064"/>
                        <a:pt x="21013" y="897277"/>
                      </a:cubicBezTo>
                      <a:cubicBezTo>
                        <a:pt x="15960" y="943478"/>
                        <a:pt x="9102" y="989680"/>
                        <a:pt x="15599" y="1036242"/>
                      </a:cubicBezTo>
                      <a:cubicBezTo>
                        <a:pt x="18848" y="1059703"/>
                        <a:pt x="28232" y="1078112"/>
                        <a:pt x="52777" y="1085331"/>
                      </a:cubicBezTo>
                      <a:cubicBezTo>
                        <a:pt x="76238" y="1092189"/>
                        <a:pt x="95730" y="1084609"/>
                        <a:pt x="112694" y="1068005"/>
                      </a:cubicBezTo>
                      <a:cubicBezTo>
                        <a:pt x="122801" y="1057899"/>
                        <a:pt x="128576" y="1045266"/>
                        <a:pt x="132546" y="1032272"/>
                      </a:cubicBezTo>
                      <a:cubicBezTo>
                        <a:pt x="153481" y="961165"/>
                        <a:pt x="173333" y="714277"/>
                        <a:pt x="180552" y="664466"/>
                      </a:cubicBezTo>
                      <a:cubicBezTo>
                        <a:pt x="182718" y="648223"/>
                        <a:pt x="189576" y="630176"/>
                        <a:pt x="208706" y="628010"/>
                      </a:cubicBezTo>
                      <a:cubicBezTo>
                        <a:pt x="227475" y="625844"/>
                        <a:pt x="241553" y="638117"/>
                        <a:pt x="249493" y="655082"/>
                      </a:cubicBezTo>
                      <a:cubicBezTo>
                        <a:pt x="265014" y="689010"/>
                        <a:pt x="304718" y="907745"/>
                        <a:pt x="314102" y="981378"/>
                      </a:cubicBezTo>
                      <a:cubicBezTo>
                        <a:pt x="317712" y="1008810"/>
                        <a:pt x="322044" y="1034437"/>
                        <a:pt x="333233" y="1059343"/>
                      </a:cubicBezTo>
                      <a:cubicBezTo>
                        <a:pt x="343339" y="1082082"/>
                        <a:pt x="368606" y="1096159"/>
                        <a:pt x="393150" y="1093633"/>
                      </a:cubicBezTo>
                      <a:cubicBezTo>
                        <a:pt x="420221" y="1091106"/>
                        <a:pt x="440074" y="1068727"/>
                        <a:pt x="442961" y="1044183"/>
                      </a:cubicBezTo>
                      <a:cubicBezTo>
                        <a:pt x="446571" y="1013502"/>
                        <a:pt x="445848" y="982821"/>
                        <a:pt x="444043" y="951419"/>
                      </a:cubicBezTo>
                      <a:cubicBezTo>
                        <a:pt x="432493" y="747123"/>
                        <a:pt x="407588" y="515755"/>
                        <a:pt x="361748" y="315791"/>
                      </a:cubicBezTo>
                      <a:cubicBezTo>
                        <a:pt x="353807" y="280779"/>
                        <a:pt x="355973" y="275725"/>
                        <a:pt x="310854" y="272838"/>
                      </a:cubicBezTo>
                      <a:cubicBezTo>
                        <a:pt x="310854" y="272838"/>
                        <a:pt x="310854" y="271033"/>
                        <a:pt x="310493" y="265980"/>
                      </a:cubicBezTo>
                      <a:cubicBezTo>
                        <a:pt x="331068" y="271755"/>
                        <a:pt x="351641" y="268868"/>
                        <a:pt x="371854" y="266702"/>
                      </a:cubicBezTo>
                      <a:cubicBezTo>
                        <a:pt x="411198" y="262731"/>
                        <a:pt x="455594" y="265258"/>
                        <a:pt x="484109" y="232773"/>
                      </a:cubicBezTo>
                      <a:cubicBezTo>
                        <a:pt x="525618" y="185850"/>
                        <a:pt x="564961" y="136761"/>
                        <a:pt x="599973" y="84423"/>
                      </a:cubicBezTo>
                      <a:cubicBezTo>
                        <a:pt x="606470" y="75039"/>
                        <a:pt x="610802" y="65293"/>
                        <a:pt x="607914" y="53743"/>
                      </a:cubicBezTo>
                      <a:cubicBezTo>
                        <a:pt x="601778" y="30643"/>
                        <a:pt x="591310" y="11873"/>
                        <a:pt x="566766" y="3210"/>
                      </a:cubicBezTo>
                      <a:cubicBezTo>
                        <a:pt x="543665" y="-4730"/>
                        <a:pt x="527061" y="2849"/>
                        <a:pt x="509375" y="17287"/>
                      </a:cubicBezTo>
                      <a:cubicBezTo>
                        <a:pt x="477973" y="42914"/>
                        <a:pt x="455955" y="77204"/>
                        <a:pt x="426357" y="103915"/>
                      </a:cubicBezTo>
                      <a:cubicBezTo>
                        <a:pt x="409753" y="119075"/>
                        <a:pt x="391706" y="134595"/>
                        <a:pt x="365358" y="124128"/>
                      </a:cubicBezTo>
                      <a:cubicBezTo>
                        <a:pt x="326375" y="108968"/>
                        <a:pt x="287031" y="94530"/>
                        <a:pt x="248771" y="76844"/>
                      </a:cubicBezTo>
                      <a:cubicBezTo>
                        <a:pt x="200044" y="54465"/>
                        <a:pt x="150594" y="31725"/>
                        <a:pt x="95369" y="33891"/>
                      </a:cubicBezTo>
                      <a:cubicBezTo>
                        <a:pt x="83818" y="36778"/>
                        <a:pt x="71185" y="38583"/>
                        <a:pt x="58191" y="39666"/>
                      </a:cubicBezTo>
                      <a:cubicBezTo>
                        <a:pt x="57830" y="39666"/>
                        <a:pt x="57108" y="39666"/>
                        <a:pt x="56747" y="39666"/>
                      </a:cubicBezTo>
                      <a:cubicBezTo>
                        <a:pt x="34369" y="46163"/>
                        <a:pt x="17765" y="59518"/>
                        <a:pt x="9824" y="86228"/>
                      </a:cubicBezTo>
                      <a:close/>
                    </a:path>
                  </a:pathLst>
                </a:custGeom>
                <a:solidFill>
                  <a:srgbClr val="FFFFFF"/>
                </a:solidFill>
                <a:ln w="3607" cap="flat">
                  <a:noFill/>
                  <a:prstDash val="solid"/>
                  <a:miter/>
                </a:ln>
              </p:spPr>
              <p:txBody>
                <a:bodyPr rtlCol="0" anchor="ctr"/>
                <a:lstStyle/>
                <a:p>
                  <a:endParaRPr lang="en-US"/>
                </a:p>
              </p:txBody>
            </p:sp>
            <p:sp>
              <p:nvSpPr>
                <p:cNvPr id="115" name="Freeform 52">
                  <a:extLst>
                    <a:ext uri="{FF2B5EF4-FFF2-40B4-BE49-F238E27FC236}">
                      <a16:creationId xmlns:a16="http://schemas.microsoft.com/office/drawing/2014/main" id="{1E8DC44A-38AA-6519-82E7-05642026CBCC}"/>
                    </a:ext>
                  </a:extLst>
                </p:cNvPr>
                <p:cNvSpPr/>
                <p:nvPr/>
              </p:nvSpPr>
              <p:spPr>
                <a:xfrm>
                  <a:off x="7672256" y="4308241"/>
                  <a:ext cx="325574" cy="317660"/>
                </a:xfrm>
                <a:custGeom>
                  <a:avLst/>
                  <a:gdLst>
                    <a:gd name="connsiteX0" fmla="*/ 162788 w 325574"/>
                    <a:gd name="connsiteY0" fmla="*/ 317660 h 317660"/>
                    <a:gd name="connsiteX1" fmla="*/ 325575 w 325574"/>
                    <a:gd name="connsiteY1" fmla="*/ 151985 h 317660"/>
                    <a:gd name="connsiteX2" fmla="*/ 158817 w 325574"/>
                    <a:gd name="connsiteY2" fmla="*/ 387 h 317660"/>
                    <a:gd name="connsiteX3" fmla="*/ 0 w 325574"/>
                    <a:gd name="connsiteY3" fmla="*/ 159565 h 317660"/>
                    <a:gd name="connsiteX4" fmla="*/ 162788 w 325574"/>
                    <a:gd name="connsiteY4" fmla="*/ 317660 h 31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574" h="317660">
                      <a:moveTo>
                        <a:pt x="162788" y="317660"/>
                      </a:moveTo>
                      <a:cubicBezTo>
                        <a:pt x="295616" y="317660"/>
                        <a:pt x="325575" y="241500"/>
                        <a:pt x="325575" y="151985"/>
                      </a:cubicBezTo>
                      <a:cubicBezTo>
                        <a:pt x="325575" y="62831"/>
                        <a:pt x="254107" y="-1056"/>
                        <a:pt x="158817" y="387"/>
                      </a:cubicBezTo>
                      <a:cubicBezTo>
                        <a:pt x="73272" y="-6109"/>
                        <a:pt x="0" y="70050"/>
                        <a:pt x="0" y="159565"/>
                      </a:cubicBezTo>
                      <a:cubicBezTo>
                        <a:pt x="361" y="254133"/>
                        <a:pt x="63166" y="317660"/>
                        <a:pt x="162788" y="317660"/>
                      </a:cubicBezTo>
                      <a:close/>
                    </a:path>
                  </a:pathLst>
                </a:custGeom>
                <a:solidFill>
                  <a:srgbClr val="FFFFFF"/>
                </a:solidFill>
                <a:ln w="3607" cap="flat">
                  <a:noFill/>
                  <a:prstDash val="solid"/>
                  <a:miter/>
                </a:ln>
              </p:spPr>
              <p:txBody>
                <a:bodyPr rtlCol="0" anchor="ctr"/>
                <a:lstStyle/>
                <a:p>
                  <a:endParaRPr lang="en-US"/>
                </a:p>
              </p:txBody>
            </p:sp>
            <p:sp>
              <p:nvSpPr>
                <p:cNvPr id="116" name="Freeform 53">
                  <a:extLst>
                    <a:ext uri="{FF2B5EF4-FFF2-40B4-BE49-F238E27FC236}">
                      <a16:creationId xmlns:a16="http://schemas.microsoft.com/office/drawing/2014/main" id="{90722D6E-5E79-8BF2-F844-208299FB0A4B}"/>
                    </a:ext>
                  </a:extLst>
                </p:cNvPr>
                <p:cNvSpPr/>
                <p:nvPr/>
              </p:nvSpPr>
              <p:spPr>
                <a:xfrm>
                  <a:off x="7793817" y="4606809"/>
                  <a:ext cx="608825" cy="1093924"/>
                </a:xfrm>
                <a:custGeom>
                  <a:avLst/>
                  <a:gdLst>
                    <a:gd name="connsiteX0" fmla="*/ 9824 w 608825"/>
                    <a:gd name="connsiteY0" fmla="*/ 86228 h 1093924"/>
                    <a:gd name="connsiteX1" fmla="*/ 79 w 608825"/>
                    <a:gd name="connsiteY1" fmla="*/ 150838 h 1093924"/>
                    <a:gd name="connsiteX2" fmla="*/ 20652 w 608825"/>
                    <a:gd name="connsiteY2" fmla="*/ 470637 h 1093924"/>
                    <a:gd name="connsiteX3" fmla="*/ 21013 w 608825"/>
                    <a:gd name="connsiteY3" fmla="*/ 897277 h 1093924"/>
                    <a:gd name="connsiteX4" fmla="*/ 15599 w 608825"/>
                    <a:gd name="connsiteY4" fmla="*/ 1036242 h 1093924"/>
                    <a:gd name="connsiteX5" fmla="*/ 52777 w 608825"/>
                    <a:gd name="connsiteY5" fmla="*/ 1085331 h 1093924"/>
                    <a:gd name="connsiteX6" fmla="*/ 112694 w 608825"/>
                    <a:gd name="connsiteY6" fmla="*/ 1068005 h 1093924"/>
                    <a:gd name="connsiteX7" fmla="*/ 132546 w 608825"/>
                    <a:gd name="connsiteY7" fmla="*/ 1032272 h 1093924"/>
                    <a:gd name="connsiteX8" fmla="*/ 180552 w 608825"/>
                    <a:gd name="connsiteY8" fmla="*/ 664466 h 1093924"/>
                    <a:gd name="connsiteX9" fmla="*/ 208706 w 608825"/>
                    <a:gd name="connsiteY9" fmla="*/ 628010 h 1093924"/>
                    <a:gd name="connsiteX10" fmla="*/ 249493 w 608825"/>
                    <a:gd name="connsiteY10" fmla="*/ 655082 h 1093924"/>
                    <a:gd name="connsiteX11" fmla="*/ 314102 w 608825"/>
                    <a:gd name="connsiteY11" fmla="*/ 981378 h 1093924"/>
                    <a:gd name="connsiteX12" fmla="*/ 333233 w 608825"/>
                    <a:gd name="connsiteY12" fmla="*/ 1059343 h 1093924"/>
                    <a:gd name="connsiteX13" fmla="*/ 393150 w 608825"/>
                    <a:gd name="connsiteY13" fmla="*/ 1093633 h 1093924"/>
                    <a:gd name="connsiteX14" fmla="*/ 442961 w 608825"/>
                    <a:gd name="connsiteY14" fmla="*/ 1044183 h 1093924"/>
                    <a:gd name="connsiteX15" fmla="*/ 444043 w 608825"/>
                    <a:gd name="connsiteY15" fmla="*/ 951419 h 1093924"/>
                    <a:gd name="connsiteX16" fmla="*/ 361748 w 608825"/>
                    <a:gd name="connsiteY16" fmla="*/ 315791 h 1093924"/>
                    <a:gd name="connsiteX17" fmla="*/ 310854 w 608825"/>
                    <a:gd name="connsiteY17" fmla="*/ 272838 h 1093924"/>
                    <a:gd name="connsiteX18" fmla="*/ 310493 w 608825"/>
                    <a:gd name="connsiteY18" fmla="*/ 265980 h 1093924"/>
                    <a:gd name="connsiteX19" fmla="*/ 371854 w 608825"/>
                    <a:gd name="connsiteY19" fmla="*/ 266702 h 1093924"/>
                    <a:gd name="connsiteX20" fmla="*/ 484109 w 608825"/>
                    <a:gd name="connsiteY20" fmla="*/ 232773 h 1093924"/>
                    <a:gd name="connsiteX21" fmla="*/ 599973 w 608825"/>
                    <a:gd name="connsiteY21" fmla="*/ 84423 h 1093924"/>
                    <a:gd name="connsiteX22" fmla="*/ 607914 w 608825"/>
                    <a:gd name="connsiteY22" fmla="*/ 53743 h 1093924"/>
                    <a:gd name="connsiteX23" fmla="*/ 566766 w 608825"/>
                    <a:gd name="connsiteY23" fmla="*/ 3210 h 1093924"/>
                    <a:gd name="connsiteX24" fmla="*/ 509375 w 608825"/>
                    <a:gd name="connsiteY24" fmla="*/ 17287 h 1093924"/>
                    <a:gd name="connsiteX25" fmla="*/ 426357 w 608825"/>
                    <a:gd name="connsiteY25" fmla="*/ 103915 h 1093924"/>
                    <a:gd name="connsiteX26" fmla="*/ 365358 w 608825"/>
                    <a:gd name="connsiteY26" fmla="*/ 124128 h 1093924"/>
                    <a:gd name="connsiteX27" fmla="*/ 248771 w 608825"/>
                    <a:gd name="connsiteY27" fmla="*/ 76844 h 1093924"/>
                    <a:gd name="connsiteX28" fmla="*/ 95369 w 608825"/>
                    <a:gd name="connsiteY28" fmla="*/ 33891 h 1093924"/>
                    <a:gd name="connsiteX29" fmla="*/ 58191 w 608825"/>
                    <a:gd name="connsiteY29" fmla="*/ 39666 h 1093924"/>
                    <a:gd name="connsiteX30" fmla="*/ 56747 w 608825"/>
                    <a:gd name="connsiteY30" fmla="*/ 39666 h 1093924"/>
                    <a:gd name="connsiteX31" fmla="*/ 9824 w 608825"/>
                    <a:gd name="connsiteY31" fmla="*/ 86228 h 109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08825" h="1093924">
                      <a:moveTo>
                        <a:pt x="9824" y="86228"/>
                      </a:moveTo>
                      <a:cubicBezTo>
                        <a:pt x="3688" y="107524"/>
                        <a:pt x="-644" y="129181"/>
                        <a:pt x="79" y="150838"/>
                      </a:cubicBezTo>
                      <a:cubicBezTo>
                        <a:pt x="2605" y="257678"/>
                        <a:pt x="10907" y="364158"/>
                        <a:pt x="20652" y="470637"/>
                      </a:cubicBezTo>
                      <a:cubicBezTo>
                        <a:pt x="33646" y="612850"/>
                        <a:pt x="37256" y="755064"/>
                        <a:pt x="21013" y="897277"/>
                      </a:cubicBezTo>
                      <a:cubicBezTo>
                        <a:pt x="15960" y="943478"/>
                        <a:pt x="9102" y="989680"/>
                        <a:pt x="15599" y="1036242"/>
                      </a:cubicBezTo>
                      <a:cubicBezTo>
                        <a:pt x="18848" y="1059703"/>
                        <a:pt x="28232" y="1078112"/>
                        <a:pt x="52777" y="1085331"/>
                      </a:cubicBezTo>
                      <a:cubicBezTo>
                        <a:pt x="76238" y="1092189"/>
                        <a:pt x="95730" y="1084609"/>
                        <a:pt x="112694" y="1068005"/>
                      </a:cubicBezTo>
                      <a:cubicBezTo>
                        <a:pt x="122801" y="1057899"/>
                        <a:pt x="128576" y="1045266"/>
                        <a:pt x="132546" y="1032272"/>
                      </a:cubicBezTo>
                      <a:cubicBezTo>
                        <a:pt x="153481" y="961165"/>
                        <a:pt x="173333" y="714277"/>
                        <a:pt x="180552" y="664466"/>
                      </a:cubicBezTo>
                      <a:cubicBezTo>
                        <a:pt x="182718" y="648223"/>
                        <a:pt x="189576" y="630176"/>
                        <a:pt x="208706" y="628010"/>
                      </a:cubicBezTo>
                      <a:cubicBezTo>
                        <a:pt x="227475" y="625844"/>
                        <a:pt x="241553" y="638117"/>
                        <a:pt x="249493" y="655082"/>
                      </a:cubicBezTo>
                      <a:cubicBezTo>
                        <a:pt x="265014" y="689010"/>
                        <a:pt x="304718" y="907745"/>
                        <a:pt x="314102" y="981378"/>
                      </a:cubicBezTo>
                      <a:cubicBezTo>
                        <a:pt x="317712" y="1008810"/>
                        <a:pt x="322044" y="1034437"/>
                        <a:pt x="333233" y="1059343"/>
                      </a:cubicBezTo>
                      <a:cubicBezTo>
                        <a:pt x="343339" y="1082082"/>
                        <a:pt x="368606" y="1096159"/>
                        <a:pt x="393150" y="1093633"/>
                      </a:cubicBezTo>
                      <a:cubicBezTo>
                        <a:pt x="420221" y="1091106"/>
                        <a:pt x="440074" y="1068727"/>
                        <a:pt x="442961" y="1044183"/>
                      </a:cubicBezTo>
                      <a:cubicBezTo>
                        <a:pt x="446571" y="1013502"/>
                        <a:pt x="445848" y="982821"/>
                        <a:pt x="444043" y="951419"/>
                      </a:cubicBezTo>
                      <a:cubicBezTo>
                        <a:pt x="432493" y="747123"/>
                        <a:pt x="407588" y="515755"/>
                        <a:pt x="361748" y="315791"/>
                      </a:cubicBezTo>
                      <a:cubicBezTo>
                        <a:pt x="353807" y="280779"/>
                        <a:pt x="355973" y="275725"/>
                        <a:pt x="310854" y="272838"/>
                      </a:cubicBezTo>
                      <a:cubicBezTo>
                        <a:pt x="310854" y="272838"/>
                        <a:pt x="310854" y="271033"/>
                        <a:pt x="310493" y="265980"/>
                      </a:cubicBezTo>
                      <a:cubicBezTo>
                        <a:pt x="331068" y="271755"/>
                        <a:pt x="351641" y="268868"/>
                        <a:pt x="371854" y="266702"/>
                      </a:cubicBezTo>
                      <a:cubicBezTo>
                        <a:pt x="411198" y="262731"/>
                        <a:pt x="455594" y="265258"/>
                        <a:pt x="484109" y="232773"/>
                      </a:cubicBezTo>
                      <a:cubicBezTo>
                        <a:pt x="525618" y="185850"/>
                        <a:pt x="564961" y="136761"/>
                        <a:pt x="599973" y="84423"/>
                      </a:cubicBezTo>
                      <a:cubicBezTo>
                        <a:pt x="606470" y="75039"/>
                        <a:pt x="610802" y="65293"/>
                        <a:pt x="607914" y="53743"/>
                      </a:cubicBezTo>
                      <a:cubicBezTo>
                        <a:pt x="601778" y="30643"/>
                        <a:pt x="591310" y="11873"/>
                        <a:pt x="566766" y="3210"/>
                      </a:cubicBezTo>
                      <a:cubicBezTo>
                        <a:pt x="543665" y="-4730"/>
                        <a:pt x="527061" y="2849"/>
                        <a:pt x="509375" y="17287"/>
                      </a:cubicBezTo>
                      <a:cubicBezTo>
                        <a:pt x="477973" y="42914"/>
                        <a:pt x="455955" y="77204"/>
                        <a:pt x="426357" y="103915"/>
                      </a:cubicBezTo>
                      <a:cubicBezTo>
                        <a:pt x="409753" y="119075"/>
                        <a:pt x="391706" y="134595"/>
                        <a:pt x="365358" y="124128"/>
                      </a:cubicBezTo>
                      <a:cubicBezTo>
                        <a:pt x="326375" y="108968"/>
                        <a:pt x="287031" y="94530"/>
                        <a:pt x="248771" y="76844"/>
                      </a:cubicBezTo>
                      <a:cubicBezTo>
                        <a:pt x="200044" y="54465"/>
                        <a:pt x="150594" y="31725"/>
                        <a:pt x="95369" y="33891"/>
                      </a:cubicBezTo>
                      <a:cubicBezTo>
                        <a:pt x="83818" y="36778"/>
                        <a:pt x="71185" y="38583"/>
                        <a:pt x="58191" y="39666"/>
                      </a:cubicBezTo>
                      <a:cubicBezTo>
                        <a:pt x="57830" y="39666"/>
                        <a:pt x="57108" y="39666"/>
                        <a:pt x="56747" y="39666"/>
                      </a:cubicBezTo>
                      <a:cubicBezTo>
                        <a:pt x="34369" y="46163"/>
                        <a:pt x="17765" y="59518"/>
                        <a:pt x="9824" y="86228"/>
                      </a:cubicBezTo>
                      <a:close/>
                    </a:path>
                  </a:pathLst>
                </a:custGeom>
                <a:solidFill>
                  <a:srgbClr val="FFFFFF"/>
                </a:solidFill>
                <a:ln w="3607" cap="flat">
                  <a:noFill/>
                  <a:prstDash val="solid"/>
                  <a:miter/>
                </a:ln>
              </p:spPr>
              <p:txBody>
                <a:bodyPr rtlCol="0" anchor="ctr"/>
                <a:lstStyle/>
                <a:p>
                  <a:endParaRPr lang="en-US"/>
                </a:p>
              </p:txBody>
            </p:sp>
            <p:sp>
              <p:nvSpPr>
                <p:cNvPr id="117" name="Freeform 54">
                  <a:extLst>
                    <a:ext uri="{FF2B5EF4-FFF2-40B4-BE49-F238E27FC236}">
                      <a16:creationId xmlns:a16="http://schemas.microsoft.com/office/drawing/2014/main" id="{3A5E1FA1-A340-68AC-EE4B-3AFD9776E92B}"/>
                    </a:ext>
                  </a:extLst>
                </p:cNvPr>
                <p:cNvSpPr/>
                <p:nvPr/>
              </p:nvSpPr>
              <p:spPr>
                <a:xfrm>
                  <a:off x="7672256" y="4308241"/>
                  <a:ext cx="325574" cy="317660"/>
                </a:xfrm>
                <a:custGeom>
                  <a:avLst/>
                  <a:gdLst>
                    <a:gd name="connsiteX0" fmla="*/ 162788 w 325574"/>
                    <a:gd name="connsiteY0" fmla="*/ 317660 h 317660"/>
                    <a:gd name="connsiteX1" fmla="*/ 325575 w 325574"/>
                    <a:gd name="connsiteY1" fmla="*/ 151985 h 317660"/>
                    <a:gd name="connsiteX2" fmla="*/ 158817 w 325574"/>
                    <a:gd name="connsiteY2" fmla="*/ 387 h 317660"/>
                    <a:gd name="connsiteX3" fmla="*/ 0 w 325574"/>
                    <a:gd name="connsiteY3" fmla="*/ 159565 h 317660"/>
                    <a:gd name="connsiteX4" fmla="*/ 162788 w 325574"/>
                    <a:gd name="connsiteY4" fmla="*/ 317660 h 3176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5574" h="317660">
                      <a:moveTo>
                        <a:pt x="162788" y="317660"/>
                      </a:moveTo>
                      <a:cubicBezTo>
                        <a:pt x="295616" y="317660"/>
                        <a:pt x="325575" y="241500"/>
                        <a:pt x="325575" y="151985"/>
                      </a:cubicBezTo>
                      <a:cubicBezTo>
                        <a:pt x="325575" y="62831"/>
                        <a:pt x="254107" y="-1056"/>
                        <a:pt x="158817" y="387"/>
                      </a:cubicBezTo>
                      <a:cubicBezTo>
                        <a:pt x="73272" y="-6109"/>
                        <a:pt x="0" y="70050"/>
                        <a:pt x="0" y="159565"/>
                      </a:cubicBezTo>
                      <a:cubicBezTo>
                        <a:pt x="361" y="254133"/>
                        <a:pt x="63166" y="317660"/>
                        <a:pt x="162788" y="317660"/>
                      </a:cubicBezTo>
                      <a:close/>
                    </a:path>
                  </a:pathLst>
                </a:custGeom>
                <a:solidFill>
                  <a:srgbClr val="FFFFFF"/>
                </a:solidFill>
                <a:ln w="3607" cap="flat">
                  <a:noFill/>
                  <a:prstDash val="solid"/>
                  <a:miter/>
                </a:ln>
              </p:spPr>
              <p:txBody>
                <a:bodyPr rtlCol="0" anchor="ctr"/>
                <a:lstStyle/>
                <a:p>
                  <a:endParaRPr lang="en-US"/>
                </a:p>
              </p:txBody>
            </p:sp>
            <p:sp>
              <p:nvSpPr>
                <p:cNvPr id="118" name="Freeform 55">
                  <a:extLst>
                    <a:ext uri="{FF2B5EF4-FFF2-40B4-BE49-F238E27FC236}">
                      <a16:creationId xmlns:a16="http://schemas.microsoft.com/office/drawing/2014/main" id="{0720B82D-3FF0-59D9-728E-C7E7400D5E9B}"/>
                    </a:ext>
                  </a:extLst>
                </p:cNvPr>
                <p:cNvSpPr/>
                <p:nvPr/>
              </p:nvSpPr>
              <p:spPr>
                <a:xfrm>
                  <a:off x="7778772" y="4593497"/>
                  <a:ext cx="636614" cy="1122971"/>
                </a:xfrm>
                <a:custGeom>
                  <a:avLst/>
                  <a:gdLst>
                    <a:gd name="connsiteX0" fmla="*/ 262734 w 636614"/>
                    <a:gd name="connsiteY0" fmla="*/ 90517 h 1122971"/>
                    <a:gd name="connsiteX1" fmla="*/ 379320 w 636614"/>
                    <a:gd name="connsiteY1" fmla="*/ 137801 h 1122971"/>
                    <a:gd name="connsiteX2" fmla="*/ 440320 w 636614"/>
                    <a:gd name="connsiteY2" fmla="*/ 117588 h 1122971"/>
                    <a:gd name="connsiteX3" fmla="*/ 523337 w 636614"/>
                    <a:gd name="connsiteY3" fmla="*/ 30960 h 1122971"/>
                    <a:gd name="connsiteX4" fmla="*/ 580729 w 636614"/>
                    <a:gd name="connsiteY4" fmla="*/ 16884 h 1122971"/>
                    <a:gd name="connsiteX5" fmla="*/ 621876 w 636614"/>
                    <a:gd name="connsiteY5" fmla="*/ 67416 h 1122971"/>
                    <a:gd name="connsiteX6" fmla="*/ 613936 w 636614"/>
                    <a:gd name="connsiteY6" fmla="*/ 98097 h 1122971"/>
                    <a:gd name="connsiteX7" fmla="*/ 498071 w 636614"/>
                    <a:gd name="connsiteY7" fmla="*/ 246446 h 1122971"/>
                    <a:gd name="connsiteX8" fmla="*/ 385817 w 636614"/>
                    <a:gd name="connsiteY8" fmla="*/ 280375 h 1122971"/>
                    <a:gd name="connsiteX9" fmla="*/ 324456 w 636614"/>
                    <a:gd name="connsiteY9" fmla="*/ 279653 h 1122971"/>
                    <a:gd name="connsiteX10" fmla="*/ 324816 w 636614"/>
                    <a:gd name="connsiteY10" fmla="*/ 286511 h 1122971"/>
                    <a:gd name="connsiteX11" fmla="*/ 375710 w 636614"/>
                    <a:gd name="connsiteY11" fmla="*/ 329464 h 1122971"/>
                    <a:gd name="connsiteX12" fmla="*/ 458007 w 636614"/>
                    <a:gd name="connsiteY12" fmla="*/ 965092 h 1122971"/>
                    <a:gd name="connsiteX13" fmla="*/ 456924 w 636614"/>
                    <a:gd name="connsiteY13" fmla="*/ 1057856 h 1122971"/>
                    <a:gd name="connsiteX14" fmla="*/ 407113 w 636614"/>
                    <a:gd name="connsiteY14" fmla="*/ 1107306 h 1122971"/>
                    <a:gd name="connsiteX15" fmla="*/ 347195 w 636614"/>
                    <a:gd name="connsiteY15" fmla="*/ 1073016 h 1122971"/>
                    <a:gd name="connsiteX16" fmla="*/ 328066 w 636614"/>
                    <a:gd name="connsiteY16" fmla="*/ 995051 h 1122971"/>
                    <a:gd name="connsiteX17" fmla="*/ 263455 w 636614"/>
                    <a:gd name="connsiteY17" fmla="*/ 668755 h 1122971"/>
                    <a:gd name="connsiteX18" fmla="*/ 222669 w 636614"/>
                    <a:gd name="connsiteY18" fmla="*/ 641684 h 1122971"/>
                    <a:gd name="connsiteX19" fmla="*/ 194515 w 636614"/>
                    <a:gd name="connsiteY19" fmla="*/ 678139 h 1122971"/>
                    <a:gd name="connsiteX20" fmla="*/ 146509 w 636614"/>
                    <a:gd name="connsiteY20" fmla="*/ 1045945 h 1122971"/>
                    <a:gd name="connsiteX21" fmla="*/ 126657 w 636614"/>
                    <a:gd name="connsiteY21" fmla="*/ 1081678 h 1122971"/>
                    <a:gd name="connsiteX22" fmla="*/ 66739 w 636614"/>
                    <a:gd name="connsiteY22" fmla="*/ 1099004 h 1122971"/>
                    <a:gd name="connsiteX23" fmla="*/ 29562 w 636614"/>
                    <a:gd name="connsiteY23" fmla="*/ 1049915 h 1122971"/>
                    <a:gd name="connsiteX24" fmla="*/ 34976 w 636614"/>
                    <a:gd name="connsiteY24" fmla="*/ 910950 h 1122971"/>
                    <a:gd name="connsiteX25" fmla="*/ 34615 w 636614"/>
                    <a:gd name="connsiteY25" fmla="*/ 484311 h 1122971"/>
                    <a:gd name="connsiteX26" fmla="*/ 14041 w 636614"/>
                    <a:gd name="connsiteY26" fmla="*/ 164511 h 1122971"/>
                    <a:gd name="connsiteX27" fmla="*/ 23787 w 636614"/>
                    <a:gd name="connsiteY27" fmla="*/ 99902 h 1122971"/>
                    <a:gd name="connsiteX28" fmla="*/ 69627 w 636614"/>
                    <a:gd name="connsiteY28" fmla="*/ 53339 h 1122971"/>
                    <a:gd name="connsiteX29" fmla="*/ 41112 w 636614"/>
                    <a:gd name="connsiteY29" fmla="*/ 53339 h 1122971"/>
                    <a:gd name="connsiteX30" fmla="*/ 5017 w 636614"/>
                    <a:gd name="connsiteY30" fmla="*/ 108925 h 1122971"/>
                    <a:gd name="connsiteX31" fmla="*/ 3935 w 636614"/>
                    <a:gd name="connsiteY31" fmla="*/ 251138 h 1122971"/>
                    <a:gd name="connsiteX32" fmla="*/ 26313 w 636614"/>
                    <a:gd name="connsiteY32" fmla="*/ 540257 h 1122971"/>
                    <a:gd name="connsiteX33" fmla="*/ 13680 w 636614"/>
                    <a:gd name="connsiteY33" fmla="*/ 980252 h 1122971"/>
                    <a:gd name="connsiteX34" fmla="*/ 19094 w 636614"/>
                    <a:gd name="connsiteY34" fmla="*/ 1075181 h 1122971"/>
                    <a:gd name="connsiteX35" fmla="*/ 72875 w 636614"/>
                    <a:gd name="connsiteY35" fmla="*/ 1114164 h 1122971"/>
                    <a:gd name="connsiteX36" fmla="*/ 159503 w 636614"/>
                    <a:gd name="connsiteY36" fmla="*/ 1048832 h 1122971"/>
                    <a:gd name="connsiteX37" fmla="*/ 206426 w 636614"/>
                    <a:gd name="connsiteY37" fmla="*/ 697269 h 1122971"/>
                    <a:gd name="connsiteX38" fmla="*/ 216532 w 636614"/>
                    <a:gd name="connsiteY38" fmla="*/ 669115 h 1122971"/>
                    <a:gd name="connsiteX39" fmla="*/ 239633 w 636614"/>
                    <a:gd name="connsiteY39" fmla="*/ 665867 h 1122971"/>
                    <a:gd name="connsiteX40" fmla="*/ 254071 w 636614"/>
                    <a:gd name="connsiteY40" fmla="*/ 688968 h 1122971"/>
                    <a:gd name="connsiteX41" fmla="*/ 293053 w 636614"/>
                    <a:gd name="connsiteY41" fmla="*/ 858974 h 1122971"/>
                    <a:gd name="connsiteX42" fmla="*/ 334562 w 636614"/>
                    <a:gd name="connsiteY42" fmla="*/ 1075903 h 1122971"/>
                    <a:gd name="connsiteX43" fmla="*/ 404947 w 636614"/>
                    <a:gd name="connsiteY43" fmla="*/ 1122826 h 1122971"/>
                    <a:gd name="connsiteX44" fmla="*/ 467391 w 636614"/>
                    <a:gd name="connsiteY44" fmla="*/ 1071572 h 1122971"/>
                    <a:gd name="connsiteX45" fmla="*/ 473527 w 636614"/>
                    <a:gd name="connsiteY45" fmla="*/ 970146 h 1122971"/>
                    <a:gd name="connsiteX46" fmla="*/ 457645 w 636614"/>
                    <a:gd name="connsiteY46" fmla="*/ 768376 h 1122971"/>
                    <a:gd name="connsiteX47" fmla="*/ 385817 w 636614"/>
                    <a:gd name="connsiteY47" fmla="*/ 324772 h 1122971"/>
                    <a:gd name="connsiteX48" fmla="*/ 405669 w 636614"/>
                    <a:gd name="connsiteY48" fmla="*/ 291204 h 1122971"/>
                    <a:gd name="connsiteX49" fmla="*/ 509983 w 636614"/>
                    <a:gd name="connsiteY49" fmla="*/ 252221 h 1122971"/>
                    <a:gd name="connsiteX50" fmla="*/ 618267 w 636614"/>
                    <a:gd name="connsiteY50" fmla="*/ 113617 h 1122971"/>
                    <a:gd name="connsiteX51" fmla="*/ 636314 w 636614"/>
                    <a:gd name="connsiteY51" fmla="*/ 72831 h 1122971"/>
                    <a:gd name="connsiteX52" fmla="*/ 594805 w 636614"/>
                    <a:gd name="connsiteY52" fmla="*/ 9303 h 1122971"/>
                    <a:gd name="connsiteX53" fmla="*/ 514675 w 636614"/>
                    <a:gd name="connsiteY53" fmla="*/ 19771 h 1122971"/>
                    <a:gd name="connsiteX54" fmla="*/ 426965 w 636614"/>
                    <a:gd name="connsiteY54" fmla="*/ 113617 h 1122971"/>
                    <a:gd name="connsiteX55" fmla="*/ 382568 w 636614"/>
                    <a:gd name="connsiteY55" fmla="*/ 124085 h 1122971"/>
                    <a:gd name="connsiteX56" fmla="*/ 255876 w 636614"/>
                    <a:gd name="connsiteY56" fmla="*/ 73913 h 1122971"/>
                    <a:gd name="connsiteX57" fmla="*/ 142538 w 636614"/>
                    <a:gd name="connsiteY57" fmla="*/ 37457 h 1122971"/>
                    <a:gd name="connsiteX58" fmla="*/ 108970 w 636614"/>
                    <a:gd name="connsiteY58" fmla="*/ 48647 h 1122971"/>
                    <a:gd name="connsiteX59" fmla="*/ 262734 w 636614"/>
                    <a:gd name="connsiteY59" fmla="*/ 90517 h 1122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636614" h="1122971">
                      <a:moveTo>
                        <a:pt x="262734" y="90517"/>
                      </a:moveTo>
                      <a:cubicBezTo>
                        <a:pt x="300994" y="108203"/>
                        <a:pt x="340337" y="122641"/>
                        <a:pt x="379320" y="137801"/>
                      </a:cubicBezTo>
                      <a:cubicBezTo>
                        <a:pt x="405669" y="147907"/>
                        <a:pt x="423717" y="132748"/>
                        <a:pt x="440320" y="117588"/>
                      </a:cubicBezTo>
                      <a:cubicBezTo>
                        <a:pt x="469917" y="90878"/>
                        <a:pt x="491935" y="56588"/>
                        <a:pt x="523337" y="30960"/>
                      </a:cubicBezTo>
                      <a:cubicBezTo>
                        <a:pt x="541024" y="16522"/>
                        <a:pt x="557628" y="8582"/>
                        <a:pt x="580729" y="16884"/>
                      </a:cubicBezTo>
                      <a:cubicBezTo>
                        <a:pt x="605272" y="25546"/>
                        <a:pt x="616101" y="44316"/>
                        <a:pt x="621876" y="67416"/>
                      </a:cubicBezTo>
                      <a:cubicBezTo>
                        <a:pt x="624764" y="78966"/>
                        <a:pt x="620433" y="88712"/>
                        <a:pt x="613936" y="98097"/>
                      </a:cubicBezTo>
                      <a:cubicBezTo>
                        <a:pt x="578924" y="150434"/>
                        <a:pt x="539220" y="199523"/>
                        <a:pt x="498071" y="246446"/>
                      </a:cubicBezTo>
                      <a:cubicBezTo>
                        <a:pt x="469557" y="278931"/>
                        <a:pt x="425160" y="276404"/>
                        <a:pt x="385817" y="280375"/>
                      </a:cubicBezTo>
                      <a:cubicBezTo>
                        <a:pt x="365604" y="282180"/>
                        <a:pt x="345390" y="285067"/>
                        <a:pt x="324456" y="279653"/>
                      </a:cubicBezTo>
                      <a:cubicBezTo>
                        <a:pt x="324816" y="285067"/>
                        <a:pt x="324816" y="286511"/>
                        <a:pt x="324816" y="286511"/>
                      </a:cubicBezTo>
                      <a:cubicBezTo>
                        <a:pt x="369574" y="289399"/>
                        <a:pt x="367770" y="294452"/>
                        <a:pt x="375710" y="329464"/>
                      </a:cubicBezTo>
                      <a:cubicBezTo>
                        <a:pt x="421551" y="529429"/>
                        <a:pt x="446456" y="760796"/>
                        <a:pt x="458007" y="965092"/>
                      </a:cubicBezTo>
                      <a:cubicBezTo>
                        <a:pt x="459811" y="996495"/>
                        <a:pt x="460893" y="1027175"/>
                        <a:pt x="456924" y="1057856"/>
                      </a:cubicBezTo>
                      <a:cubicBezTo>
                        <a:pt x="454036" y="1082400"/>
                        <a:pt x="434184" y="1104418"/>
                        <a:pt x="407113" y="1107306"/>
                      </a:cubicBezTo>
                      <a:cubicBezTo>
                        <a:pt x="382929" y="1109471"/>
                        <a:pt x="357663" y="1095755"/>
                        <a:pt x="347195" y="1073016"/>
                      </a:cubicBezTo>
                      <a:cubicBezTo>
                        <a:pt x="336006" y="1048110"/>
                        <a:pt x="332035" y="1022483"/>
                        <a:pt x="328066" y="995051"/>
                      </a:cubicBezTo>
                      <a:cubicBezTo>
                        <a:pt x="318319" y="921779"/>
                        <a:pt x="278976" y="703045"/>
                        <a:pt x="263455" y="668755"/>
                      </a:cubicBezTo>
                      <a:cubicBezTo>
                        <a:pt x="255876" y="652151"/>
                        <a:pt x="241438" y="639879"/>
                        <a:pt x="222669" y="641684"/>
                      </a:cubicBezTo>
                      <a:cubicBezTo>
                        <a:pt x="203538" y="643849"/>
                        <a:pt x="197041" y="661896"/>
                        <a:pt x="194515" y="678139"/>
                      </a:cubicBezTo>
                      <a:cubicBezTo>
                        <a:pt x="187656" y="727950"/>
                        <a:pt x="167443" y="974838"/>
                        <a:pt x="146509" y="1045945"/>
                      </a:cubicBezTo>
                      <a:cubicBezTo>
                        <a:pt x="142538" y="1058939"/>
                        <a:pt x="137124" y="1071572"/>
                        <a:pt x="126657" y="1081678"/>
                      </a:cubicBezTo>
                      <a:cubicBezTo>
                        <a:pt x="109692" y="1098282"/>
                        <a:pt x="90201" y="1105862"/>
                        <a:pt x="66739" y="1099004"/>
                      </a:cubicBezTo>
                      <a:cubicBezTo>
                        <a:pt x="42195" y="1092146"/>
                        <a:pt x="32810" y="1073377"/>
                        <a:pt x="29562" y="1049915"/>
                      </a:cubicBezTo>
                      <a:cubicBezTo>
                        <a:pt x="23065" y="1003353"/>
                        <a:pt x="29923" y="957152"/>
                        <a:pt x="34976" y="910950"/>
                      </a:cubicBezTo>
                      <a:cubicBezTo>
                        <a:pt x="51219" y="768737"/>
                        <a:pt x="47609" y="626523"/>
                        <a:pt x="34615" y="484311"/>
                      </a:cubicBezTo>
                      <a:cubicBezTo>
                        <a:pt x="24869" y="377831"/>
                        <a:pt x="16568" y="271352"/>
                        <a:pt x="14041" y="164511"/>
                      </a:cubicBezTo>
                      <a:cubicBezTo>
                        <a:pt x="13680" y="143215"/>
                        <a:pt x="17650" y="121197"/>
                        <a:pt x="23787" y="99902"/>
                      </a:cubicBezTo>
                      <a:cubicBezTo>
                        <a:pt x="31727" y="73191"/>
                        <a:pt x="48331" y="59836"/>
                        <a:pt x="69627" y="53339"/>
                      </a:cubicBezTo>
                      <a:cubicBezTo>
                        <a:pt x="59881" y="54061"/>
                        <a:pt x="50136" y="54061"/>
                        <a:pt x="41112" y="53339"/>
                      </a:cubicBezTo>
                      <a:cubicBezTo>
                        <a:pt x="21982" y="64168"/>
                        <a:pt x="8627" y="81132"/>
                        <a:pt x="5017" y="108925"/>
                      </a:cubicBezTo>
                      <a:cubicBezTo>
                        <a:pt x="-1480" y="156570"/>
                        <a:pt x="-1480" y="203854"/>
                        <a:pt x="3935" y="251138"/>
                      </a:cubicBezTo>
                      <a:cubicBezTo>
                        <a:pt x="14763" y="347151"/>
                        <a:pt x="17650" y="443884"/>
                        <a:pt x="26313" y="540257"/>
                      </a:cubicBezTo>
                      <a:cubicBezTo>
                        <a:pt x="39307" y="686802"/>
                        <a:pt x="35698" y="834068"/>
                        <a:pt x="13680" y="980252"/>
                      </a:cubicBezTo>
                      <a:cubicBezTo>
                        <a:pt x="8987" y="1011655"/>
                        <a:pt x="7544" y="1044140"/>
                        <a:pt x="19094" y="1075181"/>
                      </a:cubicBezTo>
                      <a:cubicBezTo>
                        <a:pt x="28118" y="1100448"/>
                        <a:pt x="45804" y="1113442"/>
                        <a:pt x="72875" y="1114164"/>
                      </a:cubicBezTo>
                      <a:cubicBezTo>
                        <a:pt x="114745" y="1115246"/>
                        <a:pt x="147591" y="1093229"/>
                        <a:pt x="159503" y="1048832"/>
                      </a:cubicBezTo>
                      <a:cubicBezTo>
                        <a:pt x="178633" y="978447"/>
                        <a:pt x="203899" y="742749"/>
                        <a:pt x="206426" y="697269"/>
                      </a:cubicBezTo>
                      <a:cubicBezTo>
                        <a:pt x="207148" y="687524"/>
                        <a:pt x="212201" y="678139"/>
                        <a:pt x="216532" y="669115"/>
                      </a:cubicBezTo>
                      <a:cubicBezTo>
                        <a:pt x="222308" y="657204"/>
                        <a:pt x="230970" y="655038"/>
                        <a:pt x="239633" y="665867"/>
                      </a:cubicBezTo>
                      <a:cubicBezTo>
                        <a:pt x="245408" y="672725"/>
                        <a:pt x="250101" y="680666"/>
                        <a:pt x="254071" y="688968"/>
                      </a:cubicBezTo>
                      <a:cubicBezTo>
                        <a:pt x="277172" y="759713"/>
                        <a:pt x="284030" y="800861"/>
                        <a:pt x="293053" y="858974"/>
                      </a:cubicBezTo>
                      <a:cubicBezTo>
                        <a:pt x="304243" y="931885"/>
                        <a:pt x="307130" y="1006240"/>
                        <a:pt x="334562" y="1075903"/>
                      </a:cubicBezTo>
                      <a:cubicBezTo>
                        <a:pt x="345030" y="1102613"/>
                        <a:pt x="378237" y="1124992"/>
                        <a:pt x="404947" y="1122826"/>
                      </a:cubicBezTo>
                      <a:cubicBezTo>
                        <a:pt x="442124" y="1122826"/>
                        <a:pt x="465225" y="1096477"/>
                        <a:pt x="467391" y="1071572"/>
                      </a:cubicBezTo>
                      <a:cubicBezTo>
                        <a:pt x="469917" y="1041613"/>
                        <a:pt x="473527" y="1000465"/>
                        <a:pt x="473527" y="970146"/>
                      </a:cubicBezTo>
                      <a:cubicBezTo>
                        <a:pt x="473166" y="902287"/>
                        <a:pt x="462338" y="835512"/>
                        <a:pt x="457645" y="768376"/>
                      </a:cubicBezTo>
                      <a:cubicBezTo>
                        <a:pt x="447178" y="620748"/>
                        <a:pt x="419384" y="469150"/>
                        <a:pt x="385817" y="324772"/>
                      </a:cubicBezTo>
                      <a:cubicBezTo>
                        <a:pt x="378959" y="294452"/>
                        <a:pt x="375349" y="296618"/>
                        <a:pt x="405669" y="291204"/>
                      </a:cubicBezTo>
                      <a:cubicBezTo>
                        <a:pt x="442124" y="284706"/>
                        <a:pt x="485078" y="287233"/>
                        <a:pt x="509983" y="252221"/>
                      </a:cubicBezTo>
                      <a:cubicBezTo>
                        <a:pt x="544994" y="203132"/>
                        <a:pt x="582172" y="161984"/>
                        <a:pt x="618267" y="113617"/>
                      </a:cubicBezTo>
                      <a:cubicBezTo>
                        <a:pt x="624764" y="104954"/>
                        <a:pt x="638841" y="84742"/>
                        <a:pt x="636314" y="72831"/>
                      </a:cubicBezTo>
                      <a:cubicBezTo>
                        <a:pt x="630900" y="46120"/>
                        <a:pt x="622238" y="20493"/>
                        <a:pt x="594805" y="9303"/>
                      </a:cubicBezTo>
                      <a:cubicBezTo>
                        <a:pt x="567012" y="-1886"/>
                        <a:pt x="538858" y="-7661"/>
                        <a:pt x="514675" y="19771"/>
                      </a:cubicBezTo>
                      <a:cubicBezTo>
                        <a:pt x="486160" y="51535"/>
                        <a:pt x="456202" y="82215"/>
                        <a:pt x="426965" y="113617"/>
                      </a:cubicBezTo>
                      <a:cubicBezTo>
                        <a:pt x="414332" y="127333"/>
                        <a:pt x="400615" y="128777"/>
                        <a:pt x="382568" y="124085"/>
                      </a:cubicBezTo>
                      <a:cubicBezTo>
                        <a:pt x="338171" y="112535"/>
                        <a:pt x="297024" y="92683"/>
                        <a:pt x="255876" y="73913"/>
                      </a:cubicBezTo>
                      <a:cubicBezTo>
                        <a:pt x="219059" y="56949"/>
                        <a:pt x="181521" y="41789"/>
                        <a:pt x="142538" y="37457"/>
                      </a:cubicBezTo>
                      <a:cubicBezTo>
                        <a:pt x="132071" y="42150"/>
                        <a:pt x="120881" y="46120"/>
                        <a:pt x="108970" y="48647"/>
                      </a:cubicBezTo>
                      <a:cubicBezTo>
                        <a:pt x="164556" y="45398"/>
                        <a:pt x="214006" y="67777"/>
                        <a:pt x="262734" y="90517"/>
                      </a:cubicBezTo>
                      <a:close/>
                    </a:path>
                  </a:pathLst>
                </a:custGeom>
                <a:solidFill>
                  <a:srgbClr val="000000"/>
                </a:solidFill>
                <a:ln w="3607" cap="flat">
                  <a:noFill/>
                  <a:prstDash val="solid"/>
                  <a:miter/>
                </a:ln>
              </p:spPr>
              <p:txBody>
                <a:bodyPr rtlCol="0" anchor="ctr"/>
                <a:lstStyle/>
                <a:p>
                  <a:endParaRPr lang="en-US"/>
                </a:p>
              </p:txBody>
            </p:sp>
            <p:sp>
              <p:nvSpPr>
                <p:cNvPr id="119" name="Freeform 56">
                  <a:extLst>
                    <a:ext uri="{FF2B5EF4-FFF2-40B4-BE49-F238E27FC236}">
                      <a16:creationId xmlns:a16="http://schemas.microsoft.com/office/drawing/2014/main" id="{AE7E1595-0990-94F4-1694-A73B6A962C40}"/>
                    </a:ext>
                  </a:extLst>
                </p:cNvPr>
                <p:cNvSpPr/>
                <p:nvPr/>
              </p:nvSpPr>
              <p:spPr>
                <a:xfrm>
                  <a:off x="7729471" y="4677517"/>
                  <a:ext cx="25080" cy="176503"/>
                </a:xfrm>
                <a:custGeom>
                  <a:avLst/>
                  <a:gdLst>
                    <a:gd name="connsiteX0" fmla="*/ 25081 w 25080"/>
                    <a:gd name="connsiteY0" fmla="*/ 0 h 176503"/>
                    <a:gd name="connsiteX1" fmla="*/ 2702 w 25080"/>
                    <a:gd name="connsiteY1" fmla="*/ 176503 h 176503"/>
                    <a:gd name="connsiteX2" fmla="*/ 25081 w 25080"/>
                    <a:gd name="connsiteY2" fmla="*/ 0 h 176503"/>
                  </a:gdLst>
                  <a:ahLst/>
                  <a:cxnLst>
                    <a:cxn ang="0">
                      <a:pos x="connsiteX0" y="connsiteY0"/>
                    </a:cxn>
                    <a:cxn ang="0">
                      <a:pos x="connsiteX1" y="connsiteY1"/>
                    </a:cxn>
                    <a:cxn ang="0">
                      <a:pos x="connsiteX2" y="connsiteY2"/>
                    </a:cxn>
                  </a:cxnLst>
                  <a:rect l="l" t="t" r="r" b="b"/>
                  <a:pathLst>
                    <a:path w="25080" h="176503">
                      <a:moveTo>
                        <a:pt x="25081" y="0"/>
                      </a:moveTo>
                      <a:cubicBezTo>
                        <a:pt x="-5239" y="55947"/>
                        <a:pt x="-1268" y="115864"/>
                        <a:pt x="2702" y="176503"/>
                      </a:cubicBezTo>
                      <a:cubicBezTo>
                        <a:pt x="7034" y="117308"/>
                        <a:pt x="8477" y="57752"/>
                        <a:pt x="25081" y="0"/>
                      </a:cubicBezTo>
                      <a:close/>
                    </a:path>
                  </a:pathLst>
                </a:custGeom>
                <a:solidFill>
                  <a:srgbClr val="000000"/>
                </a:solidFill>
                <a:ln w="3607" cap="flat">
                  <a:noFill/>
                  <a:prstDash val="solid"/>
                  <a:miter/>
                </a:ln>
              </p:spPr>
              <p:txBody>
                <a:bodyPr rtlCol="0" anchor="ctr"/>
                <a:lstStyle/>
                <a:p>
                  <a:endParaRPr lang="en-US"/>
                </a:p>
              </p:txBody>
            </p:sp>
            <p:sp>
              <p:nvSpPr>
                <p:cNvPr id="120" name="Freeform 57">
                  <a:extLst>
                    <a:ext uri="{FF2B5EF4-FFF2-40B4-BE49-F238E27FC236}">
                      <a16:creationId xmlns:a16="http://schemas.microsoft.com/office/drawing/2014/main" id="{33DBB47F-9C7C-9B25-654D-0D6421211E77}"/>
                    </a:ext>
                  </a:extLst>
                </p:cNvPr>
                <p:cNvSpPr/>
                <p:nvPr/>
              </p:nvSpPr>
              <p:spPr>
                <a:xfrm>
                  <a:off x="7657805" y="4293103"/>
                  <a:ext cx="355012" cy="353913"/>
                </a:xfrm>
                <a:custGeom>
                  <a:avLst/>
                  <a:gdLst>
                    <a:gd name="connsiteX0" fmla="*/ 163161 w 355012"/>
                    <a:gd name="connsiteY0" fmla="*/ 353373 h 353913"/>
                    <a:gd name="connsiteX1" fmla="*/ 191676 w 355012"/>
                    <a:gd name="connsiteY1" fmla="*/ 353373 h 353913"/>
                    <a:gd name="connsiteX2" fmla="*/ 193120 w 355012"/>
                    <a:gd name="connsiteY2" fmla="*/ 353373 h 353913"/>
                    <a:gd name="connsiteX3" fmla="*/ 230297 w 355012"/>
                    <a:gd name="connsiteY3" fmla="*/ 347597 h 353913"/>
                    <a:gd name="connsiteX4" fmla="*/ 263866 w 355012"/>
                    <a:gd name="connsiteY4" fmla="*/ 336408 h 353913"/>
                    <a:gd name="connsiteX5" fmla="*/ 354824 w 355012"/>
                    <a:gd name="connsiteY5" fmla="*/ 173260 h 353913"/>
                    <a:gd name="connsiteX6" fmla="*/ 173990 w 355012"/>
                    <a:gd name="connsiteY6" fmla="*/ 5 h 353913"/>
                    <a:gd name="connsiteX7" fmla="*/ 13 w 355012"/>
                    <a:gd name="connsiteY7" fmla="*/ 176869 h 353913"/>
                    <a:gd name="connsiteX8" fmla="*/ 163161 w 355012"/>
                    <a:gd name="connsiteY8" fmla="*/ 353373 h 353913"/>
                    <a:gd name="connsiteX9" fmla="*/ 173267 w 355012"/>
                    <a:gd name="connsiteY9" fmla="*/ 15525 h 353913"/>
                    <a:gd name="connsiteX10" fmla="*/ 340025 w 355012"/>
                    <a:gd name="connsiteY10" fmla="*/ 167123 h 353913"/>
                    <a:gd name="connsiteX11" fmla="*/ 177238 w 355012"/>
                    <a:gd name="connsiteY11" fmla="*/ 332798 h 353913"/>
                    <a:gd name="connsiteX12" fmla="*/ 14451 w 355012"/>
                    <a:gd name="connsiteY12" fmla="*/ 174704 h 353913"/>
                    <a:gd name="connsiteX13" fmla="*/ 173267 w 355012"/>
                    <a:gd name="connsiteY13" fmla="*/ 15525 h 353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55012" h="353913">
                      <a:moveTo>
                        <a:pt x="163161" y="353373"/>
                      </a:moveTo>
                      <a:cubicBezTo>
                        <a:pt x="172546" y="354094"/>
                        <a:pt x="181930" y="354094"/>
                        <a:pt x="191676" y="353373"/>
                      </a:cubicBezTo>
                      <a:cubicBezTo>
                        <a:pt x="192037" y="353373"/>
                        <a:pt x="192759" y="353373"/>
                        <a:pt x="193120" y="353373"/>
                      </a:cubicBezTo>
                      <a:cubicBezTo>
                        <a:pt x="206114" y="352290"/>
                        <a:pt x="218386" y="350485"/>
                        <a:pt x="230297" y="347597"/>
                      </a:cubicBezTo>
                      <a:cubicBezTo>
                        <a:pt x="242209" y="344710"/>
                        <a:pt x="253398" y="341100"/>
                        <a:pt x="263866" y="336408"/>
                      </a:cubicBezTo>
                      <a:cubicBezTo>
                        <a:pt x="316925" y="312225"/>
                        <a:pt x="350493" y="261331"/>
                        <a:pt x="354824" y="173260"/>
                      </a:cubicBezTo>
                      <a:cubicBezTo>
                        <a:pt x="359517" y="76526"/>
                        <a:pt x="275777" y="-717"/>
                        <a:pt x="173990" y="5"/>
                      </a:cubicBezTo>
                      <a:cubicBezTo>
                        <a:pt x="67149" y="5"/>
                        <a:pt x="735" y="81218"/>
                        <a:pt x="13" y="176869"/>
                      </a:cubicBezTo>
                      <a:cubicBezTo>
                        <a:pt x="-1070" y="271076"/>
                        <a:pt x="67149" y="346875"/>
                        <a:pt x="163161" y="353373"/>
                      </a:cubicBezTo>
                      <a:close/>
                      <a:moveTo>
                        <a:pt x="173267" y="15525"/>
                      </a:moveTo>
                      <a:cubicBezTo>
                        <a:pt x="268558" y="14443"/>
                        <a:pt x="340025" y="77970"/>
                        <a:pt x="340025" y="167123"/>
                      </a:cubicBezTo>
                      <a:cubicBezTo>
                        <a:pt x="340025" y="256639"/>
                        <a:pt x="310067" y="333159"/>
                        <a:pt x="177238" y="332798"/>
                      </a:cubicBezTo>
                      <a:cubicBezTo>
                        <a:pt x="77616" y="332798"/>
                        <a:pt x="14812" y="269272"/>
                        <a:pt x="14451" y="174704"/>
                      </a:cubicBezTo>
                      <a:cubicBezTo>
                        <a:pt x="14451" y="85189"/>
                        <a:pt x="87723" y="9029"/>
                        <a:pt x="173267" y="15525"/>
                      </a:cubicBezTo>
                      <a:close/>
                    </a:path>
                  </a:pathLst>
                </a:custGeom>
                <a:solidFill>
                  <a:srgbClr val="000000"/>
                </a:solidFill>
                <a:ln w="3607" cap="flat">
                  <a:noFill/>
                  <a:prstDash val="solid"/>
                  <a:miter/>
                </a:ln>
              </p:spPr>
              <p:txBody>
                <a:bodyPr rtlCol="0" anchor="ctr"/>
                <a:lstStyle/>
                <a:p>
                  <a:endParaRPr lang="en-US"/>
                </a:p>
              </p:txBody>
            </p:sp>
          </p:grpSp>
          <p:grpSp>
            <p:nvGrpSpPr>
              <p:cNvPr id="96" name="Graphic 4">
                <a:extLst>
                  <a:ext uri="{FF2B5EF4-FFF2-40B4-BE49-F238E27FC236}">
                    <a16:creationId xmlns:a16="http://schemas.microsoft.com/office/drawing/2014/main" id="{1A590DA5-D6F3-2867-3BDD-8972F7A5A57F}"/>
                  </a:ext>
                </a:extLst>
              </p:cNvPr>
              <p:cNvGrpSpPr/>
              <p:nvPr/>
            </p:nvGrpSpPr>
            <p:grpSpPr>
              <a:xfrm>
                <a:off x="7927356" y="4073841"/>
                <a:ext cx="965299" cy="647383"/>
                <a:chOff x="7927356" y="4073841"/>
                <a:chExt cx="965299" cy="647383"/>
              </a:xfrm>
            </p:grpSpPr>
            <p:sp>
              <p:nvSpPr>
                <p:cNvPr id="97" name="Freeform 59">
                  <a:extLst>
                    <a:ext uri="{FF2B5EF4-FFF2-40B4-BE49-F238E27FC236}">
                      <a16:creationId xmlns:a16="http://schemas.microsoft.com/office/drawing/2014/main" id="{97C04090-499E-7B79-8E55-D9BF797F23CA}"/>
                    </a:ext>
                  </a:extLst>
                </p:cNvPr>
                <p:cNvSpPr/>
                <p:nvPr/>
              </p:nvSpPr>
              <p:spPr>
                <a:xfrm>
                  <a:off x="8051495" y="4298883"/>
                  <a:ext cx="235816" cy="138913"/>
                </a:xfrm>
                <a:custGeom>
                  <a:avLst/>
                  <a:gdLst>
                    <a:gd name="connsiteX0" fmla="*/ 228597 w 235816"/>
                    <a:gd name="connsiteY0" fmla="*/ 0 h 138913"/>
                    <a:gd name="connsiteX1" fmla="*/ 44875 w 235816"/>
                    <a:gd name="connsiteY1" fmla="*/ 55586 h 138913"/>
                    <a:gd name="connsiteX2" fmla="*/ 4088 w 235816"/>
                    <a:gd name="connsiteY2" fmla="*/ 119113 h 138913"/>
                    <a:gd name="connsiteX3" fmla="*/ 76638 w 235816"/>
                    <a:gd name="connsiteY3" fmla="*/ 133551 h 138913"/>
                    <a:gd name="connsiteX4" fmla="*/ 78082 w 235816"/>
                    <a:gd name="connsiteY4" fmla="*/ 133911 h 138913"/>
                    <a:gd name="connsiteX5" fmla="*/ 196834 w 235816"/>
                    <a:gd name="connsiteY5" fmla="*/ 135716 h 138913"/>
                    <a:gd name="connsiteX6" fmla="*/ 235816 w 235816"/>
                    <a:gd name="connsiteY6" fmla="*/ 136799 h 138913"/>
                    <a:gd name="connsiteX7" fmla="*/ 227514 w 235816"/>
                    <a:gd name="connsiteY7" fmla="*/ 114781 h 138913"/>
                    <a:gd name="connsiteX8" fmla="*/ 228597 w 235816"/>
                    <a:gd name="connsiteY8" fmla="*/ 0 h 1389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5816" h="138913">
                      <a:moveTo>
                        <a:pt x="228597" y="0"/>
                      </a:moveTo>
                      <a:cubicBezTo>
                        <a:pt x="173372" y="16603"/>
                        <a:pt x="89993" y="42592"/>
                        <a:pt x="44875" y="55586"/>
                      </a:cubicBezTo>
                      <a:cubicBezTo>
                        <a:pt x="839" y="68219"/>
                        <a:pt x="-6019" y="76882"/>
                        <a:pt x="4088" y="119113"/>
                      </a:cubicBezTo>
                      <a:cubicBezTo>
                        <a:pt x="23579" y="131746"/>
                        <a:pt x="54981" y="131024"/>
                        <a:pt x="76638" y="133551"/>
                      </a:cubicBezTo>
                      <a:cubicBezTo>
                        <a:pt x="76999" y="133551"/>
                        <a:pt x="77721" y="133551"/>
                        <a:pt x="78082" y="133911"/>
                      </a:cubicBezTo>
                      <a:cubicBezTo>
                        <a:pt x="112733" y="142213"/>
                        <a:pt x="175177" y="138243"/>
                        <a:pt x="196834" y="135716"/>
                      </a:cubicBezTo>
                      <a:cubicBezTo>
                        <a:pt x="209827" y="136077"/>
                        <a:pt x="222822" y="136438"/>
                        <a:pt x="235816" y="136799"/>
                      </a:cubicBezTo>
                      <a:cubicBezTo>
                        <a:pt x="232207" y="130663"/>
                        <a:pt x="229319" y="123083"/>
                        <a:pt x="227514" y="114781"/>
                      </a:cubicBezTo>
                      <a:cubicBezTo>
                        <a:pt x="217408" y="70746"/>
                        <a:pt x="215603" y="37899"/>
                        <a:pt x="228597" y="0"/>
                      </a:cubicBezTo>
                      <a:close/>
                    </a:path>
                  </a:pathLst>
                </a:custGeom>
                <a:solidFill>
                  <a:srgbClr val="FFFFFF"/>
                </a:solidFill>
                <a:ln w="3607" cap="flat">
                  <a:noFill/>
                  <a:prstDash val="solid"/>
                  <a:miter/>
                </a:ln>
              </p:spPr>
              <p:txBody>
                <a:bodyPr rtlCol="0" anchor="ctr"/>
                <a:lstStyle/>
                <a:p>
                  <a:endParaRPr lang="en-US"/>
                </a:p>
              </p:txBody>
            </p:sp>
            <p:sp>
              <p:nvSpPr>
                <p:cNvPr id="98" name="Freeform 60">
                  <a:extLst>
                    <a:ext uri="{FF2B5EF4-FFF2-40B4-BE49-F238E27FC236}">
                      <a16:creationId xmlns:a16="http://schemas.microsoft.com/office/drawing/2014/main" id="{92CA0571-4A3C-D2FE-BBBF-82E619EBDCD5}"/>
                    </a:ext>
                  </a:extLst>
                </p:cNvPr>
                <p:cNvSpPr/>
                <p:nvPr/>
              </p:nvSpPr>
              <p:spPr>
                <a:xfrm>
                  <a:off x="8701209" y="4184101"/>
                  <a:ext cx="78897" cy="263491"/>
                </a:xfrm>
                <a:custGeom>
                  <a:avLst/>
                  <a:gdLst>
                    <a:gd name="connsiteX0" fmla="*/ 78795 w 78897"/>
                    <a:gd name="connsiteY0" fmla="*/ 138604 h 263491"/>
                    <a:gd name="connsiteX1" fmla="*/ 68327 w 78897"/>
                    <a:gd name="connsiteY1" fmla="*/ 50533 h 263491"/>
                    <a:gd name="connsiteX2" fmla="*/ 14906 w 78897"/>
                    <a:gd name="connsiteY2" fmla="*/ 0 h 263491"/>
                    <a:gd name="connsiteX3" fmla="*/ 108 w 78897"/>
                    <a:gd name="connsiteY3" fmla="*/ 150154 h 263491"/>
                    <a:gd name="connsiteX4" fmla="*/ 7687 w 78897"/>
                    <a:gd name="connsiteY4" fmla="*/ 263492 h 263491"/>
                    <a:gd name="connsiteX5" fmla="*/ 78795 w 78897"/>
                    <a:gd name="connsiteY5" fmla="*/ 138604 h 263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8897" h="263491">
                      <a:moveTo>
                        <a:pt x="78795" y="138604"/>
                      </a:moveTo>
                      <a:cubicBezTo>
                        <a:pt x="79155" y="111172"/>
                        <a:pt x="79155" y="76160"/>
                        <a:pt x="68327" y="50533"/>
                      </a:cubicBezTo>
                      <a:cubicBezTo>
                        <a:pt x="57498" y="24184"/>
                        <a:pt x="39451" y="13355"/>
                        <a:pt x="14906" y="0"/>
                      </a:cubicBezTo>
                      <a:cubicBezTo>
                        <a:pt x="6244" y="34651"/>
                        <a:pt x="-975" y="83379"/>
                        <a:pt x="108" y="150154"/>
                      </a:cubicBezTo>
                      <a:cubicBezTo>
                        <a:pt x="-253" y="193107"/>
                        <a:pt x="1191" y="228480"/>
                        <a:pt x="7687" y="263492"/>
                      </a:cubicBezTo>
                      <a:cubicBezTo>
                        <a:pt x="53889" y="236782"/>
                        <a:pt x="77712" y="192385"/>
                        <a:pt x="78795" y="138604"/>
                      </a:cubicBezTo>
                      <a:close/>
                    </a:path>
                  </a:pathLst>
                </a:custGeom>
                <a:solidFill>
                  <a:srgbClr val="FFFFFF"/>
                </a:solidFill>
                <a:ln w="3607" cap="flat">
                  <a:noFill/>
                  <a:prstDash val="solid"/>
                  <a:miter/>
                </a:ln>
              </p:spPr>
              <p:txBody>
                <a:bodyPr rtlCol="0" anchor="ctr"/>
                <a:lstStyle/>
                <a:p>
                  <a:endParaRPr lang="en-US"/>
                </a:p>
              </p:txBody>
            </p:sp>
            <p:sp>
              <p:nvSpPr>
                <p:cNvPr id="99" name="Freeform 61">
                  <a:extLst>
                    <a:ext uri="{FF2B5EF4-FFF2-40B4-BE49-F238E27FC236}">
                      <a16:creationId xmlns:a16="http://schemas.microsoft.com/office/drawing/2014/main" id="{5CDE1721-79B6-DBE5-BB08-BCB59598EE27}"/>
                    </a:ext>
                  </a:extLst>
                </p:cNvPr>
                <p:cNvSpPr/>
                <p:nvPr/>
              </p:nvSpPr>
              <p:spPr>
                <a:xfrm>
                  <a:off x="8283667" y="4161723"/>
                  <a:ext cx="331022" cy="319438"/>
                </a:xfrm>
                <a:custGeom>
                  <a:avLst/>
                  <a:gdLst>
                    <a:gd name="connsiteX0" fmla="*/ 55258 w 331022"/>
                    <a:gd name="connsiteY0" fmla="*/ 101065 h 319438"/>
                    <a:gd name="connsiteX1" fmla="*/ 14111 w 331022"/>
                    <a:gd name="connsiteY1" fmla="*/ 131746 h 319438"/>
                    <a:gd name="connsiteX2" fmla="*/ 14472 w 331022"/>
                    <a:gd name="connsiteY2" fmla="*/ 132107 h 319438"/>
                    <a:gd name="connsiteX3" fmla="*/ 14111 w 331022"/>
                    <a:gd name="connsiteY3" fmla="*/ 132107 h 319438"/>
                    <a:gd name="connsiteX4" fmla="*/ 13028 w 331022"/>
                    <a:gd name="connsiteY4" fmla="*/ 251580 h 319438"/>
                    <a:gd name="connsiteX5" fmla="*/ 47318 w 331022"/>
                    <a:gd name="connsiteY5" fmla="*/ 284427 h 319438"/>
                    <a:gd name="connsiteX6" fmla="*/ 257750 w 331022"/>
                    <a:gd name="connsiteY6" fmla="*/ 309332 h 319438"/>
                    <a:gd name="connsiteX7" fmla="*/ 331023 w 331022"/>
                    <a:gd name="connsiteY7" fmla="*/ 319438 h 319438"/>
                    <a:gd name="connsiteX8" fmla="*/ 323442 w 331022"/>
                    <a:gd name="connsiteY8" fmla="*/ 299225 h 319438"/>
                    <a:gd name="connsiteX9" fmla="*/ 305035 w 331022"/>
                    <a:gd name="connsiteY9" fmla="*/ 122361 h 319438"/>
                    <a:gd name="connsiteX10" fmla="*/ 318028 w 331022"/>
                    <a:gd name="connsiteY10" fmla="*/ 25266 h 319438"/>
                    <a:gd name="connsiteX11" fmla="*/ 326330 w 331022"/>
                    <a:gd name="connsiteY11" fmla="*/ 0 h 319438"/>
                    <a:gd name="connsiteX12" fmla="*/ 157046 w 331022"/>
                    <a:gd name="connsiteY12" fmla="*/ 64971 h 319438"/>
                    <a:gd name="connsiteX13" fmla="*/ 55258 w 331022"/>
                    <a:gd name="connsiteY13" fmla="*/ 101065 h 319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31022" h="319438">
                      <a:moveTo>
                        <a:pt x="55258" y="101065"/>
                      </a:moveTo>
                      <a:cubicBezTo>
                        <a:pt x="36129" y="108645"/>
                        <a:pt x="22773" y="119113"/>
                        <a:pt x="14111" y="131746"/>
                      </a:cubicBezTo>
                      <a:cubicBezTo>
                        <a:pt x="14111" y="131746"/>
                        <a:pt x="14111" y="131746"/>
                        <a:pt x="14472" y="132107"/>
                      </a:cubicBezTo>
                      <a:cubicBezTo>
                        <a:pt x="14472" y="132107"/>
                        <a:pt x="14111" y="132107"/>
                        <a:pt x="14111" y="132107"/>
                      </a:cubicBezTo>
                      <a:cubicBezTo>
                        <a:pt x="-6824" y="162426"/>
                        <a:pt x="-2132" y="205018"/>
                        <a:pt x="13028" y="251580"/>
                      </a:cubicBezTo>
                      <a:cubicBezTo>
                        <a:pt x="18803" y="269267"/>
                        <a:pt x="27827" y="279734"/>
                        <a:pt x="47318" y="284427"/>
                      </a:cubicBezTo>
                      <a:cubicBezTo>
                        <a:pt x="116619" y="300669"/>
                        <a:pt x="187727" y="301391"/>
                        <a:pt x="257750" y="309332"/>
                      </a:cubicBezTo>
                      <a:cubicBezTo>
                        <a:pt x="272188" y="311136"/>
                        <a:pt x="308283" y="315829"/>
                        <a:pt x="331023" y="319438"/>
                      </a:cubicBezTo>
                      <a:cubicBezTo>
                        <a:pt x="328135" y="312941"/>
                        <a:pt x="325608" y="306444"/>
                        <a:pt x="323442" y="299225"/>
                      </a:cubicBezTo>
                      <a:cubicBezTo>
                        <a:pt x="305035" y="240391"/>
                        <a:pt x="303230" y="184805"/>
                        <a:pt x="305035" y="122361"/>
                      </a:cubicBezTo>
                      <a:cubicBezTo>
                        <a:pt x="304673" y="91320"/>
                        <a:pt x="311531" y="55586"/>
                        <a:pt x="318028" y="25266"/>
                      </a:cubicBezTo>
                      <a:cubicBezTo>
                        <a:pt x="319833" y="16603"/>
                        <a:pt x="322721" y="7941"/>
                        <a:pt x="326330" y="0"/>
                      </a:cubicBezTo>
                      <a:cubicBezTo>
                        <a:pt x="276159" y="19130"/>
                        <a:pt x="198916" y="49450"/>
                        <a:pt x="157046" y="64971"/>
                      </a:cubicBezTo>
                      <a:cubicBezTo>
                        <a:pt x="133585" y="73272"/>
                        <a:pt x="78359" y="91681"/>
                        <a:pt x="55258" y="101065"/>
                      </a:cubicBezTo>
                      <a:close/>
                    </a:path>
                  </a:pathLst>
                </a:custGeom>
                <a:solidFill>
                  <a:srgbClr val="01A54E"/>
                </a:solidFill>
                <a:ln w="3607" cap="flat">
                  <a:noFill/>
                  <a:prstDash val="solid"/>
                  <a:miter/>
                </a:ln>
              </p:spPr>
              <p:txBody>
                <a:bodyPr rtlCol="0" anchor="ctr"/>
                <a:lstStyle/>
                <a:p>
                  <a:endParaRPr lang="en-US"/>
                </a:p>
              </p:txBody>
            </p:sp>
            <p:sp>
              <p:nvSpPr>
                <p:cNvPr id="100" name="Freeform 62">
                  <a:extLst>
                    <a:ext uri="{FF2B5EF4-FFF2-40B4-BE49-F238E27FC236}">
                      <a16:creationId xmlns:a16="http://schemas.microsoft.com/office/drawing/2014/main" id="{5DC310C1-CBE7-6237-96BE-B42F48D6BEC9}"/>
                    </a:ext>
                  </a:extLst>
                </p:cNvPr>
                <p:cNvSpPr/>
                <p:nvPr/>
              </p:nvSpPr>
              <p:spPr>
                <a:xfrm>
                  <a:off x="8604762" y="4087368"/>
                  <a:ext cx="140590" cy="451018"/>
                </a:xfrm>
                <a:custGeom>
                  <a:avLst/>
                  <a:gdLst>
                    <a:gd name="connsiteX0" fmla="*/ 24726 w 140590"/>
                    <a:gd name="connsiteY0" fmla="*/ 397042 h 451018"/>
                    <a:gd name="connsiteX1" fmla="*/ 128679 w 140590"/>
                    <a:gd name="connsiteY1" fmla="*/ 448657 h 451018"/>
                    <a:gd name="connsiteX2" fmla="*/ 79230 w 140590"/>
                    <a:gd name="connsiteY2" fmla="*/ 273959 h 451018"/>
                    <a:gd name="connsiteX3" fmla="*/ 126875 w 140590"/>
                    <a:gd name="connsiteY3" fmla="*/ 20213 h 451018"/>
                    <a:gd name="connsiteX4" fmla="*/ 140591 w 140590"/>
                    <a:gd name="connsiteY4" fmla="*/ 0 h 451018"/>
                    <a:gd name="connsiteX5" fmla="*/ 17147 w 140590"/>
                    <a:gd name="connsiteY5" fmla="*/ 86988 h 451018"/>
                    <a:gd name="connsiteX6" fmla="*/ 1265 w 140590"/>
                    <a:gd name="connsiteY6" fmla="*/ 193829 h 451018"/>
                    <a:gd name="connsiteX7" fmla="*/ 16064 w 140590"/>
                    <a:gd name="connsiteY7" fmla="*/ 380439 h 451018"/>
                    <a:gd name="connsiteX8" fmla="*/ 23644 w 140590"/>
                    <a:gd name="connsiteY8" fmla="*/ 396320 h 451018"/>
                    <a:gd name="connsiteX9" fmla="*/ 24366 w 140590"/>
                    <a:gd name="connsiteY9" fmla="*/ 396320 h 451018"/>
                    <a:gd name="connsiteX10" fmla="*/ 24726 w 140590"/>
                    <a:gd name="connsiteY10" fmla="*/ 397042 h 451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0590" h="451018">
                      <a:moveTo>
                        <a:pt x="24726" y="397042"/>
                      </a:moveTo>
                      <a:cubicBezTo>
                        <a:pt x="55046" y="448657"/>
                        <a:pt x="110993" y="455876"/>
                        <a:pt x="128679" y="448657"/>
                      </a:cubicBezTo>
                      <a:cubicBezTo>
                        <a:pt x="128679" y="448657"/>
                        <a:pt x="79591" y="415811"/>
                        <a:pt x="79230" y="273959"/>
                      </a:cubicBezTo>
                      <a:cubicBezTo>
                        <a:pt x="78868" y="188053"/>
                        <a:pt x="81756" y="99982"/>
                        <a:pt x="126875" y="20213"/>
                      </a:cubicBezTo>
                      <a:cubicBezTo>
                        <a:pt x="133733" y="7941"/>
                        <a:pt x="140591" y="0"/>
                        <a:pt x="140591" y="0"/>
                      </a:cubicBezTo>
                      <a:cubicBezTo>
                        <a:pt x="68763" y="5053"/>
                        <a:pt x="29058" y="42953"/>
                        <a:pt x="17147" y="86988"/>
                      </a:cubicBezTo>
                      <a:cubicBezTo>
                        <a:pt x="8123" y="120195"/>
                        <a:pt x="2709" y="159899"/>
                        <a:pt x="1265" y="193829"/>
                      </a:cubicBezTo>
                      <a:cubicBezTo>
                        <a:pt x="-1262" y="256633"/>
                        <a:pt x="-1622" y="321243"/>
                        <a:pt x="16064" y="380439"/>
                      </a:cubicBezTo>
                      <a:cubicBezTo>
                        <a:pt x="18230" y="386214"/>
                        <a:pt x="21117" y="391267"/>
                        <a:pt x="23644" y="396320"/>
                      </a:cubicBezTo>
                      <a:cubicBezTo>
                        <a:pt x="24005" y="396320"/>
                        <a:pt x="24005" y="396320"/>
                        <a:pt x="24366" y="396320"/>
                      </a:cubicBezTo>
                      <a:cubicBezTo>
                        <a:pt x="25088" y="396320"/>
                        <a:pt x="24726" y="396681"/>
                        <a:pt x="24726" y="397042"/>
                      </a:cubicBezTo>
                      <a:close/>
                    </a:path>
                  </a:pathLst>
                </a:custGeom>
                <a:solidFill>
                  <a:srgbClr val="FFFFFF"/>
                </a:solidFill>
                <a:ln w="3607" cap="flat">
                  <a:noFill/>
                  <a:prstDash val="solid"/>
                  <a:miter/>
                </a:ln>
              </p:spPr>
              <p:txBody>
                <a:bodyPr rtlCol="0" anchor="ctr"/>
                <a:lstStyle/>
                <a:p>
                  <a:endParaRPr lang="en-US"/>
                </a:p>
              </p:txBody>
            </p:sp>
            <p:sp>
              <p:nvSpPr>
                <p:cNvPr id="101" name="Freeform 63">
                  <a:extLst>
                    <a:ext uri="{FF2B5EF4-FFF2-40B4-BE49-F238E27FC236}">
                      <a16:creationId xmlns:a16="http://schemas.microsoft.com/office/drawing/2014/main" id="{A4CA1B63-C069-BCC1-83B1-D8682A20D431}"/>
                    </a:ext>
                  </a:extLst>
                </p:cNvPr>
                <p:cNvSpPr/>
                <p:nvPr/>
              </p:nvSpPr>
              <p:spPr>
                <a:xfrm>
                  <a:off x="8712146" y="4094947"/>
                  <a:ext cx="119910" cy="435564"/>
                </a:xfrm>
                <a:custGeom>
                  <a:avLst/>
                  <a:gdLst>
                    <a:gd name="connsiteX0" fmla="*/ 57030 w 119910"/>
                    <a:gd name="connsiteY0" fmla="*/ 0 h 435564"/>
                    <a:gd name="connsiteX1" fmla="*/ 28876 w 119910"/>
                    <a:gd name="connsiteY1" fmla="*/ 22018 h 435564"/>
                    <a:gd name="connsiteX2" fmla="*/ 8302 w 119910"/>
                    <a:gd name="connsiteY2" fmla="*/ 73994 h 435564"/>
                    <a:gd name="connsiteX3" fmla="*/ 9024 w 119910"/>
                    <a:gd name="connsiteY3" fmla="*/ 74355 h 435564"/>
                    <a:gd name="connsiteX4" fmla="*/ 71468 w 119910"/>
                    <a:gd name="connsiteY4" fmla="*/ 137882 h 435564"/>
                    <a:gd name="connsiteX5" fmla="*/ 83378 w 119910"/>
                    <a:gd name="connsiteY5" fmla="*/ 227758 h 435564"/>
                    <a:gd name="connsiteX6" fmla="*/ 3248 w 119910"/>
                    <a:gd name="connsiteY6" fmla="*/ 367445 h 435564"/>
                    <a:gd name="connsiteX7" fmla="*/ 0 w 119910"/>
                    <a:gd name="connsiteY7" fmla="*/ 368527 h 435564"/>
                    <a:gd name="connsiteX8" fmla="*/ 4331 w 119910"/>
                    <a:gd name="connsiteY8" fmla="*/ 385853 h 435564"/>
                    <a:gd name="connsiteX9" fmla="*/ 69302 w 119910"/>
                    <a:gd name="connsiteY9" fmla="*/ 425918 h 435564"/>
                    <a:gd name="connsiteX10" fmla="*/ 103953 w 119910"/>
                    <a:gd name="connsiteY10" fmla="*/ 352645 h 435564"/>
                    <a:gd name="connsiteX11" fmla="*/ 85906 w 119910"/>
                    <a:gd name="connsiteY11" fmla="*/ 35373 h 435564"/>
                    <a:gd name="connsiteX12" fmla="*/ 57030 w 119910"/>
                    <a:gd name="connsiteY12" fmla="*/ 0 h 4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910" h="435564">
                      <a:moveTo>
                        <a:pt x="57030" y="0"/>
                      </a:moveTo>
                      <a:cubicBezTo>
                        <a:pt x="41869" y="0"/>
                        <a:pt x="34290" y="9745"/>
                        <a:pt x="28876" y="22018"/>
                      </a:cubicBezTo>
                      <a:cubicBezTo>
                        <a:pt x="25627" y="28876"/>
                        <a:pt x="16964" y="45118"/>
                        <a:pt x="8302" y="73994"/>
                      </a:cubicBezTo>
                      <a:cubicBezTo>
                        <a:pt x="8662" y="73994"/>
                        <a:pt x="8662" y="73994"/>
                        <a:pt x="9024" y="74355"/>
                      </a:cubicBezTo>
                      <a:cubicBezTo>
                        <a:pt x="36816" y="89154"/>
                        <a:pt x="58835" y="107923"/>
                        <a:pt x="71468" y="137882"/>
                      </a:cubicBezTo>
                      <a:cubicBezTo>
                        <a:pt x="83378" y="165675"/>
                        <a:pt x="83740" y="198160"/>
                        <a:pt x="83378" y="227758"/>
                      </a:cubicBezTo>
                      <a:cubicBezTo>
                        <a:pt x="82296" y="287675"/>
                        <a:pt x="55225" y="337847"/>
                        <a:pt x="3248" y="367445"/>
                      </a:cubicBezTo>
                      <a:cubicBezTo>
                        <a:pt x="2165" y="368166"/>
                        <a:pt x="1083" y="368527"/>
                        <a:pt x="0" y="368527"/>
                      </a:cubicBezTo>
                      <a:cubicBezTo>
                        <a:pt x="1443" y="374302"/>
                        <a:pt x="2888" y="380078"/>
                        <a:pt x="4331" y="385853"/>
                      </a:cubicBezTo>
                      <a:cubicBezTo>
                        <a:pt x="20935" y="443965"/>
                        <a:pt x="54142" y="441800"/>
                        <a:pt x="69302" y="425918"/>
                      </a:cubicBezTo>
                      <a:cubicBezTo>
                        <a:pt x="85183" y="409314"/>
                        <a:pt x="99982" y="375746"/>
                        <a:pt x="103953" y="352645"/>
                      </a:cubicBezTo>
                      <a:cubicBezTo>
                        <a:pt x="129580" y="221622"/>
                        <a:pt x="124887" y="139326"/>
                        <a:pt x="85906" y="35373"/>
                      </a:cubicBezTo>
                      <a:cubicBezTo>
                        <a:pt x="80852" y="21296"/>
                        <a:pt x="73994" y="0"/>
                        <a:pt x="57030" y="0"/>
                      </a:cubicBezTo>
                      <a:close/>
                    </a:path>
                  </a:pathLst>
                </a:custGeom>
                <a:solidFill>
                  <a:srgbClr val="FFFFFF"/>
                </a:solidFill>
                <a:ln w="3607" cap="flat">
                  <a:noFill/>
                  <a:prstDash val="solid"/>
                  <a:miter/>
                </a:ln>
              </p:spPr>
              <p:txBody>
                <a:bodyPr rtlCol="0" anchor="ctr"/>
                <a:lstStyle/>
                <a:p>
                  <a:endParaRPr lang="en-US"/>
                </a:p>
              </p:txBody>
            </p:sp>
            <p:sp>
              <p:nvSpPr>
                <p:cNvPr id="102" name="Freeform 64">
                  <a:extLst>
                    <a:ext uri="{FF2B5EF4-FFF2-40B4-BE49-F238E27FC236}">
                      <a16:creationId xmlns:a16="http://schemas.microsoft.com/office/drawing/2014/main" id="{2A1755CD-F7B0-1650-6F20-9313F29F21CF}"/>
                    </a:ext>
                  </a:extLst>
                </p:cNvPr>
                <p:cNvSpPr/>
                <p:nvPr/>
              </p:nvSpPr>
              <p:spPr>
                <a:xfrm>
                  <a:off x="8053778" y="4392368"/>
                  <a:ext cx="245120" cy="55224"/>
                </a:xfrm>
                <a:custGeom>
                  <a:avLst/>
                  <a:gdLst>
                    <a:gd name="connsiteX0" fmla="*/ 0 w 245120"/>
                    <a:gd name="connsiteY0" fmla="*/ 16603 h 55224"/>
                    <a:gd name="connsiteX1" fmla="*/ 1805 w 245120"/>
                    <a:gd name="connsiteY1" fmla="*/ 25266 h 55224"/>
                    <a:gd name="connsiteX2" fmla="*/ 74355 w 245120"/>
                    <a:gd name="connsiteY2" fmla="*/ 39704 h 55224"/>
                    <a:gd name="connsiteX3" fmla="*/ 245083 w 245120"/>
                    <a:gd name="connsiteY3" fmla="*/ 55225 h 55224"/>
                    <a:gd name="connsiteX4" fmla="*/ 224870 w 245120"/>
                    <a:gd name="connsiteY4" fmla="*/ 0 h 55224"/>
                    <a:gd name="connsiteX5" fmla="*/ 0 w 245120"/>
                    <a:gd name="connsiteY5" fmla="*/ 16603 h 552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5120" h="55224">
                      <a:moveTo>
                        <a:pt x="0" y="16603"/>
                      </a:moveTo>
                      <a:cubicBezTo>
                        <a:pt x="722" y="19491"/>
                        <a:pt x="1083" y="22379"/>
                        <a:pt x="1805" y="25266"/>
                      </a:cubicBezTo>
                      <a:cubicBezTo>
                        <a:pt x="21296" y="37899"/>
                        <a:pt x="52698" y="37177"/>
                        <a:pt x="74355" y="39704"/>
                      </a:cubicBezTo>
                      <a:cubicBezTo>
                        <a:pt x="74716" y="39704"/>
                        <a:pt x="244362" y="55225"/>
                        <a:pt x="245083" y="55225"/>
                      </a:cubicBezTo>
                      <a:cubicBezTo>
                        <a:pt x="246166" y="49450"/>
                        <a:pt x="223427" y="5775"/>
                        <a:pt x="224870" y="0"/>
                      </a:cubicBezTo>
                      <a:cubicBezTo>
                        <a:pt x="169645" y="33207"/>
                        <a:pt x="25988" y="20935"/>
                        <a:pt x="0" y="16603"/>
                      </a:cubicBezTo>
                      <a:close/>
                    </a:path>
                  </a:pathLst>
                </a:custGeom>
                <a:solidFill>
                  <a:srgbClr val="FFFFFF"/>
                </a:solidFill>
                <a:ln w="3607" cap="flat">
                  <a:noFill/>
                  <a:prstDash val="solid"/>
                  <a:miter/>
                </a:ln>
              </p:spPr>
              <p:txBody>
                <a:bodyPr rtlCol="0" anchor="ctr"/>
                <a:lstStyle/>
                <a:p>
                  <a:endParaRPr lang="en-US"/>
                </a:p>
              </p:txBody>
            </p:sp>
            <p:sp>
              <p:nvSpPr>
                <p:cNvPr id="103" name="Freeform 65">
                  <a:extLst>
                    <a:ext uri="{FF2B5EF4-FFF2-40B4-BE49-F238E27FC236}">
                      <a16:creationId xmlns:a16="http://schemas.microsoft.com/office/drawing/2014/main" id="{0B175CC1-D6D3-D6E2-BED2-B315B4F78E56}"/>
                    </a:ext>
                  </a:extLst>
                </p:cNvPr>
                <p:cNvSpPr/>
                <p:nvPr/>
              </p:nvSpPr>
              <p:spPr>
                <a:xfrm>
                  <a:off x="8704205" y="4329202"/>
                  <a:ext cx="75798" cy="118390"/>
                </a:xfrm>
                <a:custGeom>
                  <a:avLst/>
                  <a:gdLst>
                    <a:gd name="connsiteX0" fmla="*/ 70745 w 75798"/>
                    <a:gd name="connsiteY0" fmla="*/ 10468 h 118390"/>
                    <a:gd name="connsiteX1" fmla="*/ 6858 w 75798"/>
                    <a:gd name="connsiteY1" fmla="*/ 76160 h 118390"/>
                    <a:gd name="connsiteX2" fmla="*/ 0 w 75798"/>
                    <a:gd name="connsiteY2" fmla="*/ 79769 h 118390"/>
                    <a:gd name="connsiteX3" fmla="*/ 5053 w 75798"/>
                    <a:gd name="connsiteY3" fmla="*/ 118390 h 118390"/>
                    <a:gd name="connsiteX4" fmla="*/ 75799 w 75798"/>
                    <a:gd name="connsiteY4" fmla="*/ 0 h 118390"/>
                    <a:gd name="connsiteX5" fmla="*/ 70745 w 75798"/>
                    <a:gd name="connsiteY5" fmla="*/ 10468 h 118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798" h="118390">
                      <a:moveTo>
                        <a:pt x="70745" y="10468"/>
                      </a:moveTo>
                      <a:cubicBezTo>
                        <a:pt x="57390" y="37899"/>
                        <a:pt x="33207" y="61361"/>
                        <a:pt x="6858" y="76160"/>
                      </a:cubicBezTo>
                      <a:cubicBezTo>
                        <a:pt x="4692" y="77604"/>
                        <a:pt x="2165" y="78686"/>
                        <a:pt x="0" y="79769"/>
                      </a:cubicBezTo>
                      <a:cubicBezTo>
                        <a:pt x="1082" y="93124"/>
                        <a:pt x="2887" y="105757"/>
                        <a:pt x="5053" y="118390"/>
                      </a:cubicBezTo>
                      <a:cubicBezTo>
                        <a:pt x="49088" y="92763"/>
                        <a:pt x="72911" y="50893"/>
                        <a:pt x="75799" y="0"/>
                      </a:cubicBezTo>
                      <a:cubicBezTo>
                        <a:pt x="73994" y="3609"/>
                        <a:pt x="72189" y="7219"/>
                        <a:pt x="70745" y="10468"/>
                      </a:cubicBezTo>
                      <a:close/>
                    </a:path>
                  </a:pathLst>
                </a:custGeom>
                <a:solidFill>
                  <a:srgbClr val="FFFFFF"/>
                </a:solidFill>
                <a:ln w="3607" cap="flat">
                  <a:noFill/>
                  <a:prstDash val="solid"/>
                  <a:miter/>
                </a:ln>
              </p:spPr>
              <p:txBody>
                <a:bodyPr rtlCol="0" anchor="ctr"/>
                <a:lstStyle/>
                <a:p>
                  <a:endParaRPr lang="en-US"/>
                </a:p>
              </p:txBody>
            </p:sp>
            <p:sp>
              <p:nvSpPr>
                <p:cNvPr id="104" name="Freeform 66">
                  <a:extLst>
                    <a:ext uri="{FF2B5EF4-FFF2-40B4-BE49-F238E27FC236}">
                      <a16:creationId xmlns:a16="http://schemas.microsoft.com/office/drawing/2014/main" id="{C401CA94-AD2F-32CA-5102-C1E3D6BE0B92}"/>
                    </a:ext>
                  </a:extLst>
                </p:cNvPr>
                <p:cNvSpPr/>
                <p:nvPr/>
              </p:nvSpPr>
              <p:spPr>
                <a:xfrm>
                  <a:off x="8298861" y="4392368"/>
                  <a:ext cx="315828" cy="88432"/>
                </a:xfrm>
                <a:custGeom>
                  <a:avLst/>
                  <a:gdLst>
                    <a:gd name="connsiteX0" fmla="*/ 293450 w 315828"/>
                    <a:gd name="connsiteY0" fmla="*/ 0 h 88432"/>
                    <a:gd name="connsiteX1" fmla="*/ 144379 w 315828"/>
                    <a:gd name="connsiteY1" fmla="*/ 34290 h 88432"/>
                    <a:gd name="connsiteX2" fmla="*/ 0 w 315828"/>
                    <a:gd name="connsiteY2" fmla="*/ 26349 h 88432"/>
                    <a:gd name="connsiteX3" fmla="*/ 32124 w 315828"/>
                    <a:gd name="connsiteY3" fmla="*/ 53420 h 88432"/>
                    <a:gd name="connsiteX4" fmla="*/ 242556 w 315828"/>
                    <a:gd name="connsiteY4" fmla="*/ 78325 h 88432"/>
                    <a:gd name="connsiteX5" fmla="*/ 315829 w 315828"/>
                    <a:gd name="connsiteY5" fmla="*/ 88432 h 88432"/>
                    <a:gd name="connsiteX6" fmla="*/ 308249 w 315828"/>
                    <a:gd name="connsiteY6" fmla="*/ 68219 h 88432"/>
                    <a:gd name="connsiteX7" fmla="*/ 293450 w 315828"/>
                    <a:gd name="connsiteY7" fmla="*/ 0 h 884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15828" h="88432">
                      <a:moveTo>
                        <a:pt x="293450" y="0"/>
                      </a:moveTo>
                      <a:cubicBezTo>
                        <a:pt x="245444" y="17325"/>
                        <a:pt x="194550" y="28154"/>
                        <a:pt x="144379" y="34290"/>
                      </a:cubicBezTo>
                      <a:cubicBezTo>
                        <a:pt x="96011" y="40426"/>
                        <a:pt x="45840" y="40065"/>
                        <a:pt x="0" y="26349"/>
                      </a:cubicBezTo>
                      <a:cubicBezTo>
                        <a:pt x="5775" y="40426"/>
                        <a:pt x="14798" y="49450"/>
                        <a:pt x="32124" y="53420"/>
                      </a:cubicBezTo>
                      <a:cubicBezTo>
                        <a:pt x="101426" y="69663"/>
                        <a:pt x="172533" y="70385"/>
                        <a:pt x="242556" y="78325"/>
                      </a:cubicBezTo>
                      <a:cubicBezTo>
                        <a:pt x="256994" y="80130"/>
                        <a:pt x="293089" y="84823"/>
                        <a:pt x="315829" y="88432"/>
                      </a:cubicBezTo>
                      <a:cubicBezTo>
                        <a:pt x="312941" y="81935"/>
                        <a:pt x="310415" y="75438"/>
                        <a:pt x="308249" y="68219"/>
                      </a:cubicBezTo>
                      <a:cubicBezTo>
                        <a:pt x="300669" y="45118"/>
                        <a:pt x="296337" y="22739"/>
                        <a:pt x="293450" y="0"/>
                      </a:cubicBezTo>
                      <a:close/>
                    </a:path>
                  </a:pathLst>
                </a:custGeom>
                <a:solidFill>
                  <a:srgbClr val="FFFFFF"/>
                </a:solidFill>
                <a:ln w="3607" cap="flat">
                  <a:noFill/>
                  <a:prstDash val="solid"/>
                  <a:miter/>
                </a:ln>
              </p:spPr>
              <p:txBody>
                <a:bodyPr rtlCol="0" anchor="ctr"/>
                <a:lstStyle/>
                <a:p>
                  <a:endParaRPr lang="en-US"/>
                </a:p>
              </p:txBody>
            </p:sp>
            <p:sp>
              <p:nvSpPr>
                <p:cNvPr id="105" name="Freeform 67">
                  <a:extLst>
                    <a:ext uri="{FF2B5EF4-FFF2-40B4-BE49-F238E27FC236}">
                      <a16:creationId xmlns:a16="http://schemas.microsoft.com/office/drawing/2014/main" id="{A7A99A11-9A73-A45D-CE13-73BA6E2B58BF}"/>
                    </a:ext>
                  </a:extLst>
                </p:cNvPr>
                <p:cNvSpPr/>
                <p:nvPr/>
              </p:nvSpPr>
              <p:spPr>
                <a:xfrm>
                  <a:off x="8604762" y="4087368"/>
                  <a:ext cx="140590" cy="451018"/>
                </a:xfrm>
                <a:custGeom>
                  <a:avLst/>
                  <a:gdLst>
                    <a:gd name="connsiteX0" fmla="*/ 24726 w 140590"/>
                    <a:gd name="connsiteY0" fmla="*/ 397042 h 451018"/>
                    <a:gd name="connsiteX1" fmla="*/ 128679 w 140590"/>
                    <a:gd name="connsiteY1" fmla="*/ 448657 h 451018"/>
                    <a:gd name="connsiteX2" fmla="*/ 79230 w 140590"/>
                    <a:gd name="connsiteY2" fmla="*/ 273959 h 451018"/>
                    <a:gd name="connsiteX3" fmla="*/ 126875 w 140590"/>
                    <a:gd name="connsiteY3" fmla="*/ 20213 h 451018"/>
                    <a:gd name="connsiteX4" fmla="*/ 140591 w 140590"/>
                    <a:gd name="connsiteY4" fmla="*/ 0 h 451018"/>
                    <a:gd name="connsiteX5" fmla="*/ 17147 w 140590"/>
                    <a:gd name="connsiteY5" fmla="*/ 86988 h 451018"/>
                    <a:gd name="connsiteX6" fmla="*/ 1265 w 140590"/>
                    <a:gd name="connsiteY6" fmla="*/ 193829 h 451018"/>
                    <a:gd name="connsiteX7" fmla="*/ 16064 w 140590"/>
                    <a:gd name="connsiteY7" fmla="*/ 380439 h 451018"/>
                    <a:gd name="connsiteX8" fmla="*/ 23644 w 140590"/>
                    <a:gd name="connsiteY8" fmla="*/ 396320 h 451018"/>
                    <a:gd name="connsiteX9" fmla="*/ 24366 w 140590"/>
                    <a:gd name="connsiteY9" fmla="*/ 396320 h 451018"/>
                    <a:gd name="connsiteX10" fmla="*/ 24726 w 140590"/>
                    <a:gd name="connsiteY10" fmla="*/ 397042 h 451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40590" h="451018">
                      <a:moveTo>
                        <a:pt x="24726" y="397042"/>
                      </a:moveTo>
                      <a:cubicBezTo>
                        <a:pt x="55046" y="448657"/>
                        <a:pt x="110993" y="455876"/>
                        <a:pt x="128679" y="448657"/>
                      </a:cubicBezTo>
                      <a:cubicBezTo>
                        <a:pt x="128679" y="448657"/>
                        <a:pt x="79591" y="415811"/>
                        <a:pt x="79230" y="273959"/>
                      </a:cubicBezTo>
                      <a:cubicBezTo>
                        <a:pt x="78868" y="188053"/>
                        <a:pt x="81756" y="99982"/>
                        <a:pt x="126875" y="20213"/>
                      </a:cubicBezTo>
                      <a:cubicBezTo>
                        <a:pt x="133733" y="7941"/>
                        <a:pt x="140591" y="0"/>
                        <a:pt x="140591" y="0"/>
                      </a:cubicBezTo>
                      <a:cubicBezTo>
                        <a:pt x="68763" y="5053"/>
                        <a:pt x="29058" y="42953"/>
                        <a:pt x="17147" y="86988"/>
                      </a:cubicBezTo>
                      <a:cubicBezTo>
                        <a:pt x="8123" y="120195"/>
                        <a:pt x="2709" y="159899"/>
                        <a:pt x="1265" y="193829"/>
                      </a:cubicBezTo>
                      <a:cubicBezTo>
                        <a:pt x="-1262" y="256633"/>
                        <a:pt x="-1622" y="321243"/>
                        <a:pt x="16064" y="380439"/>
                      </a:cubicBezTo>
                      <a:cubicBezTo>
                        <a:pt x="18230" y="386214"/>
                        <a:pt x="21117" y="391267"/>
                        <a:pt x="23644" y="396320"/>
                      </a:cubicBezTo>
                      <a:cubicBezTo>
                        <a:pt x="24005" y="396320"/>
                        <a:pt x="24005" y="396320"/>
                        <a:pt x="24366" y="396320"/>
                      </a:cubicBezTo>
                      <a:cubicBezTo>
                        <a:pt x="25088" y="396320"/>
                        <a:pt x="24726" y="396681"/>
                        <a:pt x="24726" y="397042"/>
                      </a:cubicBezTo>
                      <a:close/>
                    </a:path>
                  </a:pathLst>
                </a:custGeom>
                <a:solidFill>
                  <a:srgbClr val="FFFFFF"/>
                </a:solidFill>
                <a:ln w="3607" cap="flat">
                  <a:noFill/>
                  <a:prstDash val="solid"/>
                  <a:miter/>
                </a:ln>
              </p:spPr>
              <p:txBody>
                <a:bodyPr rtlCol="0" anchor="ctr"/>
                <a:lstStyle/>
                <a:p>
                  <a:endParaRPr lang="en-US"/>
                </a:p>
              </p:txBody>
            </p:sp>
            <p:sp>
              <p:nvSpPr>
                <p:cNvPr id="106" name="Freeform 68">
                  <a:extLst>
                    <a:ext uri="{FF2B5EF4-FFF2-40B4-BE49-F238E27FC236}">
                      <a16:creationId xmlns:a16="http://schemas.microsoft.com/office/drawing/2014/main" id="{034F525C-4758-3A58-EDCE-09E90FDDC634}"/>
                    </a:ext>
                  </a:extLst>
                </p:cNvPr>
                <p:cNvSpPr/>
                <p:nvPr/>
              </p:nvSpPr>
              <p:spPr>
                <a:xfrm>
                  <a:off x="8712146" y="4094947"/>
                  <a:ext cx="119910" cy="435564"/>
                </a:xfrm>
                <a:custGeom>
                  <a:avLst/>
                  <a:gdLst>
                    <a:gd name="connsiteX0" fmla="*/ 57030 w 119910"/>
                    <a:gd name="connsiteY0" fmla="*/ 0 h 435564"/>
                    <a:gd name="connsiteX1" fmla="*/ 28876 w 119910"/>
                    <a:gd name="connsiteY1" fmla="*/ 22018 h 435564"/>
                    <a:gd name="connsiteX2" fmla="*/ 8302 w 119910"/>
                    <a:gd name="connsiteY2" fmla="*/ 73994 h 435564"/>
                    <a:gd name="connsiteX3" fmla="*/ 9024 w 119910"/>
                    <a:gd name="connsiteY3" fmla="*/ 74355 h 435564"/>
                    <a:gd name="connsiteX4" fmla="*/ 71468 w 119910"/>
                    <a:gd name="connsiteY4" fmla="*/ 137882 h 435564"/>
                    <a:gd name="connsiteX5" fmla="*/ 83378 w 119910"/>
                    <a:gd name="connsiteY5" fmla="*/ 227758 h 435564"/>
                    <a:gd name="connsiteX6" fmla="*/ 3248 w 119910"/>
                    <a:gd name="connsiteY6" fmla="*/ 367445 h 435564"/>
                    <a:gd name="connsiteX7" fmla="*/ 0 w 119910"/>
                    <a:gd name="connsiteY7" fmla="*/ 368527 h 435564"/>
                    <a:gd name="connsiteX8" fmla="*/ 4331 w 119910"/>
                    <a:gd name="connsiteY8" fmla="*/ 385853 h 435564"/>
                    <a:gd name="connsiteX9" fmla="*/ 69302 w 119910"/>
                    <a:gd name="connsiteY9" fmla="*/ 425918 h 435564"/>
                    <a:gd name="connsiteX10" fmla="*/ 103953 w 119910"/>
                    <a:gd name="connsiteY10" fmla="*/ 352645 h 435564"/>
                    <a:gd name="connsiteX11" fmla="*/ 85906 w 119910"/>
                    <a:gd name="connsiteY11" fmla="*/ 35373 h 435564"/>
                    <a:gd name="connsiteX12" fmla="*/ 57030 w 119910"/>
                    <a:gd name="connsiteY12" fmla="*/ 0 h 435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910" h="435564">
                      <a:moveTo>
                        <a:pt x="57030" y="0"/>
                      </a:moveTo>
                      <a:cubicBezTo>
                        <a:pt x="41869" y="0"/>
                        <a:pt x="34290" y="9745"/>
                        <a:pt x="28876" y="22018"/>
                      </a:cubicBezTo>
                      <a:cubicBezTo>
                        <a:pt x="25627" y="28876"/>
                        <a:pt x="16964" y="45118"/>
                        <a:pt x="8302" y="73994"/>
                      </a:cubicBezTo>
                      <a:cubicBezTo>
                        <a:pt x="8662" y="73994"/>
                        <a:pt x="8662" y="73994"/>
                        <a:pt x="9024" y="74355"/>
                      </a:cubicBezTo>
                      <a:cubicBezTo>
                        <a:pt x="36816" y="89154"/>
                        <a:pt x="58835" y="107923"/>
                        <a:pt x="71468" y="137882"/>
                      </a:cubicBezTo>
                      <a:cubicBezTo>
                        <a:pt x="83378" y="165675"/>
                        <a:pt x="83740" y="198160"/>
                        <a:pt x="83378" y="227758"/>
                      </a:cubicBezTo>
                      <a:cubicBezTo>
                        <a:pt x="82296" y="287675"/>
                        <a:pt x="55225" y="337847"/>
                        <a:pt x="3248" y="367445"/>
                      </a:cubicBezTo>
                      <a:cubicBezTo>
                        <a:pt x="2165" y="368166"/>
                        <a:pt x="1083" y="368527"/>
                        <a:pt x="0" y="368527"/>
                      </a:cubicBezTo>
                      <a:cubicBezTo>
                        <a:pt x="1443" y="374302"/>
                        <a:pt x="2888" y="380078"/>
                        <a:pt x="4331" y="385853"/>
                      </a:cubicBezTo>
                      <a:cubicBezTo>
                        <a:pt x="20935" y="443965"/>
                        <a:pt x="54142" y="441800"/>
                        <a:pt x="69302" y="425918"/>
                      </a:cubicBezTo>
                      <a:cubicBezTo>
                        <a:pt x="85183" y="409314"/>
                        <a:pt x="99982" y="375746"/>
                        <a:pt x="103953" y="352645"/>
                      </a:cubicBezTo>
                      <a:cubicBezTo>
                        <a:pt x="129580" y="221622"/>
                        <a:pt x="124887" y="139326"/>
                        <a:pt x="85906" y="35373"/>
                      </a:cubicBezTo>
                      <a:cubicBezTo>
                        <a:pt x="80852" y="21296"/>
                        <a:pt x="73994" y="0"/>
                        <a:pt x="57030" y="0"/>
                      </a:cubicBezTo>
                      <a:close/>
                    </a:path>
                  </a:pathLst>
                </a:custGeom>
                <a:solidFill>
                  <a:srgbClr val="FFFFFF"/>
                </a:solidFill>
                <a:ln w="3607" cap="flat">
                  <a:noFill/>
                  <a:prstDash val="solid"/>
                  <a:miter/>
                </a:ln>
              </p:spPr>
              <p:txBody>
                <a:bodyPr rtlCol="0" anchor="ctr"/>
                <a:lstStyle/>
                <a:p>
                  <a:endParaRPr lang="en-US"/>
                </a:p>
              </p:txBody>
            </p:sp>
            <p:sp>
              <p:nvSpPr>
                <p:cNvPr id="107" name="Freeform 69">
                  <a:extLst>
                    <a:ext uri="{FF2B5EF4-FFF2-40B4-BE49-F238E27FC236}">
                      <a16:creationId xmlns:a16="http://schemas.microsoft.com/office/drawing/2014/main" id="{3BF9E32B-08D1-C704-9FCC-36DF1E9BA830}"/>
                    </a:ext>
                  </a:extLst>
                </p:cNvPr>
                <p:cNvSpPr/>
                <p:nvPr/>
              </p:nvSpPr>
              <p:spPr>
                <a:xfrm>
                  <a:off x="8587760" y="4073841"/>
                  <a:ext cx="261083" cy="476849"/>
                </a:xfrm>
                <a:custGeom>
                  <a:avLst/>
                  <a:gdLst>
                    <a:gd name="connsiteX0" fmla="*/ 176362 w 261083"/>
                    <a:gd name="connsiteY0" fmla="*/ 1976 h 476849"/>
                    <a:gd name="connsiteX1" fmla="*/ 31983 w 261083"/>
                    <a:gd name="connsiteY1" fmla="*/ 69113 h 476849"/>
                    <a:gd name="connsiteX2" fmla="*/ 37037 w 261083"/>
                    <a:gd name="connsiteY2" fmla="*/ 67308 h 476849"/>
                    <a:gd name="connsiteX3" fmla="*/ 33066 w 261083"/>
                    <a:gd name="connsiteY3" fmla="*/ 83551 h 476849"/>
                    <a:gd name="connsiteX4" fmla="*/ 21876 w 261083"/>
                    <a:gd name="connsiteY4" fmla="*/ 87882 h 476849"/>
                    <a:gd name="connsiteX5" fmla="*/ 13575 w 261083"/>
                    <a:gd name="connsiteY5" fmla="*/ 113148 h 476849"/>
                    <a:gd name="connsiteX6" fmla="*/ 581 w 261083"/>
                    <a:gd name="connsiteY6" fmla="*/ 210243 h 476849"/>
                    <a:gd name="connsiteX7" fmla="*/ 18990 w 261083"/>
                    <a:gd name="connsiteY7" fmla="*/ 387108 h 476849"/>
                    <a:gd name="connsiteX8" fmla="*/ 26569 w 261083"/>
                    <a:gd name="connsiteY8" fmla="*/ 407321 h 476849"/>
                    <a:gd name="connsiteX9" fmla="*/ 41007 w 261083"/>
                    <a:gd name="connsiteY9" fmla="*/ 409486 h 476849"/>
                    <a:gd name="connsiteX10" fmla="*/ 33427 w 261083"/>
                    <a:gd name="connsiteY10" fmla="*/ 393604 h 476849"/>
                    <a:gd name="connsiteX11" fmla="*/ 18628 w 261083"/>
                    <a:gd name="connsiteY11" fmla="*/ 206995 h 476849"/>
                    <a:gd name="connsiteX12" fmla="*/ 34510 w 261083"/>
                    <a:gd name="connsiteY12" fmla="*/ 100154 h 476849"/>
                    <a:gd name="connsiteX13" fmla="*/ 157954 w 261083"/>
                    <a:gd name="connsiteY13" fmla="*/ 13166 h 476849"/>
                    <a:gd name="connsiteX14" fmla="*/ 144238 w 261083"/>
                    <a:gd name="connsiteY14" fmla="*/ 33379 h 476849"/>
                    <a:gd name="connsiteX15" fmla="*/ 96593 w 261083"/>
                    <a:gd name="connsiteY15" fmla="*/ 287125 h 476849"/>
                    <a:gd name="connsiteX16" fmla="*/ 146043 w 261083"/>
                    <a:gd name="connsiteY16" fmla="*/ 461824 h 476849"/>
                    <a:gd name="connsiteX17" fmla="*/ 42090 w 261083"/>
                    <a:gd name="connsiteY17" fmla="*/ 410208 h 476849"/>
                    <a:gd name="connsiteX18" fmla="*/ 34149 w 261083"/>
                    <a:gd name="connsiteY18" fmla="*/ 421037 h 476849"/>
                    <a:gd name="connsiteX19" fmla="*/ 171670 w 261083"/>
                    <a:gd name="connsiteY19" fmla="*/ 471930 h 476849"/>
                    <a:gd name="connsiteX20" fmla="*/ 240611 w 261083"/>
                    <a:gd name="connsiteY20" fmla="*/ 388912 h 476849"/>
                    <a:gd name="connsiteX21" fmla="*/ 225090 w 261083"/>
                    <a:gd name="connsiteY21" fmla="*/ 46012 h 476849"/>
                    <a:gd name="connsiteX22" fmla="*/ 176362 w 261083"/>
                    <a:gd name="connsiteY22" fmla="*/ 1976 h 476849"/>
                    <a:gd name="connsiteX23" fmla="*/ 113918 w 261083"/>
                    <a:gd name="connsiteY23" fmla="*/ 260415 h 476849"/>
                    <a:gd name="connsiteX24" fmla="*/ 128717 w 261083"/>
                    <a:gd name="connsiteY24" fmla="*/ 110261 h 476849"/>
                    <a:gd name="connsiteX25" fmla="*/ 182138 w 261083"/>
                    <a:gd name="connsiteY25" fmla="*/ 160793 h 476849"/>
                    <a:gd name="connsiteX26" fmla="*/ 192605 w 261083"/>
                    <a:gd name="connsiteY26" fmla="*/ 248865 h 476849"/>
                    <a:gd name="connsiteX27" fmla="*/ 121860 w 261083"/>
                    <a:gd name="connsiteY27" fmla="*/ 374114 h 476849"/>
                    <a:gd name="connsiteX28" fmla="*/ 113918 w 261083"/>
                    <a:gd name="connsiteY28" fmla="*/ 260415 h 476849"/>
                    <a:gd name="connsiteX29" fmla="*/ 228339 w 261083"/>
                    <a:gd name="connsiteY29" fmla="*/ 373391 h 476849"/>
                    <a:gd name="connsiteX30" fmla="*/ 193688 w 261083"/>
                    <a:gd name="connsiteY30" fmla="*/ 446664 h 476849"/>
                    <a:gd name="connsiteX31" fmla="*/ 128717 w 261083"/>
                    <a:gd name="connsiteY31" fmla="*/ 406599 h 476849"/>
                    <a:gd name="connsiteX32" fmla="*/ 124386 w 261083"/>
                    <a:gd name="connsiteY32" fmla="*/ 389273 h 476849"/>
                    <a:gd name="connsiteX33" fmla="*/ 127634 w 261083"/>
                    <a:gd name="connsiteY33" fmla="*/ 388190 h 476849"/>
                    <a:gd name="connsiteX34" fmla="*/ 207764 w 261083"/>
                    <a:gd name="connsiteY34" fmla="*/ 248504 h 476849"/>
                    <a:gd name="connsiteX35" fmla="*/ 195854 w 261083"/>
                    <a:gd name="connsiteY35" fmla="*/ 158628 h 476849"/>
                    <a:gd name="connsiteX36" fmla="*/ 133410 w 261083"/>
                    <a:gd name="connsiteY36" fmla="*/ 95101 h 476849"/>
                    <a:gd name="connsiteX37" fmla="*/ 132688 w 261083"/>
                    <a:gd name="connsiteY37" fmla="*/ 94740 h 476849"/>
                    <a:gd name="connsiteX38" fmla="*/ 153262 w 261083"/>
                    <a:gd name="connsiteY38" fmla="*/ 42764 h 476849"/>
                    <a:gd name="connsiteX39" fmla="*/ 181416 w 261083"/>
                    <a:gd name="connsiteY39" fmla="*/ 20746 h 476849"/>
                    <a:gd name="connsiteX40" fmla="*/ 210652 w 261083"/>
                    <a:gd name="connsiteY40" fmla="*/ 55758 h 476849"/>
                    <a:gd name="connsiteX41" fmla="*/ 228339 w 261083"/>
                    <a:gd name="connsiteY41" fmla="*/ 373391 h 47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261083" h="476849">
                      <a:moveTo>
                        <a:pt x="176362" y="1976"/>
                      </a:moveTo>
                      <a:cubicBezTo>
                        <a:pt x="121498" y="-8130"/>
                        <a:pt x="62664" y="21468"/>
                        <a:pt x="31983" y="69113"/>
                      </a:cubicBezTo>
                      <a:cubicBezTo>
                        <a:pt x="33788" y="68391"/>
                        <a:pt x="35232" y="68030"/>
                        <a:pt x="37037" y="67308"/>
                      </a:cubicBezTo>
                      <a:cubicBezTo>
                        <a:pt x="38480" y="66947"/>
                        <a:pt x="25486" y="79580"/>
                        <a:pt x="33066" y="83551"/>
                      </a:cubicBezTo>
                      <a:cubicBezTo>
                        <a:pt x="29457" y="84994"/>
                        <a:pt x="25847" y="86438"/>
                        <a:pt x="21876" y="87882"/>
                      </a:cubicBezTo>
                      <a:cubicBezTo>
                        <a:pt x="18267" y="95823"/>
                        <a:pt x="15380" y="104486"/>
                        <a:pt x="13575" y="113148"/>
                      </a:cubicBezTo>
                      <a:cubicBezTo>
                        <a:pt x="7078" y="143468"/>
                        <a:pt x="220" y="179563"/>
                        <a:pt x="581" y="210243"/>
                      </a:cubicBezTo>
                      <a:cubicBezTo>
                        <a:pt x="-1224" y="272687"/>
                        <a:pt x="220" y="327912"/>
                        <a:pt x="18990" y="387108"/>
                      </a:cubicBezTo>
                      <a:cubicBezTo>
                        <a:pt x="21155" y="394327"/>
                        <a:pt x="24042" y="401185"/>
                        <a:pt x="26569" y="407321"/>
                      </a:cubicBezTo>
                      <a:cubicBezTo>
                        <a:pt x="32344" y="408042"/>
                        <a:pt x="37397" y="409125"/>
                        <a:pt x="41007" y="409486"/>
                      </a:cubicBezTo>
                      <a:cubicBezTo>
                        <a:pt x="38119" y="404794"/>
                        <a:pt x="35593" y="399380"/>
                        <a:pt x="33427" y="393604"/>
                      </a:cubicBezTo>
                      <a:cubicBezTo>
                        <a:pt x="15740" y="334409"/>
                        <a:pt x="16102" y="269800"/>
                        <a:pt x="18628" y="206995"/>
                      </a:cubicBezTo>
                      <a:cubicBezTo>
                        <a:pt x="19711" y="173066"/>
                        <a:pt x="25486" y="133722"/>
                        <a:pt x="34510" y="100154"/>
                      </a:cubicBezTo>
                      <a:cubicBezTo>
                        <a:pt x="46421" y="56480"/>
                        <a:pt x="86125" y="18580"/>
                        <a:pt x="157954" y="13166"/>
                      </a:cubicBezTo>
                      <a:cubicBezTo>
                        <a:pt x="157954" y="13166"/>
                        <a:pt x="151096" y="21107"/>
                        <a:pt x="144238" y="33379"/>
                      </a:cubicBezTo>
                      <a:cubicBezTo>
                        <a:pt x="99120" y="113509"/>
                        <a:pt x="96232" y="201220"/>
                        <a:pt x="96593" y="287125"/>
                      </a:cubicBezTo>
                      <a:cubicBezTo>
                        <a:pt x="97315" y="428977"/>
                        <a:pt x="146043" y="461824"/>
                        <a:pt x="146043" y="461824"/>
                      </a:cubicBezTo>
                      <a:cubicBezTo>
                        <a:pt x="128356" y="469042"/>
                        <a:pt x="72409" y="461824"/>
                        <a:pt x="42090" y="410208"/>
                      </a:cubicBezTo>
                      <a:cubicBezTo>
                        <a:pt x="42090" y="419593"/>
                        <a:pt x="37397" y="421037"/>
                        <a:pt x="34149" y="421037"/>
                      </a:cubicBezTo>
                      <a:cubicBezTo>
                        <a:pt x="61942" y="470126"/>
                        <a:pt x="108865" y="486007"/>
                        <a:pt x="171670" y="471930"/>
                      </a:cubicBezTo>
                      <a:cubicBezTo>
                        <a:pt x="212818" y="462907"/>
                        <a:pt x="231226" y="424646"/>
                        <a:pt x="240611" y="388912"/>
                      </a:cubicBezTo>
                      <a:cubicBezTo>
                        <a:pt x="270570" y="273409"/>
                        <a:pt x="269487" y="158267"/>
                        <a:pt x="225090" y="46012"/>
                      </a:cubicBezTo>
                      <a:cubicBezTo>
                        <a:pt x="215706" y="24355"/>
                        <a:pt x="201990" y="6669"/>
                        <a:pt x="176362" y="1976"/>
                      </a:cubicBezTo>
                      <a:close/>
                      <a:moveTo>
                        <a:pt x="113918" y="260415"/>
                      </a:moveTo>
                      <a:cubicBezTo>
                        <a:pt x="112836" y="193640"/>
                        <a:pt x="120055" y="144912"/>
                        <a:pt x="128717" y="110261"/>
                      </a:cubicBezTo>
                      <a:cubicBezTo>
                        <a:pt x="152900" y="123616"/>
                        <a:pt x="170948" y="134444"/>
                        <a:pt x="182138" y="160793"/>
                      </a:cubicBezTo>
                      <a:cubicBezTo>
                        <a:pt x="192966" y="186421"/>
                        <a:pt x="192966" y="221433"/>
                        <a:pt x="192605" y="248865"/>
                      </a:cubicBezTo>
                      <a:cubicBezTo>
                        <a:pt x="191883" y="303007"/>
                        <a:pt x="168060" y="347043"/>
                        <a:pt x="121860" y="374114"/>
                      </a:cubicBezTo>
                      <a:cubicBezTo>
                        <a:pt x="114641" y="339101"/>
                        <a:pt x="113558" y="303368"/>
                        <a:pt x="113918" y="260415"/>
                      </a:cubicBezTo>
                      <a:close/>
                      <a:moveTo>
                        <a:pt x="228339" y="373391"/>
                      </a:moveTo>
                      <a:cubicBezTo>
                        <a:pt x="224007" y="396492"/>
                        <a:pt x="209209" y="430060"/>
                        <a:pt x="193688" y="446664"/>
                      </a:cubicBezTo>
                      <a:cubicBezTo>
                        <a:pt x="178528" y="462184"/>
                        <a:pt x="145321" y="464711"/>
                        <a:pt x="128717" y="406599"/>
                      </a:cubicBezTo>
                      <a:cubicBezTo>
                        <a:pt x="126912" y="400823"/>
                        <a:pt x="125469" y="395048"/>
                        <a:pt x="124386" y="389273"/>
                      </a:cubicBezTo>
                      <a:cubicBezTo>
                        <a:pt x="125469" y="389273"/>
                        <a:pt x="126551" y="388912"/>
                        <a:pt x="127634" y="388190"/>
                      </a:cubicBezTo>
                      <a:cubicBezTo>
                        <a:pt x="179611" y="358593"/>
                        <a:pt x="206682" y="308782"/>
                        <a:pt x="207764" y="248504"/>
                      </a:cubicBezTo>
                      <a:cubicBezTo>
                        <a:pt x="208126" y="218906"/>
                        <a:pt x="207764" y="186421"/>
                        <a:pt x="195854" y="158628"/>
                      </a:cubicBezTo>
                      <a:cubicBezTo>
                        <a:pt x="182859" y="128669"/>
                        <a:pt x="161202" y="109900"/>
                        <a:pt x="133410" y="95101"/>
                      </a:cubicBezTo>
                      <a:cubicBezTo>
                        <a:pt x="133048" y="95101"/>
                        <a:pt x="133048" y="94740"/>
                        <a:pt x="132688" y="94740"/>
                      </a:cubicBezTo>
                      <a:cubicBezTo>
                        <a:pt x="141350" y="65864"/>
                        <a:pt x="150013" y="49622"/>
                        <a:pt x="153262" y="42764"/>
                      </a:cubicBezTo>
                      <a:cubicBezTo>
                        <a:pt x="158676" y="30491"/>
                        <a:pt x="166255" y="20746"/>
                        <a:pt x="181416" y="20746"/>
                      </a:cubicBezTo>
                      <a:cubicBezTo>
                        <a:pt x="198380" y="20746"/>
                        <a:pt x="205238" y="42042"/>
                        <a:pt x="210652" y="55758"/>
                      </a:cubicBezTo>
                      <a:cubicBezTo>
                        <a:pt x="249635" y="160072"/>
                        <a:pt x="253966" y="242368"/>
                        <a:pt x="228339" y="373391"/>
                      </a:cubicBezTo>
                      <a:close/>
                    </a:path>
                  </a:pathLst>
                </a:custGeom>
                <a:solidFill>
                  <a:srgbClr val="000000"/>
                </a:solidFill>
                <a:ln w="3607" cap="flat">
                  <a:noFill/>
                  <a:prstDash val="solid"/>
                  <a:miter/>
                </a:ln>
              </p:spPr>
              <p:txBody>
                <a:bodyPr rtlCol="0" anchor="ctr"/>
                <a:lstStyle/>
                <a:p>
                  <a:endParaRPr lang="en-US"/>
                </a:p>
              </p:txBody>
            </p:sp>
            <p:sp>
              <p:nvSpPr>
                <p:cNvPr id="108" name="Freeform 70">
                  <a:extLst>
                    <a:ext uri="{FF2B5EF4-FFF2-40B4-BE49-F238E27FC236}">
                      <a16:creationId xmlns:a16="http://schemas.microsoft.com/office/drawing/2014/main" id="{76DD48D9-3259-D35D-D0FE-3F38F961F2CF}"/>
                    </a:ext>
                  </a:extLst>
                </p:cNvPr>
                <p:cNvSpPr/>
                <p:nvPr/>
              </p:nvSpPr>
              <p:spPr>
                <a:xfrm>
                  <a:off x="7927356" y="4141141"/>
                  <a:ext cx="701932" cy="580082"/>
                </a:xfrm>
                <a:custGeom>
                  <a:avLst/>
                  <a:gdLst>
                    <a:gd name="connsiteX0" fmla="*/ 701772 w 701932"/>
                    <a:gd name="connsiteY0" fmla="*/ 342185 h 580082"/>
                    <a:gd name="connsiteX1" fmla="*/ 687334 w 701932"/>
                    <a:gd name="connsiteY1" fmla="*/ 340020 h 580082"/>
                    <a:gd name="connsiteX2" fmla="*/ 614062 w 701932"/>
                    <a:gd name="connsiteY2" fmla="*/ 329913 h 580082"/>
                    <a:gd name="connsiteX3" fmla="*/ 403629 w 701932"/>
                    <a:gd name="connsiteY3" fmla="*/ 305008 h 580082"/>
                    <a:gd name="connsiteX4" fmla="*/ 369339 w 701932"/>
                    <a:gd name="connsiteY4" fmla="*/ 272162 h 580082"/>
                    <a:gd name="connsiteX5" fmla="*/ 370422 w 701932"/>
                    <a:gd name="connsiteY5" fmla="*/ 152688 h 580082"/>
                    <a:gd name="connsiteX6" fmla="*/ 370783 w 701932"/>
                    <a:gd name="connsiteY6" fmla="*/ 152688 h 580082"/>
                    <a:gd name="connsiteX7" fmla="*/ 370422 w 701932"/>
                    <a:gd name="connsiteY7" fmla="*/ 152327 h 580082"/>
                    <a:gd name="connsiteX8" fmla="*/ 411570 w 701932"/>
                    <a:gd name="connsiteY8" fmla="*/ 121647 h 580082"/>
                    <a:gd name="connsiteX9" fmla="*/ 513358 w 701932"/>
                    <a:gd name="connsiteY9" fmla="*/ 85552 h 580082"/>
                    <a:gd name="connsiteX10" fmla="*/ 682642 w 701932"/>
                    <a:gd name="connsiteY10" fmla="*/ 20581 h 580082"/>
                    <a:gd name="connsiteX11" fmla="*/ 693831 w 701932"/>
                    <a:gd name="connsiteY11" fmla="*/ 16250 h 580082"/>
                    <a:gd name="connsiteX12" fmla="*/ 697801 w 701932"/>
                    <a:gd name="connsiteY12" fmla="*/ 8 h 580082"/>
                    <a:gd name="connsiteX13" fmla="*/ 692748 w 701932"/>
                    <a:gd name="connsiteY13" fmla="*/ 1812 h 580082"/>
                    <a:gd name="connsiteX14" fmla="*/ 390996 w 701932"/>
                    <a:gd name="connsiteY14" fmla="*/ 117315 h 580082"/>
                    <a:gd name="connsiteX15" fmla="*/ 358150 w 701932"/>
                    <a:gd name="connsiteY15" fmla="*/ 143304 h 580082"/>
                    <a:gd name="connsiteX16" fmla="*/ 357067 w 701932"/>
                    <a:gd name="connsiteY16" fmla="*/ 145830 h 580082"/>
                    <a:gd name="connsiteX17" fmla="*/ 344073 w 701932"/>
                    <a:gd name="connsiteY17" fmla="*/ 147996 h 580082"/>
                    <a:gd name="connsiteX18" fmla="*/ 239038 w 701932"/>
                    <a:gd name="connsiteY18" fmla="*/ 177954 h 580082"/>
                    <a:gd name="connsiteX19" fmla="*/ 182368 w 701932"/>
                    <a:gd name="connsiteY19" fmla="*/ 195641 h 580082"/>
                    <a:gd name="connsiteX20" fmla="*/ 131836 w 701932"/>
                    <a:gd name="connsiteY20" fmla="*/ 208274 h 580082"/>
                    <a:gd name="connsiteX21" fmla="*/ 114149 w 701932"/>
                    <a:gd name="connsiteY21" fmla="*/ 221990 h 580082"/>
                    <a:gd name="connsiteX22" fmla="*/ 109457 w 701932"/>
                    <a:gd name="connsiteY22" fmla="*/ 238594 h 580082"/>
                    <a:gd name="connsiteX23" fmla="*/ 115954 w 701932"/>
                    <a:gd name="connsiteY23" fmla="*/ 284795 h 580082"/>
                    <a:gd name="connsiteX24" fmla="*/ 139055 w 701932"/>
                    <a:gd name="connsiteY24" fmla="*/ 295623 h 580082"/>
                    <a:gd name="connsiteX25" fmla="*/ 236150 w 701932"/>
                    <a:gd name="connsiteY25" fmla="*/ 305369 h 580082"/>
                    <a:gd name="connsiteX26" fmla="*/ 208718 w 701932"/>
                    <a:gd name="connsiteY26" fmla="*/ 374310 h 580082"/>
                    <a:gd name="connsiteX27" fmla="*/ 156741 w 701932"/>
                    <a:gd name="connsiteY27" fmla="*/ 434588 h 580082"/>
                    <a:gd name="connsiteX28" fmla="*/ 83469 w 701932"/>
                    <a:gd name="connsiteY28" fmla="*/ 467434 h 580082"/>
                    <a:gd name="connsiteX29" fmla="*/ 5144 w 701932"/>
                    <a:gd name="connsiteY29" fmla="*/ 492701 h 580082"/>
                    <a:gd name="connsiteX30" fmla="*/ 5144 w 701932"/>
                    <a:gd name="connsiteY30" fmla="*/ 503529 h 580082"/>
                    <a:gd name="connsiteX31" fmla="*/ 77333 w 701932"/>
                    <a:gd name="connsiteY31" fmla="*/ 481872 h 580082"/>
                    <a:gd name="connsiteX32" fmla="*/ 166848 w 701932"/>
                    <a:gd name="connsiteY32" fmla="*/ 445416 h 580082"/>
                    <a:gd name="connsiteX33" fmla="*/ 215576 w 701932"/>
                    <a:gd name="connsiteY33" fmla="*/ 389109 h 580082"/>
                    <a:gd name="connsiteX34" fmla="*/ 234345 w 701932"/>
                    <a:gd name="connsiteY34" fmla="*/ 343629 h 580082"/>
                    <a:gd name="connsiteX35" fmla="*/ 250948 w 701932"/>
                    <a:gd name="connsiteY35" fmla="*/ 306091 h 580082"/>
                    <a:gd name="connsiteX36" fmla="*/ 362120 w 701932"/>
                    <a:gd name="connsiteY36" fmla="*/ 310783 h 580082"/>
                    <a:gd name="connsiteX37" fmla="*/ 345156 w 701932"/>
                    <a:gd name="connsiteY37" fmla="*/ 379002 h 580082"/>
                    <a:gd name="connsiteX38" fmla="*/ 309061 w 701932"/>
                    <a:gd name="connsiteY38" fmla="*/ 454079 h 580082"/>
                    <a:gd name="connsiteX39" fmla="*/ 202582 w 701932"/>
                    <a:gd name="connsiteY39" fmla="*/ 571026 h 580082"/>
                    <a:gd name="connsiteX40" fmla="*/ 213771 w 701932"/>
                    <a:gd name="connsiteY40" fmla="*/ 578606 h 580082"/>
                    <a:gd name="connsiteX41" fmla="*/ 321694 w 701932"/>
                    <a:gd name="connsiteY41" fmla="*/ 454079 h 580082"/>
                    <a:gd name="connsiteX42" fmla="*/ 355623 w 701932"/>
                    <a:gd name="connsiteY42" fmla="*/ 381529 h 580082"/>
                    <a:gd name="connsiteX43" fmla="*/ 372949 w 701932"/>
                    <a:gd name="connsiteY43" fmla="*/ 310783 h 580082"/>
                    <a:gd name="connsiteX44" fmla="*/ 373670 w 701932"/>
                    <a:gd name="connsiteY44" fmla="*/ 310783 h 580082"/>
                    <a:gd name="connsiteX45" fmla="*/ 403269 w 701932"/>
                    <a:gd name="connsiteY45" fmla="*/ 322694 h 580082"/>
                    <a:gd name="connsiteX46" fmla="*/ 692387 w 701932"/>
                    <a:gd name="connsiteY46" fmla="*/ 354097 h 580082"/>
                    <a:gd name="connsiteX47" fmla="*/ 693831 w 701932"/>
                    <a:gd name="connsiteY47" fmla="*/ 354097 h 580082"/>
                    <a:gd name="connsiteX48" fmla="*/ 701772 w 701932"/>
                    <a:gd name="connsiteY48" fmla="*/ 343268 h 580082"/>
                    <a:gd name="connsiteX49" fmla="*/ 701772 w 701932"/>
                    <a:gd name="connsiteY49" fmla="*/ 342185 h 580082"/>
                    <a:gd name="connsiteX50" fmla="*/ 701772 w 701932"/>
                    <a:gd name="connsiteY50" fmla="*/ 342185 h 580082"/>
                    <a:gd name="connsiteX51" fmla="*/ 326387 w 701932"/>
                    <a:gd name="connsiteY51" fmla="*/ 291653 h 580082"/>
                    <a:gd name="connsiteX52" fmla="*/ 128227 w 701932"/>
                    <a:gd name="connsiteY52" fmla="*/ 276493 h 580082"/>
                    <a:gd name="connsiteX53" fmla="*/ 169013 w 701932"/>
                    <a:gd name="connsiteY53" fmla="*/ 212967 h 580082"/>
                    <a:gd name="connsiteX54" fmla="*/ 352736 w 701932"/>
                    <a:gd name="connsiteY54" fmla="*/ 157381 h 580082"/>
                    <a:gd name="connsiteX55" fmla="*/ 351653 w 701932"/>
                    <a:gd name="connsiteY55" fmla="*/ 272162 h 580082"/>
                    <a:gd name="connsiteX56" fmla="*/ 359955 w 701932"/>
                    <a:gd name="connsiteY56" fmla="*/ 294180 h 580082"/>
                    <a:gd name="connsiteX57" fmla="*/ 326387 w 701932"/>
                    <a:gd name="connsiteY57" fmla="*/ 291653 h 5800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701932" h="580082">
                      <a:moveTo>
                        <a:pt x="701772" y="342185"/>
                      </a:moveTo>
                      <a:cubicBezTo>
                        <a:pt x="698163" y="341464"/>
                        <a:pt x="693109" y="340742"/>
                        <a:pt x="687334" y="340020"/>
                      </a:cubicBezTo>
                      <a:cubicBezTo>
                        <a:pt x="664233" y="336410"/>
                        <a:pt x="628500" y="331718"/>
                        <a:pt x="614062" y="329913"/>
                      </a:cubicBezTo>
                      <a:cubicBezTo>
                        <a:pt x="544038" y="321972"/>
                        <a:pt x="472931" y="321251"/>
                        <a:pt x="403629" y="305008"/>
                      </a:cubicBezTo>
                      <a:cubicBezTo>
                        <a:pt x="383777" y="300316"/>
                        <a:pt x="375115" y="289848"/>
                        <a:pt x="369339" y="272162"/>
                      </a:cubicBezTo>
                      <a:cubicBezTo>
                        <a:pt x="353818" y="225600"/>
                        <a:pt x="349487" y="183008"/>
                        <a:pt x="370422" y="152688"/>
                      </a:cubicBezTo>
                      <a:cubicBezTo>
                        <a:pt x="370422" y="152688"/>
                        <a:pt x="370783" y="152688"/>
                        <a:pt x="370783" y="152688"/>
                      </a:cubicBezTo>
                      <a:cubicBezTo>
                        <a:pt x="370783" y="152688"/>
                        <a:pt x="370783" y="152688"/>
                        <a:pt x="370422" y="152327"/>
                      </a:cubicBezTo>
                      <a:cubicBezTo>
                        <a:pt x="379446" y="139694"/>
                        <a:pt x="392801" y="129226"/>
                        <a:pt x="411570" y="121647"/>
                      </a:cubicBezTo>
                      <a:cubicBezTo>
                        <a:pt x="434671" y="112262"/>
                        <a:pt x="489896" y="94215"/>
                        <a:pt x="513358" y="85552"/>
                      </a:cubicBezTo>
                      <a:cubicBezTo>
                        <a:pt x="555227" y="69670"/>
                        <a:pt x="632470" y="39712"/>
                        <a:pt x="682642" y="20581"/>
                      </a:cubicBezTo>
                      <a:cubicBezTo>
                        <a:pt x="686612" y="19138"/>
                        <a:pt x="690222" y="17694"/>
                        <a:pt x="693831" y="16250"/>
                      </a:cubicBezTo>
                      <a:cubicBezTo>
                        <a:pt x="686251" y="12279"/>
                        <a:pt x="699246" y="-354"/>
                        <a:pt x="697801" y="8"/>
                      </a:cubicBezTo>
                      <a:cubicBezTo>
                        <a:pt x="695997" y="729"/>
                        <a:pt x="694553" y="1090"/>
                        <a:pt x="692748" y="1812"/>
                      </a:cubicBezTo>
                      <a:cubicBezTo>
                        <a:pt x="608647" y="32132"/>
                        <a:pt x="472570" y="87357"/>
                        <a:pt x="390996" y="117315"/>
                      </a:cubicBezTo>
                      <a:cubicBezTo>
                        <a:pt x="384138" y="119842"/>
                        <a:pt x="361037" y="136806"/>
                        <a:pt x="358150" y="143304"/>
                      </a:cubicBezTo>
                      <a:cubicBezTo>
                        <a:pt x="357789" y="144025"/>
                        <a:pt x="357428" y="144747"/>
                        <a:pt x="357067" y="145830"/>
                      </a:cubicBezTo>
                      <a:cubicBezTo>
                        <a:pt x="352375" y="145469"/>
                        <a:pt x="348044" y="147274"/>
                        <a:pt x="344073" y="147996"/>
                      </a:cubicBezTo>
                      <a:cubicBezTo>
                        <a:pt x="308339" y="154854"/>
                        <a:pt x="273688" y="166765"/>
                        <a:pt x="239038" y="177954"/>
                      </a:cubicBezTo>
                      <a:cubicBezTo>
                        <a:pt x="220268" y="184091"/>
                        <a:pt x="201499" y="190227"/>
                        <a:pt x="182368" y="195641"/>
                      </a:cubicBezTo>
                      <a:cubicBezTo>
                        <a:pt x="173706" y="198167"/>
                        <a:pt x="139777" y="205386"/>
                        <a:pt x="131836" y="208274"/>
                      </a:cubicBezTo>
                      <a:cubicBezTo>
                        <a:pt x="124617" y="210801"/>
                        <a:pt x="118120" y="215132"/>
                        <a:pt x="114149" y="221990"/>
                      </a:cubicBezTo>
                      <a:cubicBezTo>
                        <a:pt x="111262" y="227043"/>
                        <a:pt x="110540" y="232819"/>
                        <a:pt x="109457" y="238594"/>
                      </a:cubicBezTo>
                      <a:cubicBezTo>
                        <a:pt x="106931" y="254475"/>
                        <a:pt x="105126" y="272884"/>
                        <a:pt x="115954" y="284795"/>
                      </a:cubicBezTo>
                      <a:cubicBezTo>
                        <a:pt x="121729" y="291292"/>
                        <a:pt x="130392" y="294541"/>
                        <a:pt x="139055" y="295623"/>
                      </a:cubicBezTo>
                      <a:cubicBezTo>
                        <a:pt x="169375" y="300316"/>
                        <a:pt x="201138" y="303203"/>
                        <a:pt x="236150" y="305369"/>
                      </a:cubicBezTo>
                      <a:cubicBezTo>
                        <a:pt x="227126" y="329913"/>
                        <a:pt x="218824" y="350487"/>
                        <a:pt x="208718" y="374310"/>
                      </a:cubicBezTo>
                      <a:cubicBezTo>
                        <a:pt x="197529" y="400659"/>
                        <a:pt x="182730" y="421594"/>
                        <a:pt x="156741" y="434588"/>
                      </a:cubicBezTo>
                      <a:cubicBezTo>
                        <a:pt x="133280" y="446138"/>
                        <a:pt x="107652" y="457328"/>
                        <a:pt x="83469" y="467434"/>
                      </a:cubicBezTo>
                      <a:cubicBezTo>
                        <a:pt x="59647" y="477541"/>
                        <a:pt x="31853" y="493062"/>
                        <a:pt x="5144" y="492701"/>
                      </a:cubicBezTo>
                      <a:cubicBezTo>
                        <a:pt x="-1715" y="492701"/>
                        <a:pt x="-1715" y="503529"/>
                        <a:pt x="5144" y="503529"/>
                      </a:cubicBezTo>
                      <a:cubicBezTo>
                        <a:pt x="29688" y="503890"/>
                        <a:pt x="55315" y="491618"/>
                        <a:pt x="77333" y="481872"/>
                      </a:cubicBezTo>
                      <a:cubicBezTo>
                        <a:pt x="106931" y="468878"/>
                        <a:pt x="137972" y="459493"/>
                        <a:pt x="166848" y="445416"/>
                      </a:cubicBezTo>
                      <a:cubicBezTo>
                        <a:pt x="190670" y="433866"/>
                        <a:pt x="204386" y="412570"/>
                        <a:pt x="215576" y="389109"/>
                      </a:cubicBezTo>
                      <a:cubicBezTo>
                        <a:pt x="222795" y="374310"/>
                        <a:pt x="227848" y="358789"/>
                        <a:pt x="234345" y="343629"/>
                      </a:cubicBezTo>
                      <a:cubicBezTo>
                        <a:pt x="239759" y="330996"/>
                        <a:pt x="246257" y="318724"/>
                        <a:pt x="250948" y="306091"/>
                      </a:cubicBezTo>
                      <a:cubicBezTo>
                        <a:pt x="292818" y="308256"/>
                        <a:pt x="333244" y="309339"/>
                        <a:pt x="362120" y="310783"/>
                      </a:cubicBezTo>
                      <a:cubicBezTo>
                        <a:pt x="360677" y="334606"/>
                        <a:pt x="352375" y="356623"/>
                        <a:pt x="345156" y="379002"/>
                      </a:cubicBezTo>
                      <a:cubicBezTo>
                        <a:pt x="336854" y="405712"/>
                        <a:pt x="324221" y="430978"/>
                        <a:pt x="309061" y="454079"/>
                      </a:cubicBezTo>
                      <a:cubicBezTo>
                        <a:pt x="280547" y="497393"/>
                        <a:pt x="241564" y="537819"/>
                        <a:pt x="202582" y="571026"/>
                      </a:cubicBezTo>
                      <a:cubicBezTo>
                        <a:pt x="197167" y="575719"/>
                        <a:pt x="208718" y="583298"/>
                        <a:pt x="213771" y="578606"/>
                      </a:cubicBezTo>
                      <a:cubicBezTo>
                        <a:pt x="255641" y="542872"/>
                        <a:pt x="291375" y="500281"/>
                        <a:pt x="321694" y="454079"/>
                      </a:cubicBezTo>
                      <a:cubicBezTo>
                        <a:pt x="336493" y="431701"/>
                        <a:pt x="347322" y="406795"/>
                        <a:pt x="355623" y="381529"/>
                      </a:cubicBezTo>
                      <a:cubicBezTo>
                        <a:pt x="363203" y="358428"/>
                        <a:pt x="371505" y="335327"/>
                        <a:pt x="372949" y="310783"/>
                      </a:cubicBezTo>
                      <a:cubicBezTo>
                        <a:pt x="373310" y="310783"/>
                        <a:pt x="373310" y="310783"/>
                        <a:pt x="373670" y="310783"/>
                      </a:cubicBezTo>
                      <a:cubicBezTo>
                        <a:pt x="381251" y="316197"/>
                        <a:pt x="390996" y="320168"/>
                        <a:pt x="403269" y="322694"/>
                      </a:cubicBezTo>
                      <a:cubicBezTo>
                        <a:pt x="487369" y="338576"/>
                        <a:pt x="607926" y="341464"/>
                        <a:pt x="692387" y="354097"/>
                      </a:cubicBezTo>
                      <a:cubicBezTo>
                        <a:pt x="692748" y="354097"/>
                        <a:pt x="693109" y="354097"/>
                        <a:pt x="693831" y="354097"/>
                      </a:cubicBezTo>
                      <a:cubicBezTo>
                        <a:pt x="697441" y="354097"/>
                        <a:pt x="701772" y="352653"/>
                        <a:pt x="701772" y="343268"/>
                      </a:cubicBezTo>
                      <a:cubicBezTo>
                        <a:pt x="701772" y="342908"/>
                        <a:pt x="701772" y="342546"/>
                        <a:pt x="701772" y="342185"/>
                      </a:cubicBezTo>
                      <a:cubicBezTo>
                        <a:pt x="702132" y="342185"/>
                        <a:pt x="701772" y="342185"/>
                        <a:pt x="701772" y="342185"/>
                      </a:cubicBezTo>
                      <a:close/>
                      <a:moveTo>
                        <a:pt x="326387" y="291653"/>
                      </a:moveTo>
                      <a:cubicBezTo>
                        <a:pt x="324582" y="291292"/>
                        <a:pt x="150606" y="290931"/>
                        <a:pt x="128227" y="276493"/>
                      </a:cubicBezTo>
                      <a:cubicBezTo>
                        <a:pt x="118120" y="234623"/>
                        <a:pt x="124978" y="225600"/>
                        <a:pt x="169013" y="212967"/>
                      </a:cubicBezTo>
                      <a:cubicBezTo>
                        <a:pt x="213771" y="200333"/>
                        <a:pt x="297511" y="173984"/>
                        <a:pt x="352736" y="157381"/>
                      </a:cubicBezTo>
                      <a:cubicBezTo>
                        <a:pt x="339742" y="195280"/>
                        <a:pt x="341546" y="228126"/>
                        <a:pt x="351653" y="272162"/>
                      </a:cubicBezTo>
                      <a:cubicBezTo>
                        <a:pt x="353458" y="280464"/>
                        <a:pt x="356346" y="288043"/>
                        <a:pt x="359955" y="294180"/>
                      </a:cubicBezTo>
                      <a:cubicBezTo>
                        <a:pt x="357428" y="291292"/>
                        <a:pt x="331801" y="293097"/>
                        <a:pt x="326387" y="291653"/>
                      </a:cubicBezTo>
                      <a:close/>
                    </a:path>
                  </a:pathLst>
                </a:custGeom>
                <a:solidFill>
                  <a:srgbClr val="000000"/>
                </a:solidFill>
                <a:ln w="3607" cap="flat">
                  <a:noFill/>
                  <a:prstDash val="solid"/>
                  <a:miter/>
                </a:ln>
              </p:spPr>
              <p:txBody>
                <a:bodyPr rtlCol="0" anchor="ctr"/>
                <a:lstStyle/>
                <a:p>
                  <a:endParaRPr lang="en-US"/>
                </a:p>
              </p:txBody>
            </p:sp>
            <p:sp>
              <p:nvSpPr>
                <p:cNvPr id="109" name="Freeform 71">
                  <a:extLst>
                    <a:ext uri="{FF2B5EF4-FFF2-40B4-BE49-F238E27FC236}">
                      <a16:creationId xmlns:a16="http://schemas.microsoft.com/office/drawing/2014/main" id="{FA69B9D1-C193-986F-4466-1112157DF532}"/>
                    </a:ext>
                  </a:extLst>
                </p:cNvPr>
                <p:cNvSpPr/>
                <p:nvPr/>
              </p:nvSpPr>
              <p:spPr>
                <a:xfrm>
                  <a:off x="8581122" y="4560570"/>
                  <a:ext cx="161343" cy="39627"/>
                </a:xfrm>
                <a:custGeom>
                  <a:avLst/>
                  <a:gdLst>
                    <a:gd name="connsiteX0" fmla="*/ 161343 w 161343"/>
                    <a:gd name="connsiteY0" fmla="*/ 35734 h 39627"/>
                    <a:gd name="connsiteX1" fmla="*/ 0 w 161343"/>
                    <a:gd name="connsiteY1" fmla="*/ 0 h 39627"/>
                    <a:gd name="connsiteX2" fmla="*/ 161343 w 161343"/>
                    <a:gd name="connsiteY2" fmla="*/ 35734 h 39627"/>
                  </a:gdLst>
                  <a:ahLst/>
                  <a:cxnLst>
                    <a:cxn ang="0">
                      <a:pos x="connsiteX0" y="connsiteY0"/>
                    </a:cxn>
                    <a:cxn ang="0">
                      <a:pos x="connsiteX1" y="connsiteY1"/>
                    </a:cxn>
                    <a:cxn ang="0">
                      <a:pos x="connsiteX2" y="connsiteY2"/>
                    </a:cxn>
                  </a:cxnLst>
                  <a:rect l="l" t="t" r="r" b="b"/>
                  <a:pathLst>
                    <a:path w="161343" h="39627">
                      <a:moveTo>
                        <a:pt x="161343" y="35734"/>
                      </a:moveTo>
                      <a:cubicBezTo>
                        <a:pt x="110089" y="27071"/>
                        <a:pt x="59195" y="16243"/>
                        <a:pt x="0" y="0"/>
                      </a:cubicBezTo>
                      <a:cubicBezTo>
                        <a:pt x="38621" y="32485"/>
                        <a:pt x="111532" y="47284"/>
                        <a:pt x="161343" y="35734"/>
                      </a:cubicBezTo>
                      <a:close/>
                    </a:path>
                  </a:pathLst>
                </a:custGeom>
                <a:solidFill>
                  <a:srgbClr val="000000"/>
                </a:solidFill>
                <a:ln w="3607" cap="flat">
                  <a:noFill/>
                  <a:prstDash val="solid"/>
                  <a:miter/>
                </a:ln>
              </p:spPr>
              <p:txBody>
                <a:bodyPr rtlCol="0" anchor="ctr"/>
                <a:lstStyle/>
                <a:p>
                  <a:endParaRPr lang="en-US"/>
                </a:p>
              </p:txBody>
            </p:sp>
            <p:sp>
              <p:nvSpPr>
                <p:cNvPr id="110" name="Freeform 72">
                  <a:extLst>
                    <a:ext uri="{FF2B5EF4-FFF2-40B4-BE49-F238E27FC236}">
                      <a16:creationId xmlns:a16="http://schemas.microsoft.com/office/drawing/2014/main" id="{E5AFB558-F533-5D7F-1F3E-D710C3B4E2B4}"/>
                    </a:ext>
                  </a:extLst>
                </p:cNvPr>
                <p:cNvSpPr/>
                <p:nvPr/>
              </p:nvSpPr>
              <p:spPr>
                <a:xfrm>
                  <a:off x="8857246" y="4303214"/>
                  <a:ext cx="35408" cy="173976"/>
                </a:xfrm>
                <a:custGeom>
                  <a:avLst/>
                  <a:gdLst>
                    <a:gd name="connsiteX0" fmla="*/ 0 w 35408"/>
                    <a:gd name="connsiteY0" fmla="*/ 173977 h 173976"/>
                    <a:gd name="connsiteX1" fmla="*/ 23100 w 35408"/>
                    <a:gd name="connsiteY1" fmla="*/ 0 h 173976"/>
                    <a:gd name="connsiteX2" fmla="*/ 0 w 35408"/>
                    <a:gd name="connsiteY2" fmla="*/ 173977 h 173976"/>
                  </a:gdLst>
                  <a:ahLst/>
                  <a:cxnLst>
                    <a:cxn ang="0">
                      <a:pos x="connsiteX0" y="connsiteY0"/>
                    </a:cxn>
                    <a:cxn ang="0">
                      <a:pos x="connsiteX1" y="connsiteY1"/>
                    </a:cxn>
                    <a:cxn ang="0">
                      <a:pos x="connsiteX2" y="connsiteY2"/>
                    </a:cxn>
                  </a:cxnLst>
                  <a:rect l="l" t="t" r="r" b="b"/>
                  <a:pathLst>
                    <a:path w="35408" h="173976">
                      <a:moveTo>
                        <a:pt x="0" y="173977"/>
                      </a:moveTo>
                      <a:cubicBezTo>
                        <a:pt x="28876" y="131746"/>
                        <a:pt x="49811" y="35734"/>
                        <a:pt x="23100" y="0"/>
                      </a:cubicBezTo>
                      <a:cubicBezTo>
                        <a:pt x="30319" y="42953"/>
                        <a:pt x="18769" y="131746"/>
                        <a:pt x="0" y="173977"/>
                      </a:cubicBezTo>
                      <a:close/>
                    </a:path>
                  </a:pathLst>
                </a:custGeom>
                <a:solidFill>
                  <a:srgbClr val="000000"/>
                </a:solidFill>
                <a:ln w="3607" cap="flat">
                  <a:noFill/>
                  <a:prstDash val="solid"/>
                  <a:miter/>
                </a:ln>
              </p:spPr>
              <p:txBody>
                <a:bodyPr rtlCol="0" anchor="ctr"/>
                <a:lstStyle/>
                <a:p>
                  <a:endParaRPr lang="en-US"/>
                </a:p>
              </p:txBody>
            </p:sp>
            <p:sp>
              <p:nvSpPr>
                <p:cNvPr id="111" name="Freeform 73">
                  <a:extLst>
                    <a:ext uri="{FF2B5EF4-FFF2-40B4-BE49-F238E27FC236}">
                      <a16:creationId xmlns:a16="http://schemas.microsoft.com/office/drawing/2014/main" id="{8CC010E6-944E-6426-07C3-CD1E148CFA05}"/>
                    </a:ext>
                  </a:extLst>
                </p:cNvPr>
                <p:cNvSpPr/>
                <p:nvPr/>
              </p:nvSpPr>
              <p:spPr>
                <a:xfrm>
                  <a:off x="8304236" y="4184920"/>
                  <a:ext cx="279423" cy="129960"/>
                </a:xfrm>
                <a:custGeom>
                  <a:avLst/>
                  <a:gdLst>
                    <a:gd name="connsiteX0" fmla="*/ 262448 w 279423"/>
                    <a:gd name="connsiteY0" fmla="*/ 2068 h 129960"/>
                    <a:gd name="connsiteX1" fmla="*/ 17725 w 279423"/>
                    <a:gd name="connsiteY1" fmla="*/ 101329 h 129960"/>
                    <a:gd name="connsiteX2" fmla="*/ 28915 w 279423"/>
                    <a:gd name="connsiteY2" fmla="*/ 127317 h 129960"/>
                    <a:gd name="connsiteX3" fmla="*/ 249093 w 279423"/>
                    <a:gd name="connsiteY3" fmla="*/ 71370 h 129960"/>
                    <a:gd name="connsiteX4" fmla="*/ 262448 w 279423"/>
                    <a:gd name="connsiteY4" fmla="*/ 2068 h 1299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79423" h="129960">
                      <a:moveTo>
                        <a:pt x="262448" y="2068"/>
                      </a:moveTo>
                      <a:cubicBezTo>
                        <a:pt x="196756" y="34915"/>
                        <a:pt x="81974" y="64513"/>
                        <a:pt x="17725" y="101329"/>
                      </a:cubicBezTo>
                      <a:cubicBezTo>
                        <a:pt x="-11150" y="117933"/>
                        <a:pt x="-2848" y="137063"/>
                        <a:pt x="28915" y="127317"/>
                      </a:cubicBezTo>
                      <a:cubicBezTo>
                        <a:pt x="118791" y="99524"/>
                        <a:pt x="183401" y="103855"/>
                        <a:pt x="249093" y="71370"/>
                      </a:cubicBezTo>
                      <a:cubicBezTo>
                        <a:pt x="279412" y="56211"/>
                        <a:pt x="292407" y="-12730"/>
                        <a:pt x="262448" y="2068"/>
                      </a:cubicBezTo>
                      <a:close/>
                    </a:path>
                  </a:pathLst>
                </a:custGeom>
                <a:solidFill>
                  <a:srgbClr val="FFFFFF"/>
                </a:solidFill>
                <a:ln w="3607" cap="flat">
                  <a:noFill/>
                  <a:prstDash val="solid"/>
                  <a:miter/>
                </a:ln>
              </p:spPr>
              <p:txBody>
                <a:bodyPr rtlCol="0" anchor="ctr"/>
                <a:lstStyle/>
                <a:p>
                  <a:endParaRPr lang="en-US"/>
                </a:p>
              </p:txBody>
            </p:sp>
            <p:sp>
              <p:nvSpPr>
                <p:cNvPr id="112" name="Freeform 74">
                  <a:extLst>
                    <a:ext uri="{FF2B5EF4-FFF2-40B4-BE49-F238E27FC236}">
                      <a16:creationId xmlns:a16="http://schemas.microsoft.com/office/drawing/2014/main" id="{EAD1F59A-3B8B-4A9D-59FA-D8727BB33A9A}"/>
                    </a:ext>
                  </a:extLst>
                </p:cNvPr>
                <p:cNvSpPr/>
                <p:nvPr/>
              </p:nvSpPr>
              <p:spPr>
                <a:xfrm>
                  <a:off x="8062705" y="4324871"/>
                  <a:ext cx="188244" cy="55587"/>
                </a:xfrm>
                <a:custGeom>
                  <a:avLst/>
                  <a:gdLst>
                    <a:gd name="connsiteX0" fmla="*/ 184179 w 188244"/>
                    <a:gd name="connsiteY0" fmla="*/ 0 h 55587"/>
                    <a:gd name="connsiteX1" fmla="*/ 4066 w 188244"/>
                    <a:gd name="connsiteY1" fmla="*/ 55586 h 55587"/>
                    <a:gd name="connsiteX2" fmla="*/ 184179 w 188244"/>
                    <a:gd name="connsiteY2" fmla="*/ 0 h 55587"/>
                  </a:gdLst>
                  <a:ahLst/>
                  <a:cxnLst>
                    <a:cxn ang="0">
                      <a:pos x="connsiteX0" y="connsiteY0"/>
                    </a:cxn>
                    <a:cxn ang="0">
                      <a:pos x="connsiteX1" y="connsiteY1"/>
                    </a:cxn>
                    <a:cxn ang="0">
                      <a:pos x="connsiteX2" y="connsiteY2"/>
                    </a:cxn>
                  </a:cxnLst>
                  <a:rect l="l" t="t" r="r" b="b"/>
                  <a:pathLst>
                    <a:path w="188244" h="55587">
                      <a:moveTo>
                        <a:pt x="184179" y="0"/>
                      </a:moveTo>
                      <a:cubicBezTo>
                        <a:pt x="150972" y="0"/>
                        <a:pt x="-29141" y="55586"/>
                        <a:pt x="4066" y="55586"/>
                      </a:cubicBezTo>
                      <a:cubicBezTo>
                        <a:pt x="37273" y="55947"/>
                        <a:pt x="217386" y="0"/>
                        <a:pt x="184179" y="0"/>
                      </a:cubicBezTo>
                      <a:close/>
                    </a:path>
                  </a:pathLst>
                </a:custGeom>
                <a:solidFill>
                  <a:srgbClr val="FFFFFF"/>
                </a:solidFill>
                <a:ln w="3607" cap="flat">
                  <a:noFill/>
                  <a:prstDash val="solid"/>
                  <a:miter/>
                </a:ln>
              </p:spPr>
              <p:txBody>
                <a:bodyPr rtlCol="0" anchor="ctr"/>
                <a:lstStyle/>
                <a:p>
                  <a:endParaRPr lang="en-US"/>
                </a:p>
              </p:txBody>
            </p:sp>
            <p:sp>
              <p:nvSpPr>
                <p:cNvPr id="113" name="Freeform 75">
                  <a:extLst>
                    <a:ext uri="{FF2B5EF4-FFF2-40B4-BE49-F238E27FC236}">
                      <a16:creationId xmlns:a16="http://schemas.microsoft.com/office/drawing/2014/main" id="{55F1B543-79EF-9A64-AE40-16C094964C20}"/>
                    </a:ext>
                  </a:extLst>
                </p:cNvPr>
                <p:cNvSpPr/>
                <p:nvPr/>
              </p:nvSpPr>
              <p:spPr>
                <a:xfrm>
                  <a:off x="8722957" y="4200189"/>
                  <a:ext cx="46535" cy="155936"/>
                </a:xfrm>
                <a:custGeom>
                  <a:avLst/>
                  <a:gdLst>
                    <a:gd name="connsiteX0" fmla="*/ 11929 w 46535"/>
                    <a:gd name="connsiteY0" fmla="*/ 5569 h 155936"/>
                    <a:gd name="connsiteX1" fmla="*/ 31420 w 46535"/>
                    <a:gd name="connsiteY1" fmla="*/ 152475 h 155936"/>
                    <a:gd name="connsiteX2" fmla="*/ 43331 w 46535"/>
                    <a:gd name="connsiteY2" fmla="*/ 61155 h 155936"/>
                    <a:gd name="connsiteX3" fmla="*/ 11929 w 46535"/>
                    <a:gd name="connsiteY3" fmla="*/ 5569 h 155936"/>
                  </a:gdLst>
                  <a:ahLst/>
                  <a:cxnLst>
                    <a:cxn ang="0">
                      <a:pos x="connsiteX0" y="connsiteY0"/>
                    </a:cxn>
                    <a:cxn ang="0">
                      <a:pos x="connsiteX1" y="connsiteY1"/>
                    </a:cxn>
                    <a:cxn ang="0">
                      <a:pos x="connsiteX2" y="connsiteY2"/>
                    </a:cxn>
                    <a:cxn ang="0">
                      <a:pos x="connsiteX3" y="connsiteY3"/>
                    </a:cxn>
                  </a:cxnLst>
                  <a:rect l="l" t="t" r="r" b="b"/>
                  <a:pathLst>
                    <a:path w="46535" h="155936">
                      <a:moveTo>
                        <a:pt x="11929" y="5569"/>
                      </a:moveTo>
                      <a:cubicBezTo>
                        <a:pt x="-19113" y="-23667"/>
                        <a:pt x="18786" y="67652"/>
                        <a:pt x="31420" y="152475"/>
                      </a:cubicBezTo>
                      <a:cubicBezTo>
                        <a:pt x="34307" y="172688"/>
                        <a:pt x="54159" y="99416"/>
                        <a:pt x="43331" y="61155"/>
                      </a:cubicBezTo>
                      <a:cubicBezTo>
                        <a:pt x="36472" y="36972"/>
                        <a:pt x="21313" y="14593"/>
                        <a:pt x="11929" y="5569"/>
                      </a:cubicBezTo>
                      <a:close/>
                    </a:path>
                  </a:pathLst>
                </a:custGeom>
                <a:solidFill>
                  <a:srgbClr val="FFFFFF"/>
                </a:solidFill>
                <a:ln w="3607" cap="flat">
                  <a:noFill/>
                  <a:prstDash val="solid"/>
                  <a:miter/>
                </a:ln>
              </p:spPr>
              <p:txBody>
                <a:bodyPr rtlCol="0" anchor="ctr"/>
                <a:lstStyle/>
                <a:p>
                  <a:endParaRPr lang="en-US"/>
                </a:p>
              </p:txBody>
            </p:sp>
          </p:grpSp>
        </p:grpSp>
        <p:grpSp>
          <p:nvGrpSpPr>
            <p:cNvPr id="11" name="Graphic 4">
              <a:extLst>
                <a:ext uri="{FF2B5EF4-FFF2-40B4-BE49-F238E27FC236}">
                  <a16:creationId xmlns:a16="http://schemas.microsoft.com/office/drawing/2014/main" id="{313A636D-0B25-90A6-496F-AE30D9A60F79}"/>
                </a:ext>
              </a:extLst>
            </p:cNvPr>
            <p:cNvGrpSpPr/>
            <p:nvPr/>
          </p:nvGrpSpPr>
          <p:grpSpPr>
            <a:xfrm>
              <a:off x="9373762" y="4005432"/>
              <a:ext cx="584373" cy="666851"/>
              <a:chOff x="9373762" y="4005432"/>
              <a:chExt cx="584373" cy="666851"/>
            </a:xfrm>
          </p:grpSpPr>
          <p:grpSp>
            <p:nvGrpSpPr>
              <p:cNvPr id="12" name="Graphic 4">
                <a:extLst>
                  <a:ext uri="{FF2B5EF4-FFF2-40B4-BE49-F238E27FC236}">
                    <a16:creationId xmlns:a16="http://schemas.microsoft.com/office/drawing/2014/main" id="{26DBE511-C8F3-4FA0-3A4E-E14361FC4E57}"/>
                  </a:ext>
                </a:extLst>
              </p:cNvPr>
              <p:cNvGrpSpPr/>
              <p:nvPr/>
            </p:nvGrpSpPr>
            <p:grpSpPr>
              <a:xfrm>
                <a:off x="9373762" y="4005432"/>
                <a:ext cx="584373" cy="655562"/>
                <a:chOff x="9373762" y="4005432"/>
                <a:chExt cx="584373" cy="655562"/>
              </a:xfrm>
            </p:grpSpPr>
            <p:sp>
              <p:nvSpPr>
                <p:cNvPr id="23" name="Freeform 78">
                  <a:extLst>
                    <a:ext uri="{FF2B5EF4-FFF2-40B4-BE49-F238E27FC236}">
                      <a16:creationId xmlns:a16="http://schemas.microsoft.com/office/drawing/2014/main" id="{BBDC48D3-2B52-C549-E337-3C4641D530E4}"/>
                    </a:ext>
                  </a:extLst>
                </p:cNvPr>
                <p:cNvSpPr/>
                <p:nvPr/>
              </p:nvSpPr>
              <p:spPr>
                <a:xfrm>
                  <a:off x="9836497" y="4318374"/>
                  <a:ext cx="721" cy="4692"/>
                </a:xfrm>
                <a:custGeom>
                  <a:avLst/>
                  <a:gdLst>
                    <a:gd name="connsiteX0" fmla="*/ 0 w 721"/>
                    <a:gd name="connsiteY0" fmla="*/ 4692 h 4692"/>
                    <a:gd name="connsiteX1" fmla="*/ 722 w 721"/>
                    <a:gd name="connsiteY1" fmla="*/ 0 h 4692"/>
                    <a:gd name="connsiteX2" fmla="*/ 0 w 721"/>
                    <a:gd name="connsiteY2" fmla="*/ 4692 h 4692"/>
                  </a:gdLst>
                  <a:ahLst/>
                  <a:cxnLst>
                    <a:cxn ang="0">
                      <a:pos x="connsiteX0" y="connsiteY0"/>
                    </a:cxn>
                    <a:cxn ang="0">
                      <a:pos x="connsiteX1" y="connsiteY1"/>
                    </a:cxn>
                    <a:cxn ang="0">
                      <a:pos x="connsiteX2" y="connsiteY2"/>
                    </a:cxn>
                  </a:cxnLst>
                  <a:rect l="l" t="t" r="r" b="b"/>
                  <a:pathLst>
                    <a:path w="721" h="4692">
                      <a:moveTo>
                        <a:pt x="0" y="4692"/>
                      </a:moveTo>
                      <a:cubicBezTo>
                        <a:pt x="360" y="2887"/>
                        <a:pt x="360" y="1444"/>
                        <a:pt x="722" y="0"/>
                      </a:cubicBezTo>
                      <a:cubicBezTo>
                        <a:pt x="722" y="1444"/>
                        <a:pt x="360" y="3249"/>
                        <a:pt x="0" y="4692"/>
                      </a:cubicBezTo>
                      <a:close/>
                    </a:path>
                  </a:pathLst>
                </a:custGeom>
                <a:solidFill>
                  <a:srgbClr val="FFFFFF"/>
                </a:solidFill>
                <a:ln w="3607" cap="flat">
                  <a:noFill/>
                  <a:prstDash val="solid"/>
                  <a:miter/>
                </a:ln>
              </p:spPr>
              <p:txBody>
                <a:bodyPr rtlCol="0" anchor="ctr"/>
                <a:lstStyle/>
                <a:p>
                  <a:endParaRPr lang="en-US"/>
                </a:p>
              </p:txBody>
            </p:sp>
            <p:sp>
              <p:nvSpPr>
                <p:cNvPr id="25" name="Freeform 79">
                  <a:extLst>
                    <a:ext uri="{FF2B5EF4-FFF2-40B4-BE49-F238E27FC236}">
                      <a16:creationId xmlns:a16="http://schemas.microsoft.com/office/drawing/2014/main" id="{A770E851-25EF-C9C1-BE81-5EDB30A28A78}"/>
                    </a:ext>
                  </a:extLst>
                </p:cNvPr>
                <p:cNvSpPr/>
                <p:nvPr/>
              </p:nvSpPr>
              <p:spPr>
                <a:xfrm>
                  <a:off x="9818449" y="4384427"/>
                  <a:ext cx="3609" cy="9745"/>
                </a:xfrm>
                <a:custGeom>
                  <a:avLst/>
                  <a:gdLst>
                    <a:gd name="connsiteX0" fmla="*/ 0 w 3609"/>
                    <a:gd name="connsiteY0" fmla="*/ 9746 h 9745"/>
                    <a:gd name="connsiteX1" fmla="*/ 3609 w 3609"/>
                    <a:gd name="connsiteY1" fmla="*/ 0 h 9745"/>
                    <a:gd name="connsiteX2" fmla="*/ 0 w 3609"/>
                    <a:gd name="connsiteY2" fmla="*/ 9746 h 9745"/>
                  </a:gdLst>
                  <a:ahLst/>
                  <a:cxnLst>
                    <a:cxn ang="0">
                      <a:pos x="connsiteX0" y="connsiteY0"/>
                    </a:cxn>
                    <a:cxn ang="0">
                      <a:pos x="connsiteX1" y="connsiteY1"/>
                    </a:cxn>
                    <a:cxn ang="0">
                      <a:pos x="connsiteX2" y="connsiteY2"/>
                    </a:cxn>
                  </a:cxnLst>
                  <a:rect l="l" t="t" r="r" b="b"/>
                  <a:pathLst>
                    <a:path w="3609" h="9745">
                      <a:moveTo>
                        <a:pt x="0" y="9746"/>
                      </a:moveTo>
                      <a:cubicBezTo>
                        <a:pt x="1083" y="6497"/>
                        <a:pt x="2526" y="3249"/>
                        <a:pt x="3609" y="0"/>
                      </a:cubicBezTo>
                      <a:cubicBezTo>
                        <a:pt x="2526" y="3249"/>
                        <a:pt x="1083" y="6497"/>
                        <a:pt x="0" y="9746"/>
                      </a:cubicBezTo>
                      <a:close/>
                    </a:path>
                  </a:pathLst>
                </a:custGeom>
                <a:solidFill>
                  <a:srgbClr val="FFFFFF"/>
                </a:solidFill>
                <a:ln w="3607" cap="flat">
                  <a:noFill/>
                  <a:prstDash val="solid"/>
                  <a:miter/>
                </a:ln>
              </p:spPr>
              <p:txBody>
                <a:bodyPr rtlCol="0" anchor="ctr"/>
                <a:lstStyle/>
                <a:p>
                  <a:endParaRPr lang="en-US"/>
                </a:p>
              </p:txBody>
            </p:sp>
            <p:sp>
              <p:nvSpPr>
                <p:cNvPr id="26" name="Freeform 80">
                  <a:extLst>
                    <a:ext uri="{FF2B5EF4-FFF2-40B4-BE49-F238E27FC236}">
                      <a16:creationId xmlns:a16="http://schemas.microsoft.com/office/drawing/2014/main" id="{15D2E521-DC5A-CB07-1DE4-1690B7B6BE1E}"/>
                    </a:ext>
                  </a:extLst>
                </p:cNvPr>
                <p:cNvSpPr/>
                <p:nvPr/>
              </p:nvSpPr>
              <p:spPr>
                <a:xfrm>
                  <a:off x="9825307" y="4344362"/>
                  <a:ext cx="7940" cy="29958"/>
                </a:xfrm>
                <a:custGeom>
                  <a:avLst/>
                  <a:gdLst>
                    <a:gd name="connsiteX0" fmla="*/ 0 w 7940"/>
                    <a:gd name="connsiteY0" fmla="*/ 29959 h 29958"/>
                    <a:gd name="connsiteX1" fmla="*/ 7941 w 7940"/>
                    <a:gd name="connsiteY1" fmla="*/ 0 h 29958"/>
                    <a:gd name="connsiteX2" fmla="*/ 0 w 7940"/>
                    <a:gd name="connsiteY2" fmla="*/ 29959 h 29958"/>
                  </a:gdLst>
                  <a:ahLst/>
                  <a:cxnLst>
                    <a:cxn ang="0">
                      <a:pos x="connsiteX0" y="connsiteY0"/>
                    </a:cxn>
                    <a:cxn ang="0">
                      <a:pos x="connsiteX1" y="connsiteY1"/>
                    </a:cxn>
                    <a:cxn ang="0">
                      <a:pos x="connsiteX2" y="connsiteY2"/>
                    </a:cxn>
                  </a:cxnLst>
                  <a:rect l="l" t="t" r="r" b="b"/>
                  <a:pathLst>
                    <a:path w="7940" h="29958">
                      <a:moveTo>
                        <a:pt x="0" y="29959"/>
                      </a:moveTo>
                      <a:cubicBezTo>
                        <a:pt x="3249" y="19852"/>
                        <a:pt x="5776" y="10107"/>
                        <a:pt x="7941" y="0"/>
                      </a:cubicBezTo>
                      <a:cubicBezTo>
                        <a:pt x="5776" y="10107"/>
                        <a:pt x="2888" y="20213"/>
                        <a:pt x="0" y="29959"/>
                      </a:cubicBezTo>
                      <a:close/>
                    </a:path>
                  </a:pathLst>
                </a:custGeom>
                <a:solidFill>
                  <a:srgbClr val="FFFFFF"/>
                </a:solidFill>
                <a:ln w="3607" cap="flat">
                  <a:noFill/>
                  <a:prstDash val="solid"/>
                  <a:miter/>
                </a:ln>
              </p:spPr>
              <p:txBody>
                <a:bodyPr rtlCol="0" anchor="ctr"/>
                <a:lstStyle/>
                <a:p>
                  <a:endParaRPr lang="en-US"/>
                </a:p>
              </p:txBody>
            </p:sp>
            <p:sp>
              <p:nvSpPr>
                <p:cNvPr id="41" name="Freeform 81">
                  <a:extLst>
                    <a:ext uri="{FF2B5EF4-FFF2-40B4-BE49-F238E27FC236}">
                      <a16:creationId xmlns:a16="http://schemas.microsoft.com/office/drawing/2014/main" id="{BE3D8124-8D60-E946-622D-4308D18ED664}"/>
                    </a:ext>
                  </a:extLst>
                </p:cNvPr>
                <p:cNvSpPr/>
                <p:nvPr/>
              </p:nvSpPr>
              <p:spPr>
                <a:xfrm>
                  <a:off x="9490348" y="4212255"/>
                  <a:ext cx="4332" cy="9023"/>
                </a:xfrm>
                <a:custGeom>
                  <a:avLst/>
                  <a:gdLst>
                    <a:gd name="connsiteX0" fmla="*/ 4332 w 4332"/>
                    <a:gd name="connsiteY0" fmla="*/ 0 h 9023"/>
                    <a:gd name="connsiteX1" fmla="*/ 0 w 4332"/>
                    <a:gd name="connsiteY1" fmla="*/ 9024 h 9023"/>
                    <a:gd name="connsiteX2" fmla="*/ 4332 w 4332"/>
                    <a:gd name="connsiteY2" fmla="*/ 0 h 9023"/>
                  </a:gdLst>
                  <a:ahLst/>
                  <a:cxnLst>
                    <a:cxn ang="0">
                      <a:pos x="connsiteX0" y="connsiteY0"/>
                    </a:cxn>
                    <a:cxn ang="0">
                      <a:pos x="connsiteX1" y="connsiteY1"/>
                    </a:cxn>
                    <a:cxn ang="0">
                      <a:pos x="connsiteX2" y="connsiteY2"/>
                    </a:cxn>
                  </a:cxnLst>
                  <a:rect l="l" t="t" r="r" b="b"/>
                  <a:pathLst>
                    <a:path w="4332" h="9023">
                      <a:moveTo>
                        <a:pt x="4332" y="0"/>
                      </a:moveTo>
                      <a:cubicBezTo>
                        <a:pt x="2888" y="2888"/>
                        <a:pt x="1444" y="5775"/>
                        <a:pt x="0" y="9024"/>
                      </a:cubicBezTo>
                      <a:cubicBezTo>
                        <a:pt x="1444" y="5775"/>
                        <a:pt x="2888" y="2888"/>
                        <a:pt x="4332" y="0"/>
                      </a:cubicBezTo>
                      <a:close/>
                    </a:path>
                  </a:pathLst>
                </a:custGeom>
                <a:solidFill>
                  <a:srgbClr val="FFFFFF"/>
                </a:solidFill>
                <a:ln w="3607" cap="flat">
                  <a:noFill/>
                  <a:prstDash val="solid"/>
                  <a:miter/>
                </a:ln>
              </p:spPr>
              <p:txBody>
                <a:bodyPr rtlCol="0" anchor="ctr"/>
                <a:lstStyle/>
                <a:p>
                  <a:endParaRPr lang="en-US"/>
                </a:p>
              </p:txBody>
            </p:sp>
            <p:sp>
              <p:nvSpPr>
                <p:cNvPr id="42" name="Freeform 82">
                  <a:extLst>
                    <a:ext uri="{FF2B5EF4-FFF2-40B4-BE49-F238E27FC236}">
                      <a16:creationId xmlns:a16="http://schemas.microsoft.com/office/drawing/2014/main" id="{D1931C16-D809-C897-6668-147A72C983AA}"/>
                    </a:ext>
                  </a:extLst>
                </p:cNvPr>
                <p:cNvSpPr/>
                <p:nvPr/>
              </p:nvSpPr>
              <p:spPr>
                <a:xfrm>
                  <a:off x="9723881" y="4529528"/>
                  <a:ext cx="7579" cy="3248"/>
                </a:xfrm>
                <a:custGeom>
                  <a:avLst/>
                  <a:gdLst>
                    <a:gd name="connsiteX0" fmla="*/ 0 w 7579"/>
                    <a:gd name="connsiteY0" fmla="*/ 3249 h 3248"/>
                    <a:gd name="connsiteX1" fmla="*/ 7579 w 7579"/>
                    <a:gd name="connsiteY1" fmla="*/ 0 h 3248"/>
                    <a:gd name="connsiteX2" fmla="*/ 0 w 7579"/>
                    <a:gd name="connsiteY2" fmla="*/ 3249 h 3248"/>
                  </a:gdLst>
                  <a:ahLst/>
                  <a:cxnLst>
                    <a:cxn ang="0">
                      <a:pos x="connsiteX0" y="connsiteY0"/>
                    </a:cxn>
                    <a:cxn ang="0">
                      <a:pos x="connsiteX1" y="connsiteY1"/>
                    </a:cxn>
                    <a:cxn ang="0">
                      <a:pos x="connsiteX2" y="connsiteY2"/>
                    </a:cxn>
                  </a:cxnLst>
                  <a:rect l="l" t="t" r="r" b="b"/>
                  <a:pathLst>
                    <a:path w="7579" h="3248">
                      <a:moveTo>
                        <a:pt x="0" y="3249"/>
                      </a:moveTo>
                      <a:cubicBezTo>
                        <a:pt x="2526" y="2166"/>
                        <a:pt x="5053" y="1083"/>
                        <a:pt x="7579" y="0"/>
                      </a:cubicBezTo>
                      <a:cubicBezTo>
                        <a:pt x="5053" y="1444"/>
                        <a:pt x="2526" y="2526"/>
                        <a:pt x="0" y="3249"/>
                      </a:cubicBezTo>
                      <a:close/>
                    </a:path>
                  </a:pathLst>
                </a:custGeom>
                <a:solidFill>
                  <a:srgbClr val="FFFFFF"/>
                </a:solidFill>
                <a:ln w="3607" cap="flat">
                  <a:noFill/>
                  <a:prstDash val="solid"/>
                  <a:miter/>
                </a:ln>
              </p:spPr>
              <p:txBody>
                <a:bodyPr rtlCol="0" anchor="ctr"/>
                <a:lstStyle/>
                <a:p>
                  <a:endParaRPr lang="en-US"/>
                </a:p>
              </p:txBody>
            </p:sp>
            <p:sp>
              <p:nvSpPr>
                <p:cNvPr id="43" name="Freeform 83">
                  <a:extLst>
                    <a:ext uri="{FF2B5EF4-FFF2-40B4-BE49-F238E27FC236}">
                      <a16:creationId xmlns:a16="http://schemas.microsoft.com/office/drawing/2014/main" id="{9268FE06-58F8-D214-89B3-797174EB103E}"/>
                    </a:ext>
                  </a:extLst>
                </p:cNvPr>
                <p:cNvSpPr/>
                <p:nvPr/>
              </p:nvSpPr>
              <p:spPr>
                <a:xfrm>
                  <a:off x="9511283" y="4180853"/>
                  <a:ext cx="6858" cy="7218"/>
                </a:xfrm>
                <a:custGeom>
                  <a:avLst/>
                  <a:gdLst>
                    <a:gd name="connsiteX0" fmla="*/ 6859 w 6858"/>
                    <a:gd name="connsiteY0" fmla="*/ 0 h 7218"/>
                    <a:gd name="connsiteX1" fmla="*/ 0 w 6858"/>
                    <a:gd name="connsiteY1" fmla="*/ 7219 h 7218"/>
                    <a:gd name="connsiteX2" fmla="*/ 6859 w 6858"/>
                    <a:gd name="connsiteY2" fmla="*/ 0 h 7218"/>
                  </a:gdLst>
                  <a:ahLst/>
                  <a:cxnLst>
                    <a:cxn ang="0">
                      <a:pos x="connsiteX0" y="connsiteY0"/>
                    </a:cxn>
                    <a:cxn ang="0">
                      <a:pos x="connsiteX1" y="connsiteY1"/>
                    </a:cxn>
                    <a:cxn ang="0">
                      <a:pos x="connsiteX2" y="connsiteY2"/>
                    </a:cxn>
                  </a:cxnLst>
                  <a:rect l="l" t="t" r="r" b="b"/>
                  <a:pathLst>
                    <a:path w="6858" h="7218">
                      <a:moveTo>
                        <a:pt x="6859" y="0"/>
                      </a:moveTo>
                      <a:cubicBezTo>
                        <a:pt x="4331" y="2166"/>
                        <a:pt x="2166" y="4692"/>
                        <a:pt x="0" y="7219"/>
                      </a:cubicBezTo>
                      <a:cubicBezTo>
                        <a:pt x="2166" y="4692"/>
                        <a:pt x="4692" y="2166"/>
                        <a:pt x="6859" y="0"/>
                      </a:cubicBezTo>
                      <a:close/>
                    </a:path>
                  </a:pathLst>
                </a:custGeom>
                <a:solidFill>
                  <a:srgbClr val="FFFFFF"/>
                </a:solidFill>
                <a:ln w="3607" cap="flat">
                  <a:noFill/>
                  <a:prstDash val="solid"/>
                  <a:miter/>
                </a:ln>
              </p:spPr>
              <p:txBody>
                <a:bodyPr rtlCol="0" anchor="ctr"/>
                <a:lstStyle/>
                <a:p>
                  <a:endParaRPr lang="en-US"/>
                </a:p>
              </p:txBody>
            </p:sp>
            <p:sp>
              <p:nvSpPr>
                <p:cNvPr id="44" name="Freeform 84">
                  <a:extLst>
                    <a:ext uri="{FF2B5EF4-FFF2-40B4-BE49-F238E27FC236}">
                      <a16:creationId xmlns:a16="http://schemas.microsoft.com/office/drawing/2014/main" id="{054734BD-7531-EC65-96B0-540EFFE4D27D}"/>
                    </a:ext>
                  </a:extLst>
                </p:cNvPr>
                <p:cNvSpPr/>
                <p:nvPr/>
              </p:nvSpPr>
              <p:spPr>
                <a:xfrm>
                  <a:off x="9485295" y="4220918"/>
                  <a:ext cx="5052" cy="14077"/>
                </a:xfrm>
                <a:custGeom>
                  <a:avLst/>
                  <a:gdLst>
                    <a:gd name="connsiteX0" fmla="*/ 5053 w 5052"/>
                    <a:gd name="connsiteY0" fmla="*/ 0 h 14077"/>
                    <a:gd name="connsiteX1" fmla="*/ 0 w 5052"/>
                    <a:gd name="connsiteY1" fmla="*/ 14077 h 14077"/>
                    <a:gd name="connsiteX2" fmla="*/ 5053 w 5052"/>
                    <a:gd name="connsiteY2" fmla="*/ 0 h 14077"/>
                  </a:gdLst>
                  <a:ahLst/>
                  <a:cxnLst>
                    <a:cxn ang="0">
                      <a:pos x="connsiteX0" y="connsiteY0"/>
                    </a:cxn>
                    <a:cxn ang="0">
                      <a:pos x="connsiteX1" y="connsiteY1"/>
                    </a:cxn>
                    <a:cxn ang="0">
                      <a:pos x="connsiteX2" y="connsiteY2"/>
                    </a:cxn>
                  </a:cxnLst>
                  <a:rect l="l" t="t" r="r" b="b"/>
                  <a:pathLst>
                    <a:path w="5052" h="14077">
                      <a:moveTo>
                        <a:pt x="5053" y="0"/>
                      </a:moveTo>
                      <a:cubicBezTo>
                        <a:pt x="3248" y="4692"/>
                        <a:pt x="1443" y="9024"/>
                        <a:pt x="0" y="14077"/>
                      </a:cubicBezTo>
                      <a:cubicBezTo>
                        <a:pt x="1443" y="9385"/>
                        <a:pt x="3248" y="4692"/>
                        <a:pt x="5053" y="0"/>
                      </a:cubicBezTo>
                      <a:close/>
                    </a:path>
                  </a:pathLst>
                </a:custGeom>
                <a:solidFill>
                  <a:srgbClr val="FFFFFF"/>
                </a:solidFill>
                <a:ln w="3607" cap="flat">
                  <a:noFill/>
                  <a:prstDash val="solid"/>
                  <a:miter/>
                </a:ln>
              </p:spPr>
              <p:txBody>
                <a:bodyPr rtlCol="0" anchor="ctr"/>
                <a:lstStyle/>
                <a:p>
                  <a:endParaRPr lang="en-US"/>
                </a:p>
              </p:txBody>
            </p:sp>
            <p:sp>
              <p:nvSpPr>
                <p:cNvPr id="45" name="Freeform 85">
                  <a:extLst>
                    <a:ext uri="{FF2B5EF4-FFF2-40B4-BE49-F238E27FC236}">
                      <a16:creationId xmlns:a16="http://schemas.microsoft.com/office/drawing/2014/main" id="{448D3914-3A6E-286D-95AD-F4EA49158A7E}"/>
                    </a:ext>
                  </a:extLst>
                </p:cNvPr>
                <p:cNvSpPr/>
                <p:nvPr/>
              </p:nvSpPr>
              <p:spPr>
                <a:xfrm>
                  <a:off x="9502259" y="4187711"/>
                  <a:ext cx="9023" cy="11550"/>
                </a:xfrm>
                <a:custGeom>
                  <a:avLst/>
                  <a:gdLst>
                    <a:gd name="connsiteX0" fmla="*/ 9024 w 9023"/>
                    <a:gd name="connsiteY0" fmla="*/ 0 h 11550"/>
                    <a:gd name="connsiteX1" fmla="*/ 0 w 9023"/>
                    <a:gd name="connsiteY1" fmla="*/ 11551 h 11550"/>
                    <a:gd name="connsiteX2" fmla="*/ 9024 w 9023"/>
                    <a:gd name="connsiteY2" fmla="*/ 0 h 11550"/>
                  </a:gdLst>
                  <a:ahLst/>
                  <a:cxnLst>
                    <a:cxn ang="0">
                      <a:pos x="connsiteX0" y="connsiteY0"/>
                    </a:cxn>
                    <a:cxn ang="0">
                      <a:pos x="connsiteX1" y="connsiteY1"/>
                    </a:cxn>
                    <a:cxn ang="0">
                      <a:pos x="connsiteX2" y="connsiteY2"/>
                    </a:cxn>
                  </a:cxnLst>
                  <a:rect l="l" t="t" r="r" b="b"/>
                  <a:pathLst>
                    <a:path w="9023" h="11550">
                      <a:moveTo>
                        <a:pt x="9024" y="0"/>
                      </a:moveTo>
                      <a:cubicBezTo>
                        <a:pt x="5776" y="3609"/>
                        <a:pt x="2526" y="7580"/>
                        <a:pt x="0" y="11551"/>
                      </a:cubicBezTo>
                      <a:cubicBezTo>
                        <a:pt x="2526" y="7580"/>
                        <a:pt x="5776" y="3971"/>
                        <a:pt x="9024" y="0"/>
                      </a:cubicBezTo>
                      <a:close/>
                    </a:path>
                  </a:pathLst>
                </a:custGeom>
                <a:solidFill>
                  <a:srgbClr val="FFFFFF"/>
                </a:solidFill>
                <a:ln w="3607" cap="flat">
                  <a:noFill/>
                  <a:prstDash val="solid"/>
                  <a:miter/>
                </a:ln>
              </p:spPr>
              <p:txBody>
                <a:bodyPr rtlCol="0" anchor="ctr"/>
                <a:lstStyle/>
                <a:p>
                  <a:endParaRPr lang="en-US"/>
                </a:p>
              </p:txBody>
            </p:sp>
            <p:sp>
              <p:nvSpPr>
                <p:cNvPr id="46" name="Freeform 86">
                  <a:extLst>
                    <a:ext uri="{FF2B5EF4-FFF2-40B4-BE49-F238E27FC236}">
                      <a16:creationId xmlns:a16="http://schemas.microsoft.com/office/drawing/2014/main" id="{16C6BCB0-5B14-DC53-0122-D46CF9173A5F}"/>
                    </a:ext>
                  </a:extLst>
                </p:cNvPr>
                <p:cNvSpPr/>
                <p:nvPr/>
              </p:nvSpPr>
              <p:spPr>
                <a:xfrm>
                  <a:off x="9482407" y="4239687"/>
                  <a:ext cx="1444" cy="5414"/>
                </a:xfrm>
                <a:custGeom>
                  <a:avLst/>
                  <a:gdLst>
                    <a:gd name="connsiteX0" fmla="*/ 1444 w 1444"/>
                    <a:gd name="connsiteY0" fmla="*/ 0 h 5414"/>
                    <a:gd name="connsiteX1" fmla="*/ 0 w 1444"/>
                    <a:gd name="connsiteY1" fmla="*/ 5414 h 5414"/>
                    <a:gd name="connsiteX2" fmla="*/ 1444 w 1444"/>
                    <a:gd name="connsiteY2" fmla="*/ 0 h 5414"/>
                  </a:gdLst>
                  <a:ahLst/>
                  <a:cxnLst>
                    <a:cxn ang="0">
                      <a:pos x="connsiteX0" y="connsiteY0"/>
                    </a:cxn>
                    <a:cxn ang="0">
                      <a:pos x="connsiteX1" y="connsiteY1"/>
                    </a:cxn>
                    <a:cxn ang="0">
                      <a:pos x="connsiteX2" y="connsiteY2"/>
                    </a:cxn>
                  </a:cxnLst>
                  <a:rect l="l" t="t" r="r" b="b"/>
                  <a:pathLst>
                    <a:path w="1444" h="5414">
                      <a:moveTo>
                        <a:pt x="1444" y="0"/>
                      </a:moveTo>
                      <a:cubicBezTo>
                        <a:pt x="1083" y="1805"/>
                        <a:pt x="361" y="3609"/>
                        <a:pt x="0" y="5414"/>
                      </a:cubicBezTo>
                      <a:cubicBezTo>
                        <a:pt x="722" y="3609"/>
                        <a:pt x="1083" y="1805"/>
                        <a:pt x="1444" y="0"/>
                      </a:cubicBezTo>
                      <a:close/>
                    </a:path>
                  </a:pathLst>
                </a:custGeom>
                <a:solidFill>
                  <a:srgbClr val="FFFFFF"/>
                </a:solidFill>
                <a:ln w="3607" cap="flat">
                  <a:noFill/>
                  <a:prstDash val="solid"/>
                  <a:miter/>
                </a:ln>
              </p:spPr>
              <p:txBody>
                <a:bodyPr rtlCol="0" anchor="ctr"/>
                <a:lstStyle/>
                <a:p>
                  <a:endParaRPr lang="en-US"/>
                </a:p>
              </p:txBody>
            </p:sp>
            <p:sp>
              <p:nvSpPr>
                <p:cNvPr id="47" name="Freeform 87">
                  <a:extLst>
                    <a:ext uri="{FF2B5EF4-FFF2-40B4-BE49-F238E27FC236}">
                      <a16:creationId xmlns:a16="http://schemas.microsoft.com/office/drawing/2014/main" id="{E01FA082-C7C4-53DF-668A-B64FFF3B03D9}"/>
                    </a:ext>
                  </a:extLst>
                </p:cNvPr>
                <p:cNvSpPr/>
                <p:nvPr/>
              </p:nvSpPr>
              <p:spPr>
                <a:xfrm>
                  <a:off x="9833248" y="4323788"/>
                  <a:ext cx="3249" cy="20573"/>
                </a:xfrm>
                <a:custGeom>
                  <a:avLst/>
                  <a:gdLst>
                    <a:gd name="connsiteX0" fmla="*/ 3249 w 3249"/>
                    <a:gd name="connsiteY0" fmla="*/ 0 h 20573"/>
                    <a:gd name="connsiteX1" fmla="*/ 2527 w 3249"/>
                    <a:gd name="connsiteY1" fmla="*/ 5414 h 20573"/>
                    <a:gd name="connsiteX2" fmla="*/ 0 w 3249"/>
                    <a:gd name="connsiteY2" fmla="*/ 20574 h 20573"/>
                    <a:gd name="connsiteX3" fmla="*/ 2527 w 3249"/>
                    <a:gd name="connsiteY3" fmla="*/ 5414 h 20573"/>
                    <a:gd name="connsiteX4" fmla="*/ 3249 w 3249"/>
                    <a:gd name="connsiteY4" fmla="*/ 0 h 20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49" h="20573">
                      <a:moveTo>
                        <a:pt x="3249" y="0"/>
                      </a:moveTo>
                      <a:cubicBezTo>
                        <a:pt x="2888" y="1805"/>
                        <a:pt x="2888" y="3609"/>
                        <a:pt x="2527" y="5414"/>
                      </a:cubicBezTo>
                      <a:cubicBezTo>
                        <a:pt x="1805" y="10468"/>
                        <a:pt x="723" y="15520"/>
                        <a:pt x="0" y="20574"/>
                      </a:cubicBezTo>
                      <a:cubicBezTo>
                        <a:pt x="1083" y="15520"/>
                        <a:pt x="1805" y="10468"/>
                        <a:pt x="2527" y="5414"/>
                      </a:cubicBezTo>
                      <a:cubicBezTo>
                        <a:pt x="2888" y="3249"/>
                        <a:pt x="2888" y="1805"/>
                        <a:pt x="3249" y="0"/>
                      </a:cubicBezTo>
                      <a:close/>
                    </a:path>
                  </a:pathLst>
                </a:custGeom>
                <a:solidFill>
                  <a:srgbClr val="FFFFFF"/>
                </a:solidFill>
                <a:ln w="3607" cap="flat">
                  <a:noFill/>
                  <a:prstDash val="solid"/>
                  <a:miter/>
                </a:ln>
              </p:spPr>
              <p:txBody>
                <a:bodyPr rtlCol="0" anchor="ctr"/>
                <a:lstStyle/>
                <a:p>
                  <a:endParaRPr lang="en-US"/>
                </a:p>
              </p:txBody>
            </p:sp>
            <p:sp>
              <p:nvSpPr>
                <p:cNvPr id="48" name="Freeform 88">
                  <a:extLst>
                    <a:ext uri="{FF2B5EF4-FFF2-40B4-BE49-F238E27FC236}">
                      <a16:creationId xmlns:a16="http://schemas.microsoft.com/office/drawing/2014/main" id="{AC8EFC0B-56B7-EFC6-053D-4B2E4B78186F}"/>
                    </a:ext>
                  </a:extLst>
                </p:cNvPr>
                <p:cNvSpPr/>
                <p:nvPr/>
              </p:nvSpPr>
              <p:spPr>
                <a:xfrm>
                  <a:off x="9602241" y="4536386"/>
                  <a:ext cx="39343" cy="1319"/>
                </a:xfrm>
                <a:custGeom>
                  <a:avLst/>
                  <a:gdLst>
                    <a:gd name="connsiteX0" fmla="*/ 39344 w 39343"/>
                    <a:gd name="connsiteY0" fmla="*/ 0 h 1319"/>
                    <a:gd name="connsiteX1" fmla="*/ 17326 w 39343"/>
                    <a:gd name="connsiteY1" fmla="*/ 1083 h 1319"/>
                    <a:gd name="connsiteX2" fmla="*/ 0 w 39343"/>
                    <a:gd name="connsiteY2" fmla="*/ 722 h 1319"/>
                    <a:gd name="connsiteX3" fmla="*/ 17326 w 39343"/>
                    <a:gd name="connsiteY3" fmla="*/ 1083 h 1319"/>
                    <a:gd name="connsiteX4" fmla="*/ 39344 w 39343"/>
                    <a:gd name="connsiteY4" fmla="*/ 0 h 131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9343" h="1319">
                      <a:moveTo>
                        <a:pt x="39344" y="0"/>
                      </a:moveTo>
                      <a:cubicBezTo>
                        <a:pt x="32125" y="361"/>
                        <a:pt x="24545" y="722"/>
                        <a:pt x="17326" y="1083"/>
                      </a:cubicBezTo>
                      <a:cubicBezTo>
                        <a:pt x="11190" y="1443"/>
                        <a:pt x="5414" y="1443"/>
                        <a:pt x="0" y="722"/>
                      </a:cubicBezTo>
                      <a:cubicBezTo>
                        <a:pt x="5414" y="1443"/>
                        <a:pt x="11190" y="1443"/>
                        <a:pt x="17326" y="1083"/>
                      </a:cubicBezTo>
                      <a:cubicBezTo>
                        <a:pt x="24545" y="722"/>
                        <a:pt x="31764" y="361"/>
                        <a:pt x="39344" y="0"/>
                      </a:cubicBezTo>
                      <a:close/>
                    </a:path>
                  </a:pathLst>
                </a:custGeom>
                <a:solidFill>
                  <a:srgbClr val="FFFFFF"/>
                </a:solidFill>
                <a:ln w="3607" cap="flat">
                  <a:noFill/>
                  <a:prstDash val="solid"/>
                  <a:miter/>
                </a:ln>
              </p:spPr>
              <p:txBody>
                <a:bodyPr rtlCol="0" anchor="ctr"/>
                <a:lstStyle/>
                <a:p>
                  <a:endParaRPr lang="en-US"/>
                </a:p>
              </p:txBody>
            </p:sp>
            <p:sp>
              <p:nvSpPr>
                <p:cNvPr id="49" name="Freeform 89">
                  <a:extLst>
                    <a:ext uri="{FF2B5EF4-FFF2-40B4-BE49-F238E27FC236}">
                      <a16:creationId xmlns:a16="http://schemas.microsoft.com/office/drawing/2014/main" id="{815D3877-5FA3-703E-EB12-4834D24B2CF9}"/>
                    </a:ext>
                  </a:extLst>
                </p:cNvPr>
                <p:cNvSpPr/>
                <p:nvPr/>
              </p:nvSpPr>
              <p:spPr>
                <a:xfrm>
                  <a:off x="9503528" y="4129155"/>
                  <a:ext cx="336156" cy="313478"/>
                </a:xfrm>
                <a:custGeom>
                  <a:avLst/>
                  <a:gdLst>
                    <a:gd name="connsiteX0" fmla="*/ 333690 w 336156"/>
                    <a:gd name="connsiteY0" fmla="*/ 188858 h 313478"/>
                    <a:gd name="connsiteX1" fmla="*/ 305897 w 336156"/>
                    <a:gd name="connsiteY1" fmla="*/ 65774 h 313478"/>
                    <a:gd name="connsiteX2" fmla="*/ 171264 w 336156"/>
                    <a:gd name="connsiteY2" fmla="*/ 443 h 313478"/>
                    <a:gd name="connsiteX3" fmla="*/ 22192 w 336156"/>
                    <a:gd name="connsiteY3" fmla="*/ 44840 h 313478"/>
                    <a:gd name="connsiteX4" fmla="*/ 14252 w 336156"/>
                    <a:gd name="connsiteY4" fmla="*/ 51336 h 313478"/>
                    <a:gd name="connsiteX5" fmla="*/ 22192 w 336156"/>
                    <a:gd name="connsiteY5" fmla="*/ 44840 h 313478"/>
                    <a:gd name="connsiteX6" fmla="*/ 31577 w 336156"/>
                    <a:gd name="connsiteY6" fmla="*/ 37981 h 313478"/>
                    <a:gd name="connsiteX7" fmla="*/ 1257 w 336156"/>
                    <a:gd name="connsiteY7" fmla="*/ 116307 h 313478"/>
                    <a:gd name="connsiteX8" fmla="*/ 536 w 336156"/>
                    <a:gd name="connsiteY8" fmla="*/ 120999 h 313478"/>
                    <a:gd name="connsiteX9" fmla="*/ 1257 w 336156"/>
                    <a:gd name="connsiteY9" fmla="*/ 162147 h 313478"/>
                    <a:gd name="connsiteX10" fmla="*/ 2702 w 336156"/>
                    <a:gd name="connsiteY10" fmla="*/ 170088 h 313478"/>
                    <a:gd name="connsiteX11" fmla="*/ 38435 w 336156"/>
                    <a:gd name="connsiteY11" fmla="*/ 248414 h 313478"/>
                    <a:gd name="connsiteX12" fmla="*/ 53956 w 336156"/>
                    <a:gd name="connsiteY12" fmla="*/ 263934 h 313478"/>
                    <a:gd name="connsiteX13" fmla="*/ 69477 w 336156"/>
                    <a:gd name="connsiteY13" fmla="*/ 278733 h 313478"/>
                    <a:gd name="connsiteX14" fmla="*/ 107015 w 336156"/>
                    <a:gd name="connsiteY14" fmla="*/ 300390 h 313478"/>
                    <a:gd name="connsiteX15" fmla="*/ 132281 w 336156"/>
                    <a:gd name="connsiteY15" fmla="*/ 307609 h 313478"/>
                    <a:gd name="connsiteX16" fmla="*/ 157187 w 336156"/>
                    <a:gd name="connsiteY16" fmla="*/ 313023 h 313478"/>
                    <a:gd name="connsiteX17" fmla="*/ 272329 w 336156"/>
                    <a:gd name="connsiteY17" fmla="*/ 280177 h 313478"/>
                    <a:gd name="connsiteX18" fmla="*/ 275577 w 336156"/>
                    <a:gd name="connsiteY18" fmla="*/ 277651 h 313478"/>
                    <a:gd name="connsiteX19" fmla="*/ 302648 w 336156"/>
                    <a:gd name="connsiteY19" fmla="*/ 249497 h 313478"/>
                    <a:gd name="connsiteX20" fmla="*/ 305176 w 336156"/>
                    <a:gd name="connsiteY20" fmla="*/ 246248 h 313478"/>
                    <a:gd name="connsiteX21" fmla="*/ 324667 w 336156"/>
                    <a:gd name="connsiteY21" fmla="*/ 211236 h 313478"/>
                    <a:gd name="connsiteX22" fmla="*/ 334773 w 336156"/>
                    <a:gd name="connsiteY22" fmla="*/ 178029 h 313478"/>
                    <a:gd name="connsiteX23" fmla="*/ 333690 w 336156"/>
                    <a:gd name="connsiteY23" fmla="*/ 188858 h 313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36156" h="313478">
                      <a:moveTo>
                        <a:pt x="333690" y="188858"/>
                      </a:moveTo>
                      <a:cubicBezTo>
                        <a:pt x="339466" y="141573"/>
                        <a:pt x="336938" y="105478"/>
                        <a:pt x="305897" y="65774"/>
                      </a:cubicBezTo>
                      <a:cubicBezTo>
                        <a:pt x="280631" y="33289"/>
                        <a:pt x="212412" y="5857"/>
                        <a:pt x="171264" y="443"/>
                      </a:cubicBezTo>
                      <a:cubicBezTo>
                        <a:pt x="116039" y="-2444"/>
                        <a:pt x="70199" y="8384"/>
                        <a:pt x="22192" y="44840"/>
                      </a:cubicBezTo>
                      <a:cubicBezTo>
                        <a:pt x="19305" y="47005"/>
                        <a:pt x="16778" y="49171"/>
                        <a:pt x="14252" y="51336"/>
                      </a:cubicBezTo>
                      <a:cubicBezTo>
                        <a:pt x="16778" y="49171"/>
                        <a:pt x="19305" y="47005"/>
                        <a:pt x="22192" y="44840"/>
                      </a:cubicBezTo>
                      <a:cubicBezTo>
                        <a:pt x="25442" y="42674"/>
                        <a:pt x="28328" y="40147"/>
                        <a:pt x="31577" y="37981"/>
                      </a:cubicBezTo>
                      <a:cubicBezTo>
                        <a:pt x="14974" y="61443"/>
                        <a:pt x="5950" y="88153"/>
                        <a:pt x="1257" y="116307"/>
                      </a:cubicBezTo>
                      <a:cubicBezTo>
                        <a:pt x="897" y="117751"/>
                        <a:pt x="897" y="119555"/>
                        <a:pt x="536" y="120999"/>
                      </a:cubicBezTo>
                      <a:cubicBezTo>
                        <a:pt x="-547" y="133633"/>
                        <a:pt x="175" y="149514"/>
                        <a:pt x="1257" y="162147"/>
                      </a:cubicBezTo>
                      <a:cubicBezTo>
                        <a:pt x="1619" y="165035"/>
                        <a:pt x="1980" y="167201"/>
                        <a:pt x="2702" y="170088"/>
                      </a:cubicBezTo>
                      <a:cubicBezTo>
                        <a:pt x="9921" y="200047"/>
                        <a:pt x="18583" y="223869"/>
                        <a:pt x="38435" y="248414"/>
                      </a:cubicBezTo>
                      <a:cubicBezTo>
                        <a:pt x="42766" y="253828"/>
                        <a:pt x="50347" y="260325"/>
                        <a:pt x="53956" y="263934"/>
                      </a:cubicBezTo>
                      <a:cubicBezTo>
                        <a:pt x="56482" y="266461"/>
                        <a:pt x="64063" y="274763"/>
                        <a:pt x="69477" y="278733"/>
                      </a:cubicBezTo>
                      <a:cubicBezTo>
                        <a:pt x="81027" y="287396"/>
                        <a:pt x="94382" y="294615"/>
                        <a:pt x="107015" y="300390"/>
                      </a:cubicBezTo>
                      <a:cubicBezTo>
                        <a:pt x="115317" y="304000"/>
                        <a:pt x="122897" y="305443"/>
                        <a:pt x="132281" y="307609"/>
                      </a:cubicBezTo>
                      <a:cubicBezTo>
                        <a:pt x="141305" y="309775"/>
                        <a:pt x="148524" y="312301"/>
                        <a:pt x="157187" y="313023"/>
                      </a:cubicBezTo>
                      <a:cubicBezTo>
                        <a:pt x="199778" y="315911"/>
                        <a:pt x="238039" y="305083"/>
                        <a:pt x="272329" y="280177"/>
                      </a:cubicBezTo>
                      <a:cubicBezTo>
                        <a:pt x="273412" y="279455"/>
                        <a:pt x="274495" y="278733"/>
                        <a:pt x="275577" y="277651"/>
                      </a:cubicBezTo>
                      <a:cubicBezTo>
                        <a:pt x="283879" y="271153"/>
                        <a:pt x="296512" y="257799"/>
                        <a:pt x="302648" y="249497"/>
                      </a:cubicBezTo>
                      <a:cubicBezTo>
                        <a:pt x="303371" y="248414"/>
                        <a:pt x="304453" y="247331"/>
                        <a:pt x="305176" y="246248"/>
                      </a:cubicBezTo>
                      <a:cubicBezTo>
                        <a:pt x="311672" y="237224"/>
                        <a:pt x="319974" y="221704"/>
                        <a:pt x="324667" y="211236"/>
                      </a:cubicBezTo>
                      <a:cubicBezTo>
                        <a:pt x="329359" y="200769"/>
                        <a:pt x="332247" y="189219"/>
                        <a:pt x="334773" y="178029"/>
                      </a:cubicBezTo>
                      <a:cubicBezTo>
                        <a:pt x="334412" y="182000"/>
                        <a:pt x="334052" y="185609"/>
                        <a:pt x="333690" y="188858"/>
                      </a:cubicBezTo>
                      <a:close/>
                    </a:path>
                  </a:pathLst>
                </a:custGeom>
                <a:solidFill>
                  <a:srgbClr val="FFFFFF"/>
                </a:solidFill>
                <a:ln w="3607" cap="flat">
                  <a:noFill/>
                  <a:prstDash val="solid"/>
                  <a:miter/>
                </a:ln>
              </p:spPr>
              <p:txBody>
                <a:bodyPr rtlCol="0" anchor="ctr"/>
                <a:lstStyle/>
                <a:p>
                  <a:endParaRPr lang="en-US"/>
                </a:p>
              </p:txBody>
            </p:sp>
            <p:sp>
              <p:nvSpPr>
                <p:cNvPr id="50" name="Freeform 90">
                  <a:extLst>
                    <a:ext uri="{FF2B5EF4-FFF2-40B4-BE49-F238E27FC236}">
                      <a16:creationId xmlns:a16="http://schemas.microsoft.com/office/drawing/2014/main" id="{3F68BB1B-C6B2-B1FC-F031-C29C45E2E7C1}"/>
                    </a:ext>
                  </a:extLst>
                </p:cNvPr>
                <p:cNvSpPr/>
                <p:nvPr/>
              </p:nvSpPr>
              <p:spPr>
                <a:xfrm>
                  <a:off x="9478437" y="4264232"/>
                  <a:ext cx="721" cy="5053"/>
                </a:xfrm>
                <a:custGeom>
                  <a:avLst/>
                  <a:gdLst>
                    <a:gd name="connsiteX0" fmla="*/ 722 w 721"/>
                    <a:gd name="connsiteY0" fmla="*/ 0 h 5053"/>
                    <a:gd name="connsiteX1" fmla="*/ 0 w 721"/>
                    <a:gd name="connsiteY1" fmla="*/ 5053 h 5053"/>
                    <a:gd name="connsiteX2" fmla="*/ 722 w 721"/>
                    <a:gd name="connsiteY2" fmla="*/ 0 h 5053"/>
                  </a:gdLst>
                  <a:ahLst/>
                  <a:cxnLst>
                    <a:cxn ang="0">
                      <a:pos x="connsiteX0" y="connsiteY0"/>
                    </a:cxn>
                    <a:cxn ang="0">
                      <a:pos x="connsiteX1" y="connsiteY1"/>
                    </a:cxn>
                    <a:cxn ang="0">
                      <a:pos x="connsiteX2" y="connsiteY2"/>
                    </a:cxn>
                  </a:cxnLst>
                  <a:rect l="l" t="t" r="r" b="b"/>
                  <a:pathLst>
                    <a:path w="721" h="5053">
                      <a:moveTo>
                        <a:pt x="722" y="0"/>
                      </a:moveTo>
                      <a:cubicBezTo>
                        <a:pt x="360" y="1805"/>
                        <a:pt x="360" y="3249"/>
                        <a:pt x="0" y="5053"/>
                      </a:cubicBezTo>
                      <a:cubicBezTo>
                        <a:pt x="360" y="3609"/>
                        <a:pt x="360" y="1805"/>
                        <a:pt x="722" y="0"/>
                      </a:cubicBezTo>
                      <a:close/>
                    </a:path>
                  </a:pathLst>
                </a:custGeom>
                <a:solidFill>
                  <a:srgbClr val="FFFFFF"/>
                </a:solidFill>
                <a:ln w="3607" cap="flat">
                  <a:noFill/>
                  <a:prstDash val="solid"/>
                  <a:miter/>
                </a:ln>
              </p:spPr>
              <p:txBody>
                <a:bodyPr rtlCol="0" anchor="ctr"/>
                <a:lstStyle/>
                <a:p>
                  <a:endParaRPr lang="en-US"/>
                </a:p>
              </p:txBody>
            </p:sp>
            <p:sp>
              <p:nvSpPr>
                <p:cNvPr id="51" name="Freeform 91">
                  <a:extLst>
                    <a:ext uri="{FF2B5EF4-FFF2-40B4-BE49-F238E27FC236}">
                      <a16:creationId xmlns:a16="http://schemas.microsoft.com/office/drawing/2014/main" id="{EAEFF2C2-C909-C127-6EA0-A42B943BA806}"/>
                    </a:ext>
                  </a:extLst>
                </p:cNvPr>
                <p:cNvSpPr/>
                <p:nvPr/>
              </p:nvSpPr>
              <p:spPr>
                <a:xfrm>
                  <a:off x="9718467" y="4533138"/>
                  <a:ext cx="5414" cy="1443"/>
                </a:xfrm>
                <a:custGeom>
                  <a:avLst/>
                  <a:gdLst>
                    <a:gd name="connsiteX0" fmla="*/ 0 w 5414"/>
                    <a:gd name="connsiteY0" fmla="*/ 1444 h 1443"/>
                    <a:gd name="connsiteX1" fmla="*/ 5414 w 5414"/>
                    <a:gd name="connsiteY1" fmla="*/ 0 h 1443"/>
                    <a:gd name="connsiteX2" fmla="*/ 0 w 5414"/>
                    <a:gd name="connsiteY2" fmla="*/ 1444 h 1443"/>
                  </a:gdLst>
                  <a:ahLst/>
                  <a:cxnLst>
                    <a:cxn ang="0">
                      <a:pos x="connsiteX0" y="connsiteY0"/>
                    </a:cxn>
                    <a:cxn ang="0">
                      <a:pos x="connsiteX1" y="connsiteY1"/>
                    </a:cxn>
                    <a:cxn ang="0">
                      <a:pos x="connsiteX2" y="connsiteY2"/>
                    </a:cxn>
                  </a:cxnLst>
                  <a:rect l="l" t="t" r="r" b="b"/>
                  <a:pathLst>
                    <a:path w="5414" h="1443">
                      <a:moveTo>
                        <a:pt x="0" y="1444"/>
                      </a:moveTo>
                      <a:cubicBezTo>
                        <a:pt x="1805" y="1083"/>
                        <a:pt x="3609" y="361"/>
                        <a:pt x="5414" y="0"/>
                      </a:cubicBezTo>
                      <a:cubicBezTo>
                        <a:pt x="3609" y="361"/>
                        <a:pt x="1805" y="1083"/>
                        <a:pt x="0" y="1444"/>
                      </a:cubicBezTo>
                      <a:close/>
                    </a:path>
                  </a:pathLst>
                </a:custGeom>
                <a:solidFill>
                  <a:srgbClr val="FFFFFF"/>
                </a:solidFill>
                <a:ln w="3607" cap="flat">
                  <a:noFill/>
                  <a:prstDash val="solid"/>
                  <a:miter/>
                </a:ln>
              </p:spPr>
              <p:txBody>
                <a:bodyPr rtlCol="0" anchor="ctr"/>
                <a:lstStyle/>
                <a:p>
                  <a:endParaRPr lang="en-US"/>
                </a:p>
              </p:txBody>
            </p:sp>
            <p:sp>
              <p:nvSpPr>
                <p:cNvPr id="52" name="Freeform 92">
                  <a:extLst>
                    <a:ext uri="{FF2B5EF4-FFF2-40B4-BE49-F238E27FC236}">
                      <a16:creationId xmlns:a16="http://schemas.microsoft.com/office/drawing/2014/main" id="{754B739E-EBA7-9FF4-1ECE-6BD7007A0242}"/>
                    </a:ext>
                  </a:extLst>
                </p:cNvPr>
                <p:cNvSpPr/>
                <p:nvPr/>
              </p:nvSpPr>
              <p:spPr>
                <a:xfrm>
                  <a:off x="9715218" y="4534581"/>
                  <a:ext cx="3249" cy="721"/>
                </a:xfrm>
                <a:custGeom>
                  <a:avLst/>
                  <a:gdLst>
                    <a:gd name="connsiteX0" fmla="*/ 0 w 3249"/>
                    <a:gd name="connsiteY0" fmla="*/ 722 h 721"/>
                    <a:gd name="connsiteX1" fmla="*/ 3249 w 3249"/>
                    <a:gd name="connsiteY1" fmla="*/ 0 h 721"/>
                    <a:gd name="connsiteX2" fmla="*/ 0 w 3249"/>
                    <a:gd name="connsiteY2" fmla="*/ 722 h 721"/>
                  </a:gdLst>
                  <a:ahLst/>
                  <a:cxnLst>
                    <a:cxn ang="0">
                      <a:pos x="connsiteX0" y="connsiteY0"/>
                    </a:cxn>
                    <a:cxn ang="0">
                      <a:pos x="connsiteX1" y="connsiteY1"/>
                    </a:cxn>
                    <a:cxn ang="0">
                      <a:pos x="connsiteX2" y="connsiteY2"/>
                    </a:cxn>
                  </a:cxnLst>
                  <a:rect l="l" t="t" r="r" b="b"/>
                  <a:pathLst>
                    <a:path w="3249" h="721">
                      <a:moveTo>
                        <a:pt x="0" y="722"/>
                      </a:moveTo>
                      <a:cubicBezTo>
                        <a:pt x="1083" y="361"/>
                        <a:pt x="2166" y="361"/>
                        <a:pt x="3249" y="0"/>
                      </a:cubicBezTo>
                      <a:cubicBezTo>
                        <a:pt x="2166" y="361"/>
                        <a:pt x="1083" y="361"/>
                        <a:pt x="0" y="722"/>
                      </a:cubicBezTo>
                      <a:close/>
                    </a:path>
                  </a:pathLst>
                </a:custGeom>
                <a:solidFill>
                  <a:srgbClr val="FFFFFF"/>
                </a:solidFill>
                <a:ln w="3607" cap="flat">
                  <a:noFill/>
                  <a:prstDash val="solid"/>
                  <a:miter/>
                </a:ln>
              </p:spPr>
              <p:txBody>
                <a:bodyPr rtlCol="0" anchor="ctr"/>
                <a:lstStyle/>
                <a:p>
                  <a:endParaRPr lang="en-US"/>
                </a:p>
              </p:txBody>
            </p:sp>
            <p:sp>
              <p:nvSpPr>
                <p:cNvPr id="53" name="Freeform 93">
                  <a:extLst>
                    <a:ext uri="{FF2B5EF4-FFF2-40B4-BE49-F238E27FC236}">
                      <a16:creationId xmlns:a16="http://schemas.microsoft.com/office/drawing/2014/main" id="{4D8A47A8-B7EF-701A-221B-7F8D8442486B}"/>
                    </a:ext>
                  </a:extLst>
                </p:cNvPr>
                <p:cNvSpPr/>
                <p:nvPr/>
              </p:nvSpPr>
              <p:spPr>
                <a:xfrm>
                  <a:off x="9479159" y="4254486"/>
                  <a:ext cx="1443" cy="10106"/>
                </a:xfrm>
                <a:custGeom>
                  <a:avLst/>
                  <a:gdLst>
                    <a:gd name="connsiteX0" fmla="*/ 1443 w 1443"/>
                    <a:gd name="connsiteY0" fmla="*/ 0 h 10106"/>
                    <a:gd name="connsiteX1" fmla="*/ 0 w 1443"/>
                    <a:gd name="connsiteY1" fmla="*/ 10107 h 10106"/>
                    <a:gd name="connsiteX2" fmla="*/ 1443 w 1443"/>
                    <a:gd name="connsiteY2" fmla="*/ 0 h 10106"/>
                  </a:gdLst>
                  <a:ahLst/>
                  <a:cxnLst>
                    <a:cxn ang="0">
                      <a:pos x="connsiteX0" y="connsiteY0"/>
                    </a:cxn>
                    <a:cxn ang="0">
                      <a:pos x="connsiteX1" y="connsiteY1"/>
                    </a:cxn>
                    <a:cxn ang="0">
                      <a:pos x="connsiteX2" y="connsiteY2"/>
                    </a:cxn>
                  </a:cxnLst>
                  <a:rect l="l" t="t" r="r" b="b"/>
                  <a:pathLst>
                    <a:path w="1443" h="10106">
                      <a:moveTo>
                        <a:pt x="1443" y="0"/>
                      </a:moveTo>
                      <a:cubicBezTo>
                        <a:pt x="722" y="3249"/>
                        <a:pt x="360" y="6497"/>
                        <a:pt x="0" y="10107"/>
                      </a:cubicBezTo>
                      <a:cubicBezTo>
                        <a:pt x="360" y="6497"/>
                        <a:pt x="722" y="3249"/>
                        <a:pt x="1443" y="0"/>
                      </a:cubicBezTo>
                      <a:close/>
                    </a:path>
                  </a:pathLst>
                </a:custGeom>
                <a:solidFill>
                  <a:srgbClr val="FFFFFF"/>
                </a:solidFill>
                <a:ln w="3607" cap="flat">
                  <a:noFill/>
                  <a:prstDash val="solid"/>
                  <a:miter/>
                </a:ln>
              </p:spPr>
              <p:txBody>
                <a:bodyPr rtlCol="0" anchor="ctr"/>
                <a:lstStyle/>
                <a:p>
                  <a:endParaRPr lang="en-US"/>
                </a:p>
              </p:txBody>
            </p:sp>
            <p:sp>
              <p:nvSpPr>
                <p:cNvPr id="54" name="Freeform 94">
                  <a:extLst>
                    <a:ext uri="{FF2B5EF4-FFF2-40B4-BE49-F238E27FC236}">
                      <a16:creationId xmlns:a16="http://schemas.microsoft.com/office/drawing/2014/main" id="{86FA0834-3FC4-571D-726F-1593ED60CA19}"/>
                    </a:ext>
                  </a:extLst>
                </p:cNvPr>
                <p:cNvSpPr/>
                <p:nvPr/>
              </p:nvSpPr>
              <p:spPr>
                <a:xfrm>
                  <a:off x="9584194" y="4607493"/>
                  <a:ext cx="5053" cy="2526"/>
                </a:xfrm>
                <a:custGeom>
                  <a:avLst/>
                  <a:gdLst>
                    <a:gd name="connsiteX0" fmla="*/ 5054 w 5053"/>
                    <a:gd name="connsiteY0" fmla="*/ 1805 h 2526"/>
                    <a:gd name="connsiteX1" fmla="*/ 361 w 5053"/>
                    <a:gd name="connsiteY1" fmla="*/ 0 h 2526"/>
                    <a:gd name="connsiteX2" fmla="*/ 0 w 5053"/>
                    <a:gd name="connsiteY2" fmla="*/ 2526 h 2526"/>
                    <a:gd name="connsiteX3" fmla="*/ 361 w 5053"/>
                    <a:gd name="connsiteY3" fmla="*/ 0 h 2526"/>
                    <a:gd name="connsiteX4" fmla="*/ 5054 w 5053"/>
                    <a:gd name="connsiteY4" fmla="*/ 1805 h 2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53" h="2526">
                      <a:moveTo>
                        <a:pt x="5054" y="1805"/>
                      </a:moveTo>
                      <a:cubicBezTo>
                        <a:pt x="3609" y="1083"/>
                        <a:pt x="2166" y="722"/>
                        <a:pt x="361" y="0"/>
                      </a:cubicBezTo>
                      <a:cubicBezTo>
                        <a:pt x="361" y="722"/>
                        <a:pt x="0" y="1805"/>
                        <a:pt x="0" y="2526"/>
                      </a:cubicBezTo>
                      <a:cubicBezTo>
                        <a:pt x="0" y="1805"/>
                        <a:pt x="0" y="722"/>
                        <a:pt x="361" y="0"/>
                      </a:cubicBezTo>
                      <a:cubicBezTo>
                        <a:pt x="1805" y="722"/>
                        <a:pt x="3609" y="1444"/>
                        <a:pt x="5054" y="1805"/>
                      </a:cubicBezTo>
                      <a:close/>
                    </a:path>
                  </a:pathLst>
                </a:custGeom>
                <a:solidFill>
                  <a:srgbClr val="FFFFFF"/>
                </a:solidFill>
                <a:ln w="3607" cap="flat">
                  <a:noFill/>
                  <a:prstDash val="solid"/>
                  <a:miter/>
                </a:ln>
              </p:spPr>
              <p:txBody>
                <a:bodyPr rtlCol="0" anchor="ctr"/>
                <a:lstStyle/>
                <a:p>
                  <a:endParaRPr lang="en-US"/>
                </a:p>
              </p:txBody>
            </p:sp>
            <p:sp>
              <p:nvSpPr>
                <p:cNvPr id="55" name="Freeform 95">
                  <a:extLst>
                    <a:ext uri="{FF2B5EF4-FFF2-40B4-BE49-F238E27FC236}">
                      <a16:creationId xmlns:a16="http://schemas.microsoft.com/office/drawing/2014/main" id="{3B6E753F-7AB1-5D77-059A-BEAB06A1BFE6}"/>
                    </a:ext>
                  </a:extLst>
                </p:cNvPr>
                <p:cNvSpPr/>
                <p:nvPr/>
              </p:nvSpPr>
              <p:spPr>
                <a:xfrm>
                  <a:off x="9609822" y="4616516"/>
                  <a:ext cx="1804" cy="360"/>
                </a:xfrm>
                <a:custGeom>
                  <a:avLst/>
                  <a:gdLst>
                    <a:gd name="connsiteX0" fmla="*/ 1805 w 1804"/>
                    <a:gd name="connsiteY0" fmla="*/ 361 h 360"/>
                    <a:gd name="connsiteX1" fmla="*/ 0 w 1804"/>
                    <a:gd name="connsiteY1" fmla="*/ 0 h 360"/>
                    <a:gd name="connsiteX2" fmla="*/ 1805 w 1804"/>
                    <a:gd name="connsiteY2" fmla="*/ 361 h 360"/>
                  </a:gdLst>
                  <a:ahLst/>
                  <a:cxnLst>
                    <a:cxn ang="0">
                      <a:pos x="connsiteX0" y="connsiteY0"/>
                    </a:cxn>
                    <a:cxn ang="0">
                      <a:pos x="connsiteX1" y="connsiteY1"/>
                    </a:cxn>
                    <a:cxn ang="0">
                      <a:pos x="connsiteX2" y="connsiteY2"/>
                    </a:cxn>
                  </a:cxnLst>
                  <a:rect l="l" t="t" r="r" b="b"/>
                  <a:pathLst>
                    <a:path w="1804" h="360">
                      <a:moveTo>
                        <a:pt x="1805" y="361"/>
                      </a:moveTo>
                      <a:cubicBezTo>
                        <a:pt x="1083" y="361"/>
                        <a:pt x="361" y="0"/>
                        <a:pt x="0" y="0"/>
                      </a:cubicBezTo>
                      <a:cubicBezTo>
                        <a:pt x="361" y="0"/>
                        <a:pt x="1083" y="0"/>
                        <a:pt x="1805" y="361"/>
                      </a:cubicBezTo>
                      <a:close/>
                    </a:path>
                  </a:pathLst>
                </a:custGeom>
                <a:solidFill>
                  <a:srgbClr val="FFFFFF"/>
                </a:solidFill>
                <a:ln w="3607" cap="flat">
                  <a:noFill/>
                  <a:prstDash val="solid"/>
                  <a:miter/>
                </a:ln>
              </p:spPr>
              <p:txBody>
                <a:bodyPr rtlCol="0" anchor="ctr"/>
                <a:lstStyle/>
                <a:p>
                  <a:endParaRPr lang="en-US"/>
                </a:p>
              </p:txBody>
            </p:sp>
            <p:sp>
              <p:nvSpPr>
                <p:cNvPr id="56" name="Freeform 96">
                  <a:extLst>
                    <a:ext uri="{FF2B5EF4-FFF2-40B4-BE49-F238E27FC236}">
                      <a16:creationId xmlns:a16="http://schemas.microsoft.com/office/drawing/2014/main" id="{6277BA7C-00A3-9E9A-FA63-0365AB176A87}"/>
                    </a:ext>
                  </a:extLst>
                </p:cNvPr>
                <p:cNvSpPr/>
                <p:nvPr/>
              </p:nvSpPr>
              <p:spPr>
                <a:xfrm>
                  <a:off x="9614153" y="4617238"/>
                  <a:ext cx="1444" cy="361"/>
                </a:xfrm>
                <a:custGeom>
                  <a:avLst/>
                  <a:gdLst>
                    <a:gd name="connsiteX0" fmla="*/ 1444 w 1444"/>
                    <a:gd name="connsiteY0" fmla="*/ 361 h 361"/>
                    <a:gd name="connsiteX1" fmla="*/ 0 w 1444"/>
                    <a:gd name="connsiteY1" fmla="*/ 0 h 361"/>
                    <a:gd name="connsiteX2" fmla="*/ 1444 w 1444"/>
                    <a:gd name="connsiteY2" fmla="*/ 361 h 361"/>
                  </a:gdLst>
                  <a:ahLst/>
                  <a:cxnLst>
                    <a:cxn ang="0">
                      <a:pos x="connsiteX0" y="connsiteY0"/>
                    </a:cxn>
                    <a:cxn ang="0">
                      <a:pos x="connsiteX1" y="connsiteY1"/>
                    </a:cxn>
                    <a:cxn ang="0">
                      <a:pos x="connsiteX2" y="connsiteY2"/>
                    </a:cxn>
                  </a:cxnLst>
                  <a:rect l="l" t="t" r="r" b="b"/>
                  <a:pathLst>
                    <a:path w="1444" h="361">
                      <a:moveTo>
                        <a:pt x="1444" y="361"/>
                      </a:moveTo>
                      <a:cubicBezTo>
                        <a:pt x="1083" y="361"/>
                        <a:pt x="361" y="0"/>
                        <a:pt x="0" y="0"/>
                      </a:cubicBezTo>
                      <a:cubicBezTo>
                        <a:pt x="361" y="361"/>
                        <a:pt x="1083" y="361"/>
                        <a:pt x="1444" y="361"/>
                      </a:cubicBezTo>
                      <a:close/>
                    </a:path>
                  </a:pathLst>
                </a:custGeom>
                <a:solidFill>
                  <a:srgbClr val="FFFFFF"/>
                </a:solidFill>
                <a:ln w="3607" cap="flat">
                  <a:noFill/>
                  <a:prstDash val="solid"/>
                  <a:miter/>
                </a:ln>
              </p:spPr>
              <p:txBody>
                <a:bodyPr rtlCol="0" anchor="ctr"/>
                <a:lstStyle/>
                <a:p>
                  <a:endParaRPr lang="en-US"/>
                </a:p>
              </p:txBody>
            </p:sp>
            <p:sp>
              <p:nvSpPr>
                <p:cNvPr id="57" name="Freeform 97">
                  <a:extLst>
                    <a:ext uri="{FF2B5EF4-FFF2-40B4-BE49-F238E27FC236}">
                      <a16:creationId xmlns:a16="http://schemas.microsoft.com/office/drawing/2014/main" id="{E6D2FD5B-2F7A-02E3-21C8-8B9D8FF6A930}"/>
                    </a:ext>
                  </a:extLst>
                </p:cNvPr>
                <p:cNvSpPr/>
                <p:nvPr/>
              </p:nvSpPr>
              <p:spPr>
                <a:xfrm>
                  <a:off x="9600076" y="4613629"/>
                  <a:ext cx="2526" cy="722"/>
                </a:xfrm>
                <a:custGeom>
                  <a:avLst/>
                  <a:gdLst>
                    <a:gd name="connsiteX0" fmla="*/ 2526 w 2526"/>
                    <a:gd name="connsiteY0" fmla="*/ 722 h 722"/>
                    <a:gd name="connsiteX1" fmla="*/ 0 w 2526"/>
                    <a:gd name="connsiteY1" fmla="*/ 0 h 722"/>
                    <a:gd name="connsiteX2" fmla="*/ 2526 w 2526"/>
                    <a:gd name="connsiteY2" fmla="*/ 722 h 722"/>
                  </a:gdLst>
                  <a:ahLst/>
                  <a:cxnLst>
                    <a:cxn ang="0">
                      <a:pos x="connsiteX0" y="connsiteY0"/>
                    </a:cxn>
                    <a:cxn ang="0">
                      <a:pos x="connsiteX1" y="connsiteY1"/>
                    </a:cxn>
                    <a:cxn ang="0">
                      <a:pos x="connsiteX2" y="connsiteY2"/>
                    </a:cxn>
                  </a:cxnLst>
                  <a:rect l="l" t="t" r="r" b="b"/>
                  <a:pathLst>
                    <a:path w="2526" h="722">
                      <a:moveTo>
                        <a:pt x="2526" y="722"/>
                      </a:moveTo>
                      <a:cubicBezTo>
                        <a:pt x="1805" y="361"/>
                        <a:pt x="1083" y="361"/>
                        <a:pt x="0" y="0"/>
                      </a:cubicBezTo>
                      <a:cubicBezTo>
                        <a:pt x="1083" y="0"/>
                        <a:pt x="1805" y="361"/>
                        <a:pt x="2526" y="722"/>
                      </a:cubicBezTo>
                      <a:close/>
                    </a:path>
                  </a:pathLst>
                </a:custGeom>
                <a:solidFill>
                  <a:srgbClr val="FFFFFF"/>
                </a:solidFill>
                <a:ln w="3607" cap="flat">
                  <a:noFill/>
                  <a:prstDash val="solid"/>
                  <a:miter/>
                </a:ln>
              </p:spPr>
              <p:txBody>
                <a:bodyPr rtlCol="0" anchor="ctr"/>
                <a:lstStyle/>
                <a:p>
                  <a:endParaRPr lang="en-US"/>
                </a:p>
              </p:txBody>
            </p:sp>
            <p:sp>
              <p:nvSpPr>
                <p:cNvPr id="58" name="Freeform 98">
                  <a:extLst>
                    <a:ext uri="{FF2B5EF4-FFF2-40B4-BE49-F238E27FC236}">
                      <a16:creationId xmlns:a16="http://schemas.microsoft.com/office/drawing/2014/main" id="{90E05DD3-976C-36AD-AE86-8357252E254E}"/>
                    </a:ext>
                  </a:extLst>
                </p:cNvPr>
                <p:cNvSpPr/>
                <p:nvPr/>
              </p:nvSpPr>
              <p:spPr>
                <a:xfrm>
                  <a:off x="9595745" y="4611824"/>
                  <a:ext cx="2526" cy="1083"/>
                </a:xfrm>
                <a:custGeom>
                  <a:avLst/>
                  <a:gdLst>
                    <a:gd name="connsiteX0" fmla="*/ 2526 w 2526"/>
                    <a:gd name="connsiteY0" fmla="*/ 1083 h 1083"/>
                    <a:gd name="connsiteX1" fmla="*/ 0 w 2526"/>
                    <a:gd name="connsiteY1" fmla="*/ 0 h 1083"/>
                    <a:gd name="connsiteX2" fmla="*/ 2526 w 2526"/>
                    <a:gd name="connsiteY2" fmla="*/ 1083 h 1083"/>
                  </a:gdLst>
                  <a:ahLst/>
                  <a:cxnLst>
                    <a:cxn ang="0">
                      <a:pos x="connsiteX0" y="connsiteY0"/>
                    </a:cxn>
                    <a:cxn ang="0">
                      <a:pos x="connsiteX1" y="connsiteY1"/>
                    </a:cxn>
                    <a:cxn ang="0">
                      <a:pos x="connsiteX2" y="connsiteY2"/>
                    </a:cxn>
                  </a:cxnLst>
                  <a:rect l="l" t="t" r="r" b="b"/>
                  <a:pathLst>
                    <a:path w="2526" h="1083">
                      <a:moveTo>
                        <a:pt x="2526" y="1083"/>
                      </a:moveTo>
                      <a:cubicBezTo>
                        <a:pt x="1805" y="722"/>
                        <a:pt x="722" y="361"/>
                        <a:pt x="0" y="0"/>
                      </a:cubicBezTo>
                      <a:cubicBezTo>
                        <a:pt x="722" y="361"/>
                        <a:pt x="1443" y="722"/>
                        <a:pt x="2526" y="1083"/>
                      </a:cubicBezTo>
                      <a:close/>
                    </a:path>
                  </a:pathLst>
                </a:custGeom>
                <a:solidFill>
                  <a:srgbClr val="FFFFFF"/>
                </a:solidFill>
                <a:ln w="3607" cap="flat">
                  <a:noFill/>
                  <a:prstDash val="solid"/>
                  <a:miter/>
                </a:ln>
              </p:spPr>
              <p:txBody>
                <a:bodyPr rtlCol="0" anchor="ctr"/>
                <a:lstStyle/>
                <a:p>
                  <a:endParaRPr lang="en-US"/>
                </a:p>
              </p:txBody>
            </p:sp>
            <p:sp>
              <p:nvSpPr>
                <p:cNvPr id="59" name="Freeform 99">
                  <a:extLst>
                    <a:ext uri="{FF2B5EF4-FFF2-40B4-BE49-F238E27FC236}">
                      <a16:creationId xmlns:a16="http://schemas.microsoft.com/office/drawing/2014/main" id="{C529CF4D-F3C2-6950-4C56-26672D35D182}"/>
                    </a:ext>
                  </a:extLst>
                </p:cNvPr>
                <p:cNvSpPr/>
                <p:nvPr/>
              </p:nvSpPr>
              <p:spPr>
                <a:xfrm>
                  <a:off x="9604769" y="4614712"/>
                  <a:ext cx="2165" cy="721"/>
                </a:xfrm>
                <a:custGeom>
                  <a:avLst/>
                  <a:gdLst>
                    <a:gd name="connsiteX0" fmla="*/ 2165 w 2165"/>
                    <a:gd name="connsiteY0" fmla="*/ 722 h 721"/>
                    <a:gd name="connsiteX1" fmla="*/ 0 w 2165"/>
                    <a:gd name="connsiteY1" fmla="*/ 0 h 721"/>
                    <a:gd name="connsiteX2" fmla="*/ 2165 w 2165"/>
                    <a:gd name="connsiteY2" fmla="*/ 722 h 721"/>
                  </a:gdLst>
                  <a:ahLst/>
                  <a:cxnLst>
                    <a:cxn ang="0">
                      <a:pos x="connsiteX0" y="connsiteY0"/>
                    </a:cxn>
                    <a:cxn ang="0">
                      <a:pos x="connsiteX1" y="connsiteY1"/>
                    </a:cxn>
                    <a:cxn ang="0">
                      <a:pos x="connsiteX2" y="connsiteY2"/>
                    </a:cxn>
                  </a:cxnLst>
                  <a:rect l="l" t="t" r="r" b="b"/>
                  <a:pathLst>
                    <a:path w="2165" h="721">
                      <a:moveTo>
                        <a:pt x="2165" y="722"/>
                      </a:moveTo>
                      <a:cubicBezTo>
                        <a:pt x="1443" y="361"/>
                        <a:pt x="722" y="361"/>
                        <a:pt x="0" y="0"/>
                      </a:cubicBezTo>
                      <a:cubicBezTo>
                        <a:pt x="722" y="361"/>
                        <a:pt x="1443" y="722"/>
                        <a:pt x="2165" y="722"/>
                      </a:cubicBezTo>
                      <a:close/>
                    </a:path>
                  </a:pathLst>
                </a:custGeom>
                <a:solidFill>
                  <a:srgbClr val="FFFFFF"/>
                </a:solidFill>
                <a:ln w="3607" cap="flat">
                  <a:noFill/>
                  <a:prstDash val="solid"/>
                  <a:miter/>
                </a:ln>
              </p:spPr>
              <p:txBody>
                <a:bodyPr rtlCol="0" anchor="ctr"/>
                <a:lstStyle/>
                <a:p>
                  <a:endParaRPr lang="en-US"/>
                </a:p>
              </p:txBody>
            </p:sp>
            <p:sp>
              <p:nvSpPr>
                <p:cNvPr id="60" name="Freeform 100">
                  <a:extLst>
                    <a:ext uri="{FF2B5EF4-FFF2-40B4-BE49-F238E27FC236}">
                      <a16:creationId xmlns:a16="http://schemas.microsoft.com/office/drawing/2014/main" id="{A507A0EC-F09E-8703-4EB5-8684B43BF56F}"/>
                    </a:ext>
                  </a:extLst>
                </p:cNvPr>
                <p:cNvSpPr/>
                <p:nvPr/>
              </p:nvSpPr>
              <p:spPr>
                <a:xfrm>
                  <a:off x="9618845" y="4618321"/>
                  <a:ext cx="361" cy="3609"/>
                </a:xfrm>
                <a:custGeom>
                  <a:avLst/>
                  <a:gdLst>
                    <a:gd name="connsiteX0" fmla="*/ 361 w 361"/>
                    <a:gd name="connsiteY0" fmla="*/ 0 h 3609"/>
                    <a:gd name="connsiteX1" fmla="*/ 0 w 361"/>
                    <a:gd name="connsiteY1" fmla="*/ 0 h 3609"/>
                    <a:gd name="connsiteX2" fmla="*/ 361 w 361"/>
                    <a:gd name="connsiteY2" fmla="*/ 0 h 3609"/>
                  </a:gdLst>
                  <a:ahLst/>
                  <a:cxnLst>
                    <a:cxn ang="0">
                      <a:pos x="connsiteX0" y="connsiteY0"/>
                    </a:cxn>
                    <a:cxn ang="0">
                      <a:pos x="connsiteX1" y="connsiteY1"/>
                    </a:cxn>
                    <a:cxn ang="0">
                      <a:pos x="connsiteX2" y="connsiteY2"/>
                    </a:cxn>
                  </a:cxnLst>
                  <a:rect l="l" t="t" r="r" b="b"/>
                  <a:pathLst>
                    <a:path w="361" h="3609">
                      <a:moveTo>
                        <a:pt x="361" y="0"/>
                      </a:moveTo>
                      <a:cubicBezTo>
                        <a:pt x="361" y="0"/>
                        <a:pt x="0" y="0"/>
                        <a:pt x="0" y="0"/>
                      </a:cubicBezTo>
                      <a:cubicBezTo>
                        <a:pt x="0" y="0"/>
                        <a:pt x="0" y="0"/>
                        <a:pt x="361" y="0"/>
                      </a:cubicBezTo>
                      <a:close/>
                    </a:path>
                  </a:pathLst>
                </a:custGeom>
                <a:solidFill>
                  <a:srgbClr val="FFFFFF"/>
                </a:solidFill>
                <a:ln w="3607" cap="flat">
                  <a:noFill/>
                  <a:prstDash val="solid"/>
                  <a:miter/>
                </a:ln>
              </p:spPr>
              <p:txBody>
                <a:bodyPr rtlCol="0" anchor="ctr"/>
                <a:lstStyle/>
                <a:p>
                  <a:endParaRPr lang="en-US"/>
                </a:p>
              </p:txBody>
            </p:sp>
            <p:sp>
              <p:nvSpPr>
                <p:cNvPr id="61" name="Freeform 101">
                  <a:extLst>
                    <a:ext uri="{FF2B5EF4-FFF2-40B4-BE49-F238E27FC236}">
                      <a16:creationId xmlns:a16="http://schemas.microsoft.com/office/drawing/2014/main" id="{B7463EB8-F950-BC44-BE71-FF77CEF49E00}"/>
                    </a:ext>
                  </a:extLst>
                </p:cNvPr>
                <p:cNvSpPr/>
                <p:nvPr/>
              </p:nvSpPr>
              <p:spPr>
                <a:xfrm>
                  <a:off x="9648082" y="4621570"/>
                  <a:ext cx="360" cy="3609"/>
                </a:xfrm>
                <a:custGeom>
                  <a:avLst/>
                  <a:gdLst>
                    <a:gd name="connsiteX0" fmla="*/ 360 w 360"/>
                    <a:gd name="connsiteY0" fmla="*/ 0 h 3609"/>
                    <a:gd name="connsiteX1" fmla="*/ 0 w 360"/>
                    <a:gd name="connsiteY1" fmla="*/ 0 h 3609"/>
                    <a:gd name="connsiteX2" fmla="*/ 360 w 360"/>
                    <a:gd name="connsiteY2" fmla="*/ 0 h 3609"/>
                  </a:gdLst>
                  <a:ahLst/>
                  <a:cxnLst>
                    <a:cxn ang="0">
                      <a:pos x="connsiteX0" y="connsiteY0"/>
                    </a:cxn>
                    <a:cxn ang="0">
                      <a:pos x="connsiteX1" y="connsiteY1"/>
                    </a:cxn>
                    <a:cxn ang="0">
                      <a:pos x="connsiteX2" y="connsiteY2"/>
                    </a:cxn>
                  </a:cxnLst>
                  <a:rect l="l" t="t" r="r" b="b"/>
                  <a:pathLst>
                    <a:path w="360" h="3609">
                      <a:moveTo>
                        <a:pt x="360" y="0"/>
                      </a:moveTo>
                      <a:cubicBezTo>
                        <a:pt x="360" y="0"/>
                        <a:pt x="0" y="0"/>
                        <a:pt x="0" y="0"/>
                      </a:cubicBezTo>
                      <a:cubicBezTo>
                        <a:pt x="0" y="0"/>
                        <a:pt x="0" y="0"/>
                        <a:pt x="360" y="0"/>
                      </a:cubicBezTo>
                      <a:close/>
                    </a:path>
                  </a:pathLst>
                </a:custGeom>
                <a:solidFill>
                  <a:srgbClr val="FFFFFF"/>
                </a:solidFill>
                <a:ln w="3607" cap="flat">
                  <a:noFill/>
                  <a:prstDash val="solid"/>
                  <a:miter/>
                </a:ln>
              </p:spPr>
              <p:txBody>
                <a:bodyPr rtlCol="0" anchor="ctr"/>
                <a:lstStyle/>
                <a:p>
                  <a:endParaRPr lang="en-US"/>
                </a:p>
              </p:txBody>
            </p:sp>
            <p:sp>
              <p:nvSpPr>
                <p:cNvPr id="62" name="Freeform 102">
                  <a:extLst>
                    <a:ext uri="{FF2B5EF4-FFF2-40B4-BE49-F238E27FC236}">
                      <a16:creationId xmlns:a16="http://schemas.microsoft.com/office/drawing/2014/main" id="{7180DCBB-28B9-EE64-492E-C66185237562}"/>
                    </a:ext>
                  </a:extLst>
                </p:cNvPr>
                <p:cNvSpPr/>
                <p:nvPr/>
              </p:nvSpPr>
              <p:spPr>
                <a:xfrm>
                  <a:off x="9634727" y="4620848"/>
                  <a:ext cx="722" cy="3609"/>
                </a:xfrm>
                <a:custGeom>
                  <a:avLst/>
                  <a:gdLst>
                    <a:gd name="connsiteX0" fmla="*/ 723 w 722"/>
                    <a:gd name="connsiteY0" fmla="*/ 0 h 3609"/>
                    <a:gd name="connsiteX1" fmla="*/ 0 w 722"/>
                    <a:gd name="connsiteY1" fmla="*/ 0 h 3609"/>
                    <a:gd name="connsiteX2" fmla="*/ 723 w 722"/>
                    <a:gd name="connsiteY2" fmla="*/ 0 h 3609"/>
                  </a:gdLst>
                  <a:ahLst/>
                  <a:cxnLst>
                    <a:cxn ang="0">
                      <a:pos x="connsiteX0" y="connsiteY0"/>
                    </a:cxn>
                    <a:cxn ang="0">
                      <a:pos x="connsiteX1" y="connsiteY1"/>
                    </a:cxn>
                    <a:cxn ang="0">
                      <a:pos x="connsiteX2" y="connsiteY2"/>
                    </a:cxn>
                  </a:cxnLst>
                  <a:rect l="l" t="t" r="r" b="b"/>
                  <a:pathLst>
                    <a:path w="722" h="3609">
                      <a:moveTo>
                        <a:pt x="723" y="0"/>
                      </a:moveTo>
                      <a:cubicBezTo>
                        <a:pt x="361" y="0"/>
                        <a:pt x="361" y="0"/>
                        <a:pt x="0" y="0"/>
                      </a:cubicBezTo>
                      <a:cubicBezTo>
                        <a:pt x="361" y="0"/>
                        <a:pt x="723" y="0"/>
                        <a:pt x="723" y="0"/>
                      </a:cubicBezTo>
                      <a:close/>
                    </a:path>
                  </a:pathLst>
                </a:custGeom>
                <a:solidFill>
                  <a:srgbClr val="FFFFFF"/>
                </a:solidFill>
                <a:ln w="3607" cap="flat">
                  <a:noFill/>
                  <a:prstDash val="solid"/>
                  <a:miter/>
                </a:ln>
              </p:spPr>
              <p:txBody>
                <a:bodyPr rtlCol="0" anchor="ctr"/>
                <a:lstStyle/>
                <a:p>
                  <a:endParaRPr lang="en-US"/>
                </a:p>
              </p:txBody>
            </p:sp>
            <p:sp>
              <p:nvSpPr>
                <p:cNvPr id="63" name="Freeform 103">
                  <a:extLst>
                    <a:ext uri="{FF2B5EF4-FFF2-40B4-BE49-F238E27FC236}">
                      <a16:creationId xmlns:a16="http://schemas.microsoft.com/office/drawing/2014/main" id="{5FE96150-FD1B-B9CE-8DE7-C09DA94AA68D}"/>
                    </a:ext>
                  </a:extLst>
                </p:cNvPr>
                <p:cNvSpPr/>
                <p:nvPr/>
              </p:nvSpPr>
              <p:spPr>
                <a:xfrm>
                  <a:off x="9710526" y="4644670"/>
                  <a:ext cx="5414" cy="3248"/>
                </a:xfrm>
                <a:custGeom>
                  <a:avLst/>
                  <a:gdLst>
                    <a:gd name="connsiteX0" fmla="*/ 0 w 5414"/>
                    <a:gd name="connsiteY0" fmla="*/ 3248 h 3248"/>
                    <a:gd name="connsiteX1" fmla="*/ 5414 w 5414"/>
                    <a:gd name="connsiteY1" fmla="*/ 0 h 3248"/>
                    <a:gd name="connsiteX2" fmla="*/ 0 w 5414"/>
                    <a:gd name="connsiteY2" fmla="*/ 3248 h 3248"/>
                  </a:gdLst>
                  <a:ahLst/>
                  <a:cxnLst>
                    <a:cxn ang="0">
                      <a:pos x="connsiteX0" y="connsiteY0"/>
                    </a:cxn>
                    <a:cxn ang="0">
                      <a:pos x="connsiteX1" y="connsiteY1"/>
                    </a:cxn>
                    <a:cxn ang="0">
                      <a:pos x="connsiteX2" y="connsiteY2"/>
                    </a:cxn>
                  </a:cxnLst>
                  <a:rect l="l" t="t" r="r" b="b"/>
                  <a:pathLst>
                    <a:path w="5414" h="3248">
                      <a:moveTo>
                        <a:pt x="0" y="3248"/>
                      </a:moveTo>
                      <a:cubicBezTo>
                        <a:pt x="1805" y="2166"/>
                        <a:pt x="3971" y="1083"/>
                        <a:pt x="5414" y="0"/>
                      </a:cubicBezTo>
                      <a:cubicBezTo>
                        <a:pt x="3971" y="1083"/>
                        <a:pt x="2166" y="2166"/>
                        <a:pt x="0" y="3248"/>
                      </a:cubicBezTo>
                      <a:close/>
                    </a:path>
                  </a:pathLst>
                </a:custGeom>
                <a:solidFill>
                  <a:srgbClr val="FFFFFF"/>
                </a:solidFill>
                <a:ln w="3607" cap="flat">
                  <a:noFill/>
                  <a:prstDash val="solid"/>
                  <a:miter/>
                </a:ln>
              </p:spPr>
              <p:txBody>
                <a:bodyPr rtlCol="0" anchor="ctr"/>
                <a:lstStyle/>
                <a:p>
                  <a:endParaRPr lang="en-US"/>
                </a:p>
              </p:txBody>
            </p:sp>
            <p:sp>
              <p:nvSpPr>
                <p:cNvPr id="64" name="Freeform 104">
                  <a:extLst>
                    <a:ext uri="{FF2B5EF4-FFF2-40B4-BE49-F238E27FC236}">
                      <a16:creationId xmlns:a16="http://schemas.microsoft.com/office/drawing/2014/main" id="{709F0071-F659-D538-16B0-79A522B91874}"/>
                    </a:ext>
                  </a:extLst>
                </p:cNvPr>
                <p:cNvSpPr/>
                <p:nvPr/>
              </p:nvSpPr>
              <p:spPr>
                <a:xfrm>
                  <a:off x="9639059" y="4621209"/>
                  <a:ext cx="721" cy="3609"/>
                </a:xfrm>
                <a:custGeom>
                  <a:avLst/>
                  <a:gdLst>
                    <a:gd name="connsiteX0" fmla="*/ 722 w 721"/>
                    <a:gd name="connsiteY0" fmla="*/ 0 h 3609"/>
                    <a:gd name="connsiteX1" fmla="*/ 0 w 721"/>
                    <a:gd name="connsiteY1" fmla="*/ 0 h 3609"/>
                    <a:gd name="connsiteX2" fmla="*/ 722 w 721"/>
                    <a:gd name="connsiteY2" fmla="*/ 0 h 3609"/>
                  </a:gdLst>
                  <a:ahLst/>
                  <a:cxnLst>
                    <a:cxn ang="0">
                      <a:pos x="connsiteX0" y="connsiteY0"/>
                    </a:cxn>
                    <a:cxn ang="0">
                      <a:pos x="connsiteX1" y="connsiteY1"/>
                    </a:cxn>
                    <a:cxn ang="0">
                      <a:pos x="connsiteX2" y="connsiteY2"/>
                    </a:cxn>
                  </a:cxnLst>
                  <a:rect l="l" t="t" r="r" b="b"/>
                  <a:pathLst>
                    <a:path w="721" h="3609">
                      <a:moveTo>
                        <a:pt x="722" y="0"/>
                      </a:moveTo>
                      <a:cubicBezTo>
                        <a:pt x="360" y="0"/>
                        <a:pt x="360" y="0"/>
                        <a:pt x="0" y="0"/>
                      </a:cubicBezTo>
                      <a:cubicBezTo>
                        <a:pt x="360" y="0"/>
                        <a:pt x="722" y="0"/>
                        <a:pt x="722" y="0"/>
                      </a:cubicBezTo>
                      <a:close/>
                    </a:path>
                  </a:pathLst>
                </a:custGeom>
                <a:solidFill>
                  <a:srgbClr val="FFFFFF"/>
                </a:solidFill>
                <a:ln w="3607" cap="flat">
                  <a:noFill/>
                  <a:prstDash val="solid"/>
                  <a:miter/>
                </a:ln>
              </p:spPr>
              <p:txBody>
                <a:bodyPr rtlCol="0" anchor="ctr"/>
                <a:lstStyle/>
                <a:p>
                  <a:endParaRPr lang="en-US"/>
                </a:p>
              </p:txBody>
            </p:sp>
            <p:sp>
              <p:nvSpPr>
                <p:cNvPr id="65" name="Freeform 105">
                  <a:extLst>
                    <a:ext uri="{FF2B5EF4-FFF2-40B4-BE49-F238E27FC236}">
                      <a16:creationId xmlns:a16="http://schemas.microsoft.com/office/drawing/2014/main" id="{139B2533-BAE7-BAE0-63A2-790C7D2859A5}"/>
                    </a:ext>
                  </a:extLst>
                </p:cNvPr>
                <p:cNvSpPr/>
                <p:nvPr/>
              </p:nvSpPr>
              <p:spPr>
                <a:xfrm>
                  <a:off x="9643390" y="4621570"/>
                  <a:ext cx="721" cy="3609"/>
                </a:xfrm>
                <a:custGeom>
                  <a:avLst/>
                  <a:gdLst>
                    <a:gd name="connsiteX0" fmla="*/ 722 w 721"/>
                    <a:gd name="connsiteY0" fmla="*/ 0 h 3609"/>
                    <a:gd name="connsiteX1" fmla="*/ 0 w 721"/>
                    <a:gd name="connsiteY1" fmla="*/ 0 h 3609"/>
                    <a:gd name="connsiteX2" fmla="*/ 722 w 721"/>
                    <a:gd name="connsiteY2" fmla="*/ 0 h 3609"/>
                  </a:gdLst>
                  <a:ahLst/>
                  <a:cxnLst>
                    <a:cxn ang="0">
                      <a:pos x="connsiteX0" y="connsiteY0"/>
                    </a:cxn>
                    <a:cxn ang="0">
                      <a:pos x="connsiteX1" y="connsiteY1"/>
                    </a:cxn>
                    <a:cxn ang="0">
                      <a:pos x="connsiteX2" y="connsiteY2"/>
                    </a:cxn>
                  </a:cxnLst>
                  <a:rect l="l" t="t" r="r" b="b"/>
                  <a:pathLst>
                    <a:path w="721" h="3609">
                      <a:moveTo>
                        <a:pt x="722" y="0"/>
                      </a:moveTo>
                      <a:cubicBezTo>
                        <a:pt x="360" y="0"/>
                        <a:pt x="360" y="0"/>
                        <a:pt x="0" y="0"/>
                      </a:cubicBezTo>
                      <a:cubicBezTo>
                        <a:pt x="360" y="0"/>
                        <a:pt x="722" y="0"/>
                        <a:pt x="722" y="0"/>
                      </a:cubicBezTo>
                      <a:close/>
                    </a:path>
                  </a:pathLst>
                </a:custGeom>
                <a:solidFill>
                  <a:srgbClr val="FFFFFF"/>
                </a:solidFill>
                <a:ln w="3607" cap="flat">
                  <a:noFill/>
                  <a:prstDash val="solid"/>
                  <a:miter/>
                </a:ln>
              </p:spPr>
              <p:txBody>
                <a:bodyPr rtlCol="0" anchor="ctr"/>
                <a:lstStyle/>
                <a:p>
                  <a:endParaRPr lang="en-US"/>
                </a:p>
              </p:txBody>
            </p:sp>
            <p:sp>
              <p:nvSpPr>
                <p:cNvPr id="66" name="Freeform 106">
                  <a:extLst>
                    <a:ext uri="{FF2B5EF4-FFF2-40B4-BE49-F238E27FC236}">
                      <a16:creationId xmlns:a16="http://schemas.microsoft.com/office/drawing/2014/main" id="{20F5DCBB-797F-DB2D-BD3E-3BDC3F0BCB80}"/>
                    </a:ext>
                  </a:extLst>
                </p:cNvPr>
                <p:cNvSpPr/>
                <p:nvPr/>
              </p:nvSpPr>
              <p:spPr>
                <a:xfrm>
                  <a:off x="9622455" y="4659830"/>
                  <a:ext cx="4692" cy="360"/>
                </a:xfrm>
                <a:custGeom>
                  <a:avLst/>
                  <a:gdLst>
                    <a:gd name="connsiteX0" fmla="*/ 0 w 4692"/>
                    <a:gd name="connsiteY0" fmla="*/ 0 h 360"/>
                    <a:gd name="connsiteX1" fmla="*/ 0 w 4692"/>
                    <a:gd name="connsiteY1" fmla="*/ 0 h 360"/>
                    <a:gd name="connsiteX2" fmla="*/ 4692 w 4692"/>
                    <a:gd name="connsiteY2" fmla="*/ 361 h 360"/>
                    <a:gd name="connsiteX3" fmla="*/ 0 w 4692"/>
                    <a:gd name="connsiteY3" fmla="*/ 0 h 360"/>
                  </a:gdLst>
                  <a:ahLst/>
                  <a:cxnLst>
                    <a:cxn ang="0">
                      <a:pos x="connsiteX0" y="connsiteY0"/>
                    </a:cxn>
                    <a:cxn ang="0">
                      <a:pos x="connsiteX1" y="connsiteY1"/>
                    </a:cxn>
                    <a:cxn ang="0">
                      <a:pos x="connsiteX2" y="connsiteY2"/>
                    </a:cxn>
                    <a:cxn ang="0">
                      <a:pos x="connsiteX3" y="connsiteY3"/>
                    </a:cxn>
                  </a:cxnLst>
                  <a:rect l="l" t="t" r="r" b="b"/>
                  <a:pathLst>
                    <a:path w="4692" h="360">
                      <a:moveTo>
                        <a:pt x="0" y="0"/>
                      </a:moveTo>
                      <a:lnTo>
                        <a:pt x="0" y="0"/>
                      </a:lnTo>
                      <a:cubicBezTo>
                        <a:pt x="1443" y="0"/>
                        <a:pt x="3248" y="361"/>
                        <a:pt x="4692" y="361"/>
                      </a:cubicBezTo>
                      <a:cubicBezTo>
                        <a:pt x="3248" y="361"/>
                        <a:pt x="1443" y="0"/>
                        <a:pt x="0" y="0"/>
                      </a:cubicBezTo>
                      <a:close/>
                    </a:path>
                  </a:pathLst>
                </a:custGeom>
                <a:solidFill>
                  <a:srgbClr val="FFFFFF"/>
                </a:solidFill>
                <a:ln w="3607" cap="flat">
                  <a:noFill/>
                  <a:prstDash val="solid"/>
                  <a:miter/>
                </a:ln>
              </p:spPr>
              <p:txBody>
                <a:bodyPr rtlCol="0" anchor="ctr"/>
                <a:lstStyle/>
                <a:p>
                  <a:endParaRPr lang="en-US"/>
                </a:p>
              </p:txBody>
            </p:sp>
            <p:sp>
              <p:nvSpPr>
                <p:cNvPr id="67" name="Freeform 107">
                  <a:extLst>
                    <a:ext uri="{FF2B5EF4-FFF2-40B4-BE49-F238E27FC236}">
                      <a16:creationId xmlns:a16="http://schemas.microsoft.com/office/drawing/2014/main" id="{4B28964D-6FBE-155A-9A5C-9BD1042FE43F}"/>
                    </a:ext>
                  </a:extLst>
                </p:cNvPr>
                <p:cNvSpPr/>
                <p:nvPr/>
              </p:nvSpPr>
              <p:spPr>
                <a:xfrm>
                  <a:off x="9585638" y="4626984"/>
                  <a:ext cx="1804" cy="6496"/>
                </a:xfrm>
                <a:custGeom>
                  <a:avLst/>
                  <a:gdLst>
                    <a:gd name="connsiteX0" fmla="*/ 0 w 1804"/>
                    <a:gd name="connsiteY0" fmla="*/ 0 h 6496"/>
                    <a:gd name="connsiteX1" fmla="*/ 1805 w 1804"/>
                    <a:gd name="connsiteY1" fmla="*/ 6497 h 6496"/>
                    <a:gd name="connsiteX2" fmla="*/ 0 w 1804"/>
                    <a:gd name="connsiteY2" fmla="*/ 0 h 6496"/>
                  </a:gdLst>
                  <a:ahLst/>
                  <a:cxnLst>
                    <a:cxn ang="0">
                      <a:pos x="connsiteX0" y="connsiteY0"/>
                    </a:cxn>
                    <a:cxn ang="0">
                      <a:pos x="connsiteX1" y="connsiteY1"/>
                    </a:cxn>
                    <a:cxn ang="0">
                      <a:pos x="connsiteX2" y="connsiteY2"/>
                    </a:cxn>
                  </a:cxnLst>
                  <a:rect l="l" t="t" r="r" b="b"/>
                  <a:pathLst>
                    <a:path w="1804" h="6496">
                      <a:moveTo>
                        <a:pt x="0" y="0"/>
                      </a:moveTo>
                      <a:cubicBezTo>
                        <a:pt x="360" y="2166"/>
                        <a:pt x="1083" y="4331"/>
                        <a:pt x="1805" y="6497"/>
                      </a:cubicBezTo>
                      <a:cubicBezTo>
                        <a:pt x="1083" y="4331"/>
                        <a:pt x="360" y="2166"/>
                        <a:pt x="0" y="0"/>
                      </a:cubicBezTo>
                      <a:close/>
                    </a:path>
                  </a:pathLst>
                </a:custGeom>
                <a:solidFill>
                  <a:srgbClr val="FFFFFF"/>
                </a:solidFill>
                <a:ln w="3607" cap="flat">
                  <a:noFill/>
                  <a:prstDash val="solid"/>
                  <a:miter/>
                </a:ln>
              </p:spPr>
              <p:txBody>
                <a:bodyPr rtlCol="0" anchor="ctr"/>
                <a:lstStyle/>
                <a:p>
                  <a:endParaRPr lang="en-US"/>
                </a:p>
              </p:txBody>
            </p:sp>
            <p:sp>
              <p:nvSpPr>
                <p:cNvPr id="68" name="Freeform 108">
                  <a:extLst>
                    <a:ext uri="{FF2B5EF4-FFF2-40B4-BE49-F238E27FC236}">
                      <a16:creationId xmlns:a16="http://schemas.microsoft.com/office/drawing/2014/main" id="{16D17919-7D5A-C78E-CA59-017723410AED}"/>
                    </a:ext>
                  </a:extLst>
                </p:cNvPr>
                <p:cNvSpPr/>
                <p:nvPr/>
              </p:nvSpPr>
              <p:spPr>
                <a:xfrm>
                  <a:off x="9696810" y="4652972"/>
                  <a:ext cx="3248" cy="1083"/>
                </a:xfrm>
                <a:custGeom>
                  <a:avLst/>
                  <a:gdLst>
                    <a:gd name="connsiteX0" fmla="*/ 0 w 3248"/>
                    <a:gd name="connsiteY0" fmla="*/ 1083 h 1083"/>
                    <a:gd name="connsiteX1" fmla="*/ 3248 w 3248"/>
                    <a:gd name="connsiteY1" fmla="*/ 0 h 1083"/>
                    <a:gd name="connsiteX2" fmla="*/ 0 w 3248"/>
                    <a:gd name="connsiteY2" fmla="*/ 1083 h 1083"/>
                  </a:gdLst>
                  <a:ahLst/>
                  <a:cxnLst>
                    <a:cxn ang="0">
                      <a:pos x="connsiteX0" y="connsiteY0"/>
                    </a:cxn>
                    <a:cxn ang="0">
                      <a:pos x="connsiteX1" y="connsiteY1"/>
                    </a:cxn>
                    <a:cxn ang="0">
                      <a:pos x="connsiteX2" y="connsiteY2"/>
                    </a:cxn>
                  </a:cxnLst>
                  <a:rect l="l" t="t" r="r" b="b"/>
                  <a:pathLst>
                    <a:path w="3248" h="1083">
                      <a:moveTo>
                        <a:pt x="0" y="1083"/>
                      </a:moveTo>
                      <a:cubicBezTo>
                        <a:pt x="1082" y="722"/>
                        <a:pt x="2165" y="361"/>
                        <a:pt x="3248" y="0"/>
                      </a:cubicBezTo>
                      <a:cubicBezTo>
                        <a:pt x="2165" y="361"/>
                        <a:pt x="1082" y="722"/>
                        <a:pt x="0" y="1083"/>
                      </a:cubicBezTo>
                      <a:close/>
                    </a:path>
                  </a:pathLst>
                </a:custGeom>
                <a:solidFill>
                  <a:srgbClr val="FFFFFF"/>
                </a:solidFill>
                <a:ln w="3607" cap="flat">
                  <a:noFill/>
                  <a:prstDash val="solid"/>
                  <a:miter/>
                </a:ln>
              </p:spPr>
              <p:txBody>
                <a:bodyPr rtlCol="0" anchor="ctr"/>
                <a:lstStyle/>
                <a:p>
                  <a:endParaRPr lang="en-US"/>
                </a:p>
              </p:txBody>
            </p:sp>
            <p:sp>
              <p:nvSpPr>
                <p:cNvPr id="69" name="Freeform 109">
                  <a:extLst>
                    <a:ext uri="{FF2B5EF4-FFF2-40B4-BE49-F238E27FC236}">
                      <a16:creationId xmlns:a16="http://schemas.microsoft.com/office/drawing/2014/main" id="{59DC2D41-E4F1-5FDD-F4A9-209DCF1BE156}"/>
                    </a:ext>
                  </a:extLst>
                </p:cNvPr>
                <p:cNvSpPr/>
                <p:nvPr/>
              </p:nvSpPr>
              <p:spPr>
                <a:xfrm>
                  <a:off x="9584194" y="4617599"/>
                  <a:ext cx="722" cy="6496"/>
                </a:xfrm>
                <a:custGeom>
                  <a:avLst/>
                  <a:gdLst>
                    <a:gd name="connsiteX0" fmla="*/ 0 w 722"/>
                    <a:gd name="connsiteY0" fmla="*/ 0 h 6496"/>
                    <a:gd name="connsiteX1" fmla="*/ 723 w 722"/>
                    <a:gd name="connsiteY1" fmla="*/ 6497 h 6496"/>
                    <a:gd name="connsiteX2" fmla="*/ 0 w 722"/>
                    <a:gd name="connsiteY2" fmla="*/ 0 h 6496"/>
                  </a:gdLst>
                  <a:ahLst/>
                  <a:cxnLst>
                    <a:cxn ang="0">
                      <a:pos x="connsiteX0" y="connsiteY0"/>
                    </a:cxn>
                    <a:cxn ang="0">
                      <a:pos x="connsiteX1" y="connsiteY1"/>
                    </a:cxn>
                    <a:cxn ang="0">
                      <a:pos x="connsiteX2" y="connsiteY2"/>
                    </a:cxn>
                  </a:cxnLst>
                  <a:rect l="l" t="t" r="r" b="b"/>
                  <a:pathLst>
                    <a:path w="722" h="6496">
                      <a:moveTo>
                        <a:pt x="0" y="0"/>
                      </a:moveTo>
                      <a:cubicBezTo>
                        <a:pt x="0" y="2166"/>
                        <a:pt x="361" y="4331"/>
                        <a:pt x="723" y="6497"/>
                      </a:cubicBezTo>
                      <a:cubicBezTo>
                        <a:pt x="361" y="4331"/>
                        <a:pt x="0" y="2166"/>
                        <a:pt x="0" y="0"/>
                      </a:cubicBezTo>
                      <a:close/>
                    </a:path>
                  </a:pathLst>
                </a:custGeom>
                <a:solidFill>
                  <a:srgbClr val="FFFFFF"/>
                </a:solidFill>
                <a:ln w="3607" cap="flat">
                  <a:noFill/>
                  <a:prstDash val="solid"/>
                  <a:miter/>
                </a:ln>
              </p:spPr>
              <p:txBody>
                <a:bodyPr rtlCol="0" anchor="ctr"/>
                <a:lstStyle/>
                <a:p>
                  <a:endParaRPr lang="en-US"/>
                </a:p>
              </p:txBody>
            </p:sp>
            <p:sp>
              <p:nvSpPr>
                <p:cNvPr id="70" name="Freeform 110">
                  <a:extLst>
                    <a:ext uri="{FF2B5EF4-FFF2-40B4-BE49-F238E27FC236}">
                      <a16:creationId xmlns:a16="http://schemas.microsoft.com/office/drawing/2014/main" id="{8DD065FF-086E-BD7E-87EE-DCC2880EFDA2}"/>
                    </a:ext>
                  </a:extLst>
                </p:cNvPr>
                <p:cNvSpPr/>
                <p:nvPr/>
              </p:nvSpPr>
              <p:spPr>
                <a:xfrm>
                  <a:off x="9584284" y="4610380"/>
                  <a:ext cx="270" cy="7218"/>
                </a:xfrm>
                <a:custGeom>
                  <a:avLst/>
                  <a:gdLst>
                    <a:gd name="connsiteX0" fmla="*/ 271 w 270"/>
                    <a:gd name="connsiteY0" fmla="*/ 0 h 7218"/>
                    <a:gd name="connsiteX1" fmla="*/ 271 w 270"/>
                    <a:gd name="connsiteY1" fmla="*/ 7219 h 7218"/>
                    <a:gd name="connsiteX2" fmla="*/ 271 w 270"/>
                    <a:gd name="connsiteY2" fmla="*/ 0 h 7218"/>
                  </a:gdLst>
                  <a:ahLst/>
                  <a:cxnLst>
                    <a:cxn ang="0">
                      <a:pos x="connsiteX0" y="connsiteY0"/>
                    </a:cxn>
                    <a:cxn ang="0">
                      <a:pos x="connsiteX1" y="connsiteY1"/>
                    </a:cxn>
                    <a:cxn ang="0">
                      <a:pos x="connsiteX2" y="connsiteY2"/>
                    </a:cxn>
                  </a:cxnLst>
                  <a:rect l="l" t="t" r="r" b="b"/>
                  <a:pathLst>
                    <a:path w="270" h="7218">
                      <a:moveTo>
                        <a:pt x="271" y="0"/>
                      </a:moveTo>
                      <a:cubicBezTo>
                        <a:pt x="-90" y="2526"/>
                        <a:pt x="-90" y="5053"/>
                        <a:pt x="271" y="7219"/>
                      </a:cubicBezTo>
                      <a:cubicBezTo>
                        <a:pt x="-90" y="5053"/>
                        <a:pt x="-90" y="2526"/>
                        <a:pt x="271" y="0"/>
                      </a:cubicBezTo>
                      <a:close/>
                    </a:path>
                  </a:pathLst>
                </a:custGeom>
                <a:solidFill>
                  <a:srgbClr val="FFFFFF"/>
                </a:solidFill>
                <a:ln w="3607" cap="flat">
                  <a:noFill/>
                  <a:prstDash val="solid"/>
                  <a:miter/>
                </a:ln>
              </p:spPr>
              <p:txBody>
                <a:bodyPr rtlCol="0" anchor="ctr"/>
                <a:lstStyle/>
                <a:p>
                  <a:endParaRPr lang="en-US"/>
                </a:p>
              </p:txBody>
            </p:sp>
            <p:sp>
              <p:nvSpPr>
                <p:cNvPr id="71" name="Freeform 111">
                  <a:extLst>
                    <a:ext uri="{FF2B5EF4-FFF2-40B4-BE49-F238E27FC236}">
                      <a16:creationId xmlns:a16="http://schemas.microsoft.com/office/drawing/2014/main" id="{0531E3E7-D55F-8B96-4220-E4CF82DC5E7B}"/>
                    </a:ext>
                  </a:extLst>
                </p:cNvPr>
                <p:cNvSpPr/>
                <p:nvPr/>
              </p:nvSpPr>
              <p:spPr>
                <a:xfrm>
                  <a:off x="9707639" y="4648280"/>
                  <a:ext cx="2526" cy="1443"/>
                </a:xfrm>
                <a:custGeom>
                  <a:avLst/>
                  <a:gdLst>
                    <a:gd name="connsiteX0" fmla="*/ 0 w 2526"/>
                    <a:gd name="connsiteY0" fmla="*/ 1443 h 1443"/>
                    <a:gd name="connsiteX1" fmla="*/ 2526 w 2526"/>
                    <a:gd name="connsiteY1" fmla="*/ 0 h 1443"/>
                    <a:gd name="connsiteX2" fmla="*/ 0 w 2526"/>
                    <a:gd name="connsiteY2" fmla="*/ 1443 h 1443"/>
                  </a:gdLst>
                  <a:ahLst/>
                  <a:cxnLst>
                    <a:cxn ang="0">
                      <a:pos x="connsiteX0" y="connsiteY0"/>
                    </a:cxn>
                    <a:cxn ang="0">
                      <a:pos x="connsiteX1" y="connsiteY1"/>
                    </a:cxn>
                    <a:cxn ang="0">
                      <a:pos x="connsiteX2" y="connsiteY2"/>
                    </a:cxn>
                  </a:cxnLst>
                  <a:rect l="l" t="t" r="r" b="b"/>
                  <a:pathLst>
                    <a:path w="2526" h="1443">
                      <a:moveTo>
                        <a:pt x="0" y="1443"/>
                      </a:moveTo>
                      <a:cubicBezTo>
                        <a:pt x="1082" y="1083"/>
                        <a:pt x="1805" y="361"/>
                        <a:pt x="2526" y="0"/>
                      </a:cubicBezTo>
                      <a:cubicBezTo>
                        <a:pt x="1805" y="361"/>
                        <a:pt x="722" y="722"/>
                        <a:pt x="0" y="1443"/>
                      </a:cubicBezTo>
                      <a:close/>
                    </a:path>
                  </a:pathLst>
                </a:custGeom>
                <a:solidFill>
                  <a:srgbClr val="FFFFFF"/>
                </a:solidFill>
                <a:ln w="3607" cap="flat">
                  <a:noFill/>
                  <a:prstDash val="solid"/>
                  <a:miter/>
                </a:ln>
              </p:spPr>
              <p:txBody>
                <a:bodyPr rtlCol="0" anchor="ctr"/>
                <a:lstStyle/>
                <a:p>
                  <a:endParaRPr lang="en-US"/>
                </a:p>
              </p:txBody>
            </p:sp>
            <p:sp>
              <p:nvSpPr>
                <p:cNvPr id="72" name="Freeform 112">
                  <a:extLst>
                    <a:ext uri="{FF2B5EF4-FFF2-40B4-BE49-F238E27FC236}">
                      <a16:creationId xmlns:a16="http://schemas.microsoft.com/office/drawing/2014/main" id="{E29083AA-A54C-520D-D295-9AA84BB9AAEE}"/>
                    </a:ext>
                  </a:extLst>
                </p:cNvPr>
                <p:cNvSpPr/>
                <p:nvPr/>
              </p:nvSpPr>
              <p:spPr>
                <a:xfrm>
                  <a:off x="9590691" y="4610019"/>
                  <a:ext cx="2887" cy="1083"/>
                </a:xfrm>
                <a:custGeom>
                  <a:avLst/>
                  <a:gdLst>
                    <a:gd name="connsiteX0" fmla="*/ 2888 w 2887"/>
                    <a:gd name="connsiteY0" fmla="*/ 1083 h 1083"/>
                    <a:gd name="connsiteX1" fmla="*/ 0 w 2887"/>
                    <a:gd name="connsiteY1" fmla="*/ 0 h 1083"/>
                    <a:gd name="connsiteX2" fmla="*/ 2888 w 2887"/>
                    <a:gd name="connsiteY2" fmla="*/ 1083 h 1083"/>
                  </a:gdLst>
                  <a:ahLst/>
                  <a:cxnLst>
                    <a:cxn ang="0">
                      <a:pos x="connsiteX0" y="connsiteY0"/>
                    </a:cxn>
                    <a:cxn ang="0">
                      <a:pos x="connsiteX1" y="connsiteY1"/>
                    </a:cxn>
                    <a:cxn ang="0">
                      <a:pos x="connsiteX2" y="connsiteY2"/>
                    </a:cxn>
                  </a:cxnLst>
                  <a:rect l="l" t="t" r="r" b="b"/>
                  <a:pathLst>
                    <a:path w="2887" h="1083">
                      <a:moveTo>
                        <a:pt x="2888" y="1083"/>
                      </a:moveTo>
                      <a:cubicBezTo>
                        <a:pt x="1805" y="722"/>
                        <a:pt x="1083" y="361"/>
                        <a:pt x="0" y="0"/>
                      </a:cubicBezTo>
                      <a:cubicBezTo>
                        <a:pt x="1083" y="361"/>
                        <a:pt x="2166" y="722"/>
                        <a:pt x="2888" y="1083"/>
                      </a:cubicBezTo>
                      <a:close/>
                    </a:path>
                  </a:pathLst>
                </a:custGeom>
                <a:solidFill>
                  <a:srgbClr val="FFFFFF"/>
                </a:solidFill>
                <a:ln w="3607" cap="flat">
                  <a:noFill/>
                  <a:prstDash val="solid"/>
                  <a:miter/>
                </a:ln>
              </p:spPr>
              <p:txBody>
                <a:bodyPr rtlCol="0" anchor="ctr"/>
                <a:lstStyle/>
                <a:p>
                  <a:endParaRPr lang="en-US"/>
                </a:p>
              </p:txBody>
            </p:sp>
            <p:sp>
              <p:nvSpPr>
                <p:cNvPr id="73" name="Freeform 113">
                  <a:extLst>
                    <a:ext uri="{FF2B5EF4-FFF2-40B4-BE49-F238E27FC236}">
                      <a16:creationId xmlns:a16="http://schemas.microsoft.com/office/drawing/2014/main" id="{392F4113-1A65-D78B-4661-BD23495F927D}"/>
                    </a:ext>
                  </a:extLst>
                </p:cNvPr>
                <p:cNvSpPr/>
                <p:nvPr/>
              </p:nvSpPr>
              <p:spPr>
                <a:xfrm>
                  <a:off x="9701141" y="4651528"/>
                  <a:ext cx="2526" cy="1083"/>
                </a:xfrm>
                <a:custGeom>
                  <a:avLst/>
                  <a:gdLst>
                    <a:gd name="connsiteX0" fmla="*/ 0 w 2526"/>
                    <a:gd name="connsiteY0" fmla="*/ 1083 h 1083"/>
                    <a:gd name="connsiteX1" fmla="*/ 2526 w 2526"/>
                    <a:gd name="connsiteY1" fmla="*/ 0 h 1083"/>
                    <a:gd name="connsiteX2" fmla="*/ 0 w 2526"/>
                    <a:gd name="connsiteY2" fmla="*/ 1083 h 1083"/>
                  </a:gdLst>
                  <a:ahLst/>
                  <a:cxnLst>
                    <a:cxn ang="0">
                      <a:pos x="connsiteX0" y="connsiteY0"/>
                    </a:cxn>
                    <a:cxn ang="0">
                      <a:pos x="connsiteX1" y="connsiteY1"/>
                    </a:cxn>
                    <a:cxn ang="0">
                      <a:pos x="connsiteX2" y="connsiteY2"/>
                    </a:cxn>
                  </a:cxnLst>
                  <a:rect l="l" t="t" r="r" b="b"/>
                  <a:pathLst>
                    <a:path w="2526" h="1083">
                      <a:moveTo>
                        <a:pt x="0" y="1083"/>
                      </a:moveTo>
                      <a:cubicBezTo>
                        <a:pt x="1083" y="722"/>
                        <a:pt x="1805" y="361"/>
                        <a:pt x="2526" y="0"/>
                      </a:cubicBezTo>
                      <a:cubicBezTo>
                        <a:pt x="1805" y="361"/>
                        <a:pt x="722" y="722"/>
                        <a:pt x="0" y="1083"/>
                      </a:cubicBezTo>
                      <a:close/>
                    </a:path>
                  </a:pathLst>
                </a:custGeom>
                <a:solidFill>
                  <a:srgbClr val="FFFFFF"/>
                </a:solidFill>
                <a:ln w="3607" cap="flat">
                  <a:noFill/>
                  <a:prstDash val="solid"/>
                  <a:miter/>
                </a:ln>
              </p:spPr>
              <p:txBody>
                <a:bodyPr rtlCol="0" anchor="ctr"/>
                <a:lstStyle/>
                <a:p>
                  <a:endParaRPr lang="en-US"/>
                </a:p>
              </p:txBody>
            </p:sp>
            <p:sp>
              <p:nvSpPr>
                <p:cNvPr id="74" name="Freeform 114">
                  <a:extLst>
                    <a:ext uri="{FF2B5EF4-FFF2-40B4-BE49-F238E27FC236}">
                      <a16:creationId xmlns:a16="http://schemas.microsoft.com/office/drawing/2014/main" id="{E0BCF235-7CFC-DCD6-CEE7-E5DEEDB63F46}"/>
                    </a:ext>
                  </a:extLst>
                </p:cNvPr>
                <p:cNvSpPr/>
                <p:nvPr/>
              </p:nvSpPr>
              <p:spPr>
                <a:xfrm>
                  <a:off x="9716301" y="4640700"/>
                  <a:ext cx="5052" cy="3970"/>
                </a:xfrm>
                <a:custGeom>
                  <a:avLst/>
                  <a:gdLst>
                    <a:gd name="connsiteX0" fmla="*/ 5053 w 5052"/>
                    <a:gd name="connsiteY0" fmla="*/ 0 h 3970"/>
                    <a:gd name="connsiteX1" fmla="*/ 0 w 5052"/>
                    <a:gd name="connsiteY1" fmla="*/ 3971 h 3970"/>
                    <a:gd name="connsiteX2" fmla="*/ 5053 w 5052"/>
                    <a:gd name="connsiteY2" fmla="*/ 0 h 3970"/>
                  </a:gdLst>
                  <a:ahLst/>
                  <a:cxnLst>
                    <a:cxn ang="0">
                      <a:pos x="connsiteX0" y="connsiteY0"/>
                    </a:cxn>
                    <a:cxn ang="0">
                      <a:pos x="connsiteX1" y="connsiteY1"/>
                    </a:cxn>
                    <a:cxn ang="0">
                      <a:pos x="connsiteX2" y="connsiteY2"/>
                    </a:cxn>
                  </a:cxnLst>
                  <a:rect l="l" t="t" r="r" b="b"/>
                  <a:pathLst>
                    <a:path w="5052" h="3970">
                      <a:moveTo>
                        <a:pt x="5053" y="0"/>
                      </a:moveTo>
                      <a:cubicBezTo>
                        <a:pt x="3609" y="1444"/>
                        <a:pt x="1805" y="2527"/>
                        <a:pt x="0" y="3971"/>
                      </a:cubicBezTo>
                      <a:cubicBezTo>
                        <a:pt x="1805" y="2527"/>
                        <a:pt x="3609" y="1083"/>
                        <a:pt x="5053" y="0"/>
                      </a:cubicBezTo>
                      <a:close/>
                    </a:path>
                  </a:pathLst>
                </a:custGeom>
                <a:solidFill>
                  <a:srgbClr val="FFFFFF"/>
                </a:solidFill>
                <a:ln w="3607" cap="flat">
                  <a:noFill/>
                  <a:prstDash val="solid"/>
                  <a:miter/>
                </a:ln>
              </p:spPr>
              <p:txBody>
                <a:bodyPr rtlCol="0" anchor="ctr"/>
                <a:lstStyle/>
                <a:p>
                  <a:endParaRPr lang="en-US"/>
                </a:p>
              </p:txBody>
            </p:sp>
            <p:sp>
              <p:nvSpPr>
                <p:cNvPr id="75" name="Freeform 115">
                  <a:extLst>
                    <a:ext uri="{FF2B5EF4-FFF2-40B4-BE49-F238E27FC236}">
                      <a16:creationId xmlns:a16="http://schemas.microsoft.com/office/drawing/2014/main" id="{DA998061-51D4-D1F3-1DB2-52D1439A06E8}"/>
                    </a:ext>
                  </a:extLst>
                </p:cNvPr>
                <p:cNvSpPr/>
                <p:nvPr/>
              </p:nvSpPr>
              <p:spPr>
                <a:xfrm>
                  <a:off x="9704029" y="4649723"/>
                  <a:ext cx="2886" cy="1443"/>
                </a:xfrm>
                <a:custGeom>
                  <a:avLst/>
                  <a:gdLst>
                    <a:gd name="connsiteX0" fmla="*/ 0 w 2886"/>
                    <a:gd name="connsiteY0" fmla="*/ 1444 h 1443"/>
                    <a:gd name="connsiteX1" fmla="*/ 2887 w 2886"/>
                    <a:gd name="connsiteY1" fmla="*/ 0 h 1443"/>
                    <a:gd name="connsiteX2" fmla="*/ 0 w 2886"/>
                    <a:gd name="connsiteY2" fmla="*/ 1444 h 1443"/>
                  </a:gdLst>
                  <a:ahLst/>
                  <a:cxnLst>
                    <a:cxn ang="0">
                      <a:pos x="connsiteX0" y="connsiteY0"/>
                    </a:cxn>
                    <a:cxn ang="0">
                      <a:pos x="connsiteX1" y="connsiteY1"/>
                    </a:cxn>
                    <a:cxn ang="0">
                      <a:pos x="connsiteX2" y="connsiteY2"/>
                    </a:cxn>
                  </a:cxnLst>
                  <a:rect l="l" t="t" r="r" b="b"/>
                  <a:pathLst>
                    <a:path w="2886" h="1443">
                      <a:moveTo>
                        <a:pt x="0" y="1444"/>
                      </a:moveTo>
                      <a:cubicBezTo>
                        <a:pt x="1082" y="1083"/>
                        <a:pt x="2165" y="361"/>
                        <a:pt x="2887" y="0"/>
                      </a:cubicBezTo>
                      <a:cubicBezTo>
                        <a:pt x="2165" y="361"/>
                        <a:pt x="1082" y="1083"/>
                        <a:pt x="0" y="1444"/>
                      </a:cubicBezTo>
                      <a:close/>
                    </a:path>
                  </a:pathLst>
                </a:custGeom>
                <a:solidFill>
                  <a:srgbClr val="FFFFFF"/>
                </a:solidFill>
                <a:ln w="3607" cap="flat">
                  <a:noFill/>
                  <a:prstDash val="solid"/>
                  <a:miter/>
                </a:ln>
              </p:spPr>
              <p:txBody>
                <a:bodyPr rtlCol="0" anchor="ctr"/>
                <a:lstStyle/>
                <a:p>
                  <a:endParaRPr lang="en-US"/>
                </a:p>
              </p:txBody>
            </p:sp>
            <p:sp>
              <p:nvSpPr>
                <p:cNvPr id="76" name="Freeform 116">
                  <a:extLst>
                    <a:ext uri="{FF2B5EF4-FFF2-40B4-BE49-F238E27FC236}">
                      <a16:creationId xmlns:a16="http://schemas.microsoft.com/office/drawing/2014/main" id="{02097A06-21C6-2F53-4E05-916F2257C5A2}"/>
                    </a:ext>
                  </a:extLst>
                </p:cNvPr>
                <p:cNvSpPr/>
                <p:nvPr/>
              </p:nvSpPr>
              <p:spPr>
                <a:xfrm>
                  <a:off x="9573727" y="4557321"/>
                  <a:ext cx="361" cy="3970"/>
                </a:xfrm>
                <a:custGeom>
                  <a:avLst/>
                  <a:gdLst>
                    <a:gd name="connsiteX0" fmla="*/ 0 w 361"/>
                    <a:gd name="connsiteY0" fmla="*/ 3970 h 3970"/>
                    <a:gd name="connsiteX1" fmla="*/ 361 w 361"/>
                    <a:gd name="connsiteY1" fmla="*/ 0 h 3970"/>
                    <a:gd name="connsiteX2" fmla="*/ 0 w 361"/>
                    <a:gd name="connsiteY2" fmla="*/ 3970 h 3970"/>
                  </a:gdLst>
                  <a:ahLst/>
                  <a:cxnLst>
                    <a:cxn ang="0">
                      <a:pos x="connsiteX0" y="connsiteY0"/>
                    </a:cxn>
                    <a:cxn ang="0">
                      <a:pos x="connsiteX1" y="connsiteY1"/>
                    </a:cxn>
                    <a:cxn ang="0">
                      <a:pos x="connsiteX2" y="connsiteY2"/>
                    </a:cxn>
                  </a:cxnLst>
                  <a:rect l="l" t="t" r="r" b="b"/>
                  <a:pathLst>
                    <a:path w="361" h="3970">
                      <a:moveTo>
                        <a:pt x="0" y="3970"/>
                      </a:moveTo>
                      <a:cubicBezTo>
                        <a:pt x="0" y="2527"/>
                        <a:pt x="361" y="1083"/>
                        <a:pt x="361" y="0"/>
                      </a:cubicBezTo>
                      <a:cubicBezTo>
                        <a:pt x="361" y="1444"/>
                        <a:pt x="0" y="2527"/>
                        <a:pt x="0" y="3970"/>
                      </a:cubicBezTo>
                      <a:close/>
                    </a:path>
                  </a:pathLst>
                </a:custGeom>
                <a:solidFill>
                  <a:srgbClr val="FFFFFF"/>
                </a:solidFill>
                <a:ln w="3607" cap="flat">
                  <a:noFill/>
                  <a:prstDash val="solid"/>
                  <a:miter/>
                </a:ln>
              </p:spPr>
              <p:txBody>
                <a:bodyPr rtlCol="0" anchor="ctr"/>
                <a:lstStyle/>
                <a:p>
                  <a:endParaRPr lang="en-US"/>
                </a:p>
              </p:txBody>
            </p:sp>
            <p:sp>
              <p:nvSpPr>
                <p:cNvPr id="77" name="Freeform 117">
                  <a:extLst>
                    <a:ext uri="{FF2B5EF4-FFF2-40B4-BE49-F238E27FC236}">
                      <a16:creationId xmlns:a16="http://schemas.microsoft.com/office/drawing/2014/main" id="{1795C043-8131-5D0B-68D4-BD3FEBFD7D15}"/>
                    </a:ext>
                  </a:extLst>
                </p:cNvPr>
                <p:cNvSpPr/>
                <p:nvPr/>
              </p:nvSpPr>
              <p:spPr>
                <a:xfrm>
                  <a:off x="9574449" y="4570676"/>
                  <a:ext cx="1804" cy="5414"/>
                </a:xfrm>
                <a:custGeom>
                  <a:avLst/>
                  <a:gdLst>
                    <a:gd name="connsiteX0" fmla="*/ 0 w 1804"/>
                    <a:gd name="connsiteY0" fmla="*/ 0 h 5414"/>
                    <a:gd name="connsiteX1" fmla="*/ 1805 w 1804"/>
                    <a:gd name="connsiteY1" fmla="*/ 5414 h 5414"/>
                    <a:gd name="connsiteX2" fmla="*/ 0 w 1804"/>
                    <a:gd name="connsiteY2" fmla="*/ 0 h 5414"/>
                  </a:gdLst>
                  <a:ahLst/>
                  <a:cxnLst>
                    <a:cxn ang="0">
                      <a:pos x="connsiteX0" y="connsiteY0"/>
                    </a:cxn>
                    <a:cxn ang="0">
                      <a:pos x="connsiteX1" y="connsiteY1"/>
                    </a:cxn>
                    <a:cxn ang="0">
                      <a:pos x="connsiteX2" y="connsiteY2"/>
                    </a:cxn>
                  </a:cxnLst>
                  <a:rect l="l" t="t" r="r" b="b"/>
                  <a:pathLst>
                    <a:path w="1804" h="5414">
                      <a:moveTo>
                        <a:pt x="0" y="0"/>
                      </a:moveTo>
                      <a:cubicBezTo>
                        <a:pt x="361" y="1805"/>
                        <a:pt x="1083" y="3609"/>
                        <a:pt x="1805" y="5414"/>
                      </a:cubicBezTo>
                      <a:cubicBezTo>
                        <a:pt x="1083" y="3609"/>
                        <a:pt x="361" y="1805"/>
                        <a:pt x="0" y="0"/>
                      </a:cubicBezTo>
                      <a:close/>
                    </a:path>
                  </a:pathLst>
                </a:custGeom>
                <a:solidFill>
                  <a:srgbClr val="FFFFFF"/>
                </a:solidFill>
                <a:ln w="3607" cap="flat">
                  <a:noFill/>
                  <a:prstDash val="solid"/>
                  <a:miter/>
                </a:ln>
              </p:spPr>
              <p:txBody>
                <a:bodyPr rtlCol="0" anchor="ctr"/>
                <a:lstStyle/>
                <a:p>
                  <a:endParaRPr lang="en-US"/>
                </a:p>
              </p:txBody>
            </p:sp>
            <p:sp>
              <p:nvSpPr>
                <p:cNvPr id="78" name="Freeform 118">
                  <a:extLst>
                    <a:ext uri="{FF2B5EF4-FFF2-40B4-BE49-F238E27FC236}">
                      <a16:creationId xmlns:a16="http://schemas.microsoft.com/office/drawing/2014/main" id="{1563C9DA-AB30-468D-4891-80D1B9FBF395}"/>
                    </a:ext>
                  </a:extLst>
                </p:cNvPr>
                <p:cNvSpPr/>
                <p:nvPr/>
              </p:nvSpPr>
              <p:spPr>
                <a:xfrm>
                  <a:off x="9579863" y="4550682"/>
                  <a:ext cx="10828" cy="863"/>
                </a:xfrm>
                <a:custGeom>
                  <a:avLst/>
                  <a:gdLst>
                    <a:gd name="connsiteX0" fmla="*/ 0 w 10828"/>
                    <a:gd name="connsiteY0" fmla="*/ 863 h 863"/>
                    <a:gd name="connsiteX1" fmla="*/ 5414 w 10828"/>
                    <a:gd name="connsiteY1" fmla="*/ 142 h 863"/>
                    <a:gd name="connsiteX2" fmla="*/ 10828 w 10828"/>
                    <a:gd name="connsiteY2" fmla="*/ 503 h 863"/>
                    <a:gd name="connsiteX3" fmla="*/ 5414 w 10828"/>
                    <a:gd name="connsiteY3" fmla="*/ 142 h 863"/>
                    <a:gd name="connsiteX4" fmla="*/ 0 w 10828"/>
                    <a:gd name="connsiteY4" fmla="*/ 863 h 8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28" h="863">
                      <a:moveTo>
                        <a:pt x="0" y="863"/>
                      </a:moveTo>
                      <a:cubicBezTo>
                        <a:pt x="1444" y="503"/>
                        <a:pt x="3249" y="142"/>
                        <a:pt x="5414" y="142"/>
                      </a:cubicBezTo>
                      <a:cubicBezTo>
                        <a:pt x="7219" y="142"/>
                        <a:pt x="9024" y="142"/>
                        <a:pt x="10828" y="503"/>
                      </a:cubicBezTo>
                      <a:cubicBezTo>
                        <a:pt x="9024" y="503"/>
                        <a:pt x="7219" y="142"/>
                        <a:pt x="5414" y="142"/>
                      </a:cubicBezTo>
                      <a:cubicBezTo>
                        <a:pt x="3249" y="-220"/>
                        <a:pt x="1444" y="142"/>
                        <a:pt x="0" y="863"/>
                      </a:cubicBezTo>
                      <a:close/>
                    </a:path>
                  </a:pathLst>
                </a:custGeom>
                <a:solidFill>
                  <a:srgbClr val="FFFFFF"/>
                </a:solidFill>
                <a:ln w="3607" cap="flat">
                  <a:noFill/>
                  <a:prstDash val="solid"/>
                  <a:miter/>
                </a:ln>
              </p:spPr>
              <p:txBody>
                <a:bodyPr rtlCol="0" anchor="ctr"/>
                <a:lstStyle/>
                <a:p>
                  <a:endParaRPr lang="en-US"/>
                </a:p>
              </p:txBody>
            </p:sp>
            <p:sp>
              <p:nvSpPr>
                <p:cNvPr id="79" name="Freeform 119">
                  <a:extLst>
                    <a:ext uri="{FF2B5EF4-FFF2-40B4-BE49-F238E27FC236}">
                      <a16:creationId xmlns:a16="http://schemas.microsoft.com/office/drawing/2014/main" id="{2D2E3096-9336-F53F-5CBF-6675EE9FFD06}"/>
                    </a:ext>
                  </a:extLst>
                </p:cNvPr>
                <p:cNvSpPr/>
                <p:nvPr/>
              </p:nvSpPr>
              <p:spPr>
                <a:xfrm>
                  <a:off x="9574449" y="4551546"/>
                  <a:ext cx="5414" cy="6135"/>
                </a:xfrm>
                <a:custGeom>
                  <a:avLst/>
                  <a:gdLst>
                    <a:gd name="connsiteX0" fmla="*/ 0 w 5414"/>
                    <a:gd name="connsiteY0" fmla="*/ 6136 h 6135"/>
                    <a:gd name="connsiteX1" fmla="*/ 5414 w 5414"/>
                    <a:gd name="connsiteY1" fmla="*/ 0 h 6135"/>
                    <a:gd name="connsiteX2" fmla="*/ 0 w 5414"/>
                    <a:gd name="connsiteY2" fmla="*/ 6136 h 6135"/>
                  </a:gdLst>
                  <a:ahLst/>
                  <a:cxnLst>
                    <a:cxn ang="0">
                      <a:pos x="connsiteX0" y="connsiteY0"/>
                    </a:cxn>
                    <a:cxn ang="0">
                      <a:pos x="connsiteX1" y="connsiteY1"/>
                    </a:cxn>
                    <a:cxn ang="0">
                      <a:pos x="connsiteX2" y="connsiteY2"/>
                    </a:cxn>
                  </a:cxnLst>
                  <a:rect l="l" t="t" r="r" b="b"/>
                  <a:pathLst>
                    <a:path w="5414" h="6135">
                      <a:moveTo>
                        <a:pt x="0" y="6136"/>
                      </a:moveTo>
                      <a:cubicBezTo>
                        <a:pt x="722" y="2888"/>
                        <a:pt x="2526" y="1083"/>
                        <a:pt x="5414" y="0"/>
                      </a:cubicBezTo>
                      <a:cubicBezTo>
                        <a:pt x="2166" y="722"/>
                        <a:pt x="722" y="2888"/>
                        <a:pt x="0" y="6136"/>
                      </a:cubicBezTo>
                      <a:close/>
                    </a:path>
                  </a:pathLst>
                </a:custGeom>
                <a:solidFill>
                  <a:srgbClr val="FFFFFF"/>
                </a:solidFill>
                <a:ln w="3607" cap="flat">
                  <a:noFill/>
                  <a:prstDash val="solid"/>
                  <a:miter/>
                </a:ln>
              </p:spPr>
              <p:txBody>
                <a:bodyPr rtlCol="0" anchor="ctr"/>
                <a:lstStyle/>
                <a:p>
                  <a:endParaRPr lang="en-US"/>
                </a:p>
              </p:txBody>
            </p:sp>
            <p:sp>
              <p:nvSpPr>
                <p:cNvPr id="80" name="Freeform 120">
                  <a:extLst>
                    <a:ext uri="{FF2B5EF4-FFF2-40B4-BE49-F238E27FC236}">
                      <a16:creationId xmlns:a16="http://schemas.microsoft.com/office/drawing/2014/main" id="{9A75905E-D23D-AC10-6582-212F03AD4A3D}"/>
                    </a:ext>
                  </a:extLst>
                </p:cNvPr>
                <p:cNvSpPr/>
                <p:nvPr/>
              </p:nvSpPr>
              <p:spPr>
                <a:xfrm>
                  <a:off x="9590331" y="4542522"/>
                  <a:ext cx="151958" cy="67016"/>
                </a:xfrm>
                <a:custGeom>
                  <a:avLst/>
                  <a:gdLst>
                    <a:gd name="connsiteX0" fmla="*/ 20574 w 151958"/>
                    <a:gd name="connsiteY0" fmla="*/ 44397 h 67016"/>
                    <a:gd name="connsiteX1" fmla="*/ 0 w 151958"/>
                    <a:gd name="connsiteY1" fmla="*/ 8302 h 67016"/>
                    <a:gd name="connsiteX2" fmla="*/ 32124 w 151958"/>
                    <a:gd name="connsiteY2" fmla="*/ 10828 h 67016"/>
                    <a:gd name="connsiteX3" fmla="*/ 151958 w 151958"/>
                    <a:gd name="connsiteY3" fmla="*/ 0 h 67016"/>
                    <a:gd name="connsiteX4" fmla="*/ 140408 w 151958"/>
                    <a:gd name="connsiteY4" fmla="*/ 50533 h 67016"/>
                    <a:gd name="connsiteX5" fmla="*/ 10828 w 151958"/>
                    <a:gd name="connsiteY5" fmla="*/ 52698 h 67016"/>
                    <a:gd name="connsiteX6" fmla="*/ 35012 w 151958"/>
                    <a:gd name="connsiteY6" fmla="*/ 65331 h 67016"/>
                    <a:gd name="connsiteX7" fmla="*/ 20574 w 151958"/>
                    <a:gd name="connsiteY7" fmla="*/ 44397 h 67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1958" h="67016">
                      <a:moveTo>
                        <a:pt x="20574" y="44397"/>
                      </a:moveTo>
                      <a:cubicBezTo>
                        <a:pt x="11189" y="33568"/>
                        <a:pt x="4331" y="21296"/>
                        <a:pt x="0" y="8302"/>
                      </a:cubicBezTo>
                      <a:cubicBezTo>
                        <a:pt x="10828" y="9024"/>
                        <a:pt x="21296" y="11189"/>
                        <a:pt x="32124" y="10828"/>
                      </a:cubicBezTo>
                      <a:cubicBezTo>
                        <a:pt x="71467" y="9385"/>
                        <a:pt x="109728" y="9024"/>
                        <a:pt x="151958" y="0"/>
                      </a:cubicBezTo>
                      <a:cubicBezTo>
                        <a:pt x="151598" y="20213"/>
                        <a:pt x="153403" y="41509"/>
                        <a:pt x="140408" y="50533"/>
                      </a:cubicBezTo>
                      <a:cubicBezTo>
                        <a:pt x="101787" y="76521"/>
                        <a:pt x="52337" y="67497"/>
                        <a:pt x="10828" y="52698"/>
                      </a:cubicBezTo>
                      <a:cubicBezTo>
                        <a:pt x="18769" y="55586"/>
                        <a:pt x="27071" y="63888"/>
                        <a:pt x="35012" y="65331"/>
                      </a:cubicBezTo>
                      <a:cubicBezTo>
                        <a:pt x="29958" y="61000"/>
                        <a:pt x="25266" y="49811"/>
                        <a:pt x="20574" y="44397"/>
                      </a:cubicBezTo>
                      <a:close/>
                    </a:path>
                  </a:pathLst>
                </a:custGeom>
                <a:solidFill>
                  <a:srgbClr val="FFFFFF"/>
                </a:solidFill>
                <a:ln w="3607" cap="flat">
                  <a:noFill/>
                  <a:prstDash val="solid"/>
                  <a:miter/>
                </a:ln>
              </p:spPr>
              <p:txBody>
                <a:bodyPr rtlCol="0" anchor="ctr"/>
                <a:lstStyle/>
                <a:p>
                  <a:endParaRPr lang="en-US"/>
                </a:p>
              </p:txBody>
            </p:sp>
            <p:sp>
              <p:nvSpPr>
                <p:cNvPr id="81" name="Freeform 121">
                  <a:extLst>
                    <a:ext uri="{FF2B5EF4-FFF2-40B4-BE49-F238E27FC236}">
                      <a16:creationId xmlns:a16="http://schemas.microsoft.com/office/drawing/2014/main" id="{ED62A6B7-8829-D974-3254-C704ED65181B}"/>
                    </a:ext>
                  </a:extLst>
                </p:cNvPr>
                <p:cNvSpPr/>
                <p:nvPr/>
              </p:nvSpPr>
              <p:spPr>
                <a:xfrm>
                  <a:off x="9573727" y="4563096"/>
                  <a:ext cx="721" cy="7218"/>
                </a:xfrm>
                <a:custGeom>
                  <a:avLst/>
                  <a:gdLst>
                    <a:gd name="connsiteX0" fmla="*/ 0 w 721"/>
                    <a:gd name="connsiteY0" fmla="*/ 0 h 7218"/>
                    <a:gd name="connsiteX1" fmla="*/ 722 w 721"/>
                    <a:gd name="connsiteY1" fmla="*/ 7219 h 7218"/>
                    <a:gd name="connsiteX2" fmla="*/ 0 w 721"/>
                    <a:gd name="connsiteY2" fmla="*/ 0 h 7218"/>
                  </a:gdLst>
                  <a:ahLst/>
                  <a:cxnLst>
                    <a:cxn ang="0">
                      <a:pos x="connsiteX0" y="connsiteY0"/>
                    </a:cxn>
                    <a:cxn ang="0">
                      <a:pos x="connsiteX1" y="connsiteY1"/>
                    </a:cxn>
                    <a:cxn ang="0">
                      <a:pos x="connsiteX2" y="connsiteY2"/>
                    </a:cxn>
                  </a:cxnLst>
                  <a:rect l="l" t="t" r="r" b="b"/>
                  <a:pathLst>
                    <a:path w="721" h="7218">
                      <a:moveTo>
                        <a:pt x="0" y="0"/>
                      </a:moveTo>
                      <a:cubicBezTo>
                        <a:pt x="0" y="2527"/>
                        <a:pt x="361" y="5053"/>
                        <a:pt x="722" y="7219"/>
                      </a:cubicBezTo>
                      <a:cubicBezTo>
                        <a:pt x="361" y="5053"/>
                        <a:pt x="0" y="2888"/>
                        <a:pt x="0" y="0"/>
                      </a:cubicBezTo>
                      <a:close/>
                    </a:path>
                  </a:pathLst>
                </a:custGeom>
                <a:solidFill>
                  <a:srgbClr val="FFFFFF"/>
                </a:solidFill>
                <a:ln w="3607" cap="flat">
                  <a:noFill/>
                  <a:prstDash val="solid"/>
                  <a:miter/>
                </a:ln>
              </p:spPr>
              <p:txBody>
                <a:bodyPr rtlCol="0" anchor="ctr"/>
                <a:lstStyle/>
                <a:p>
                  <a:endParaRPr lang="en-US"/>
                </a:p>
              </p:txBody>
            </p:sp>
            <p:sp>
              <p:nvSpPr>
                <p:cNvPr id="82" name="Freeform 122">
                  <a:extLst>
                    <a:ext uri="{FF2B5EF4-FFF2-40B4-BE49-F238E27FC236}">
                      <a16:creationId xmlns:a16="http://schemas.microsoft.com/office/drawing/2014/main" id="{076EF250-4387-10A2-43C1-01F788ED2C64}"/>
                    </a:ext>
                  </a:extLst>
                </p:cNvPr>
                <p:cNvSpPr/>
                <p:nvPr/>
              </p:nvSpPr>
              <p:spPr>
                <a:xfrm>
                  <a:off x="9593218" y="4592333"/>
                  <a:ext cx="7941" cy="2887"/>
                </a:xfrm>
                <a:custGeom>
                  <a:avLst/>
                  <a:gdLst>
                    <a:gd name="connsiteX0" fmla="*/ 0 w 7941"/>
                    <a:gd name="connsiteY0" fmla="*/ 0 h 2887"/>
                    <a:gd name="connsiteX1" fmla="*/ 7942 w 7941"/>
                    <a:gd name="connsiteY1" fmla="*/ 2887 h 2887"/>
                    <a:gd name="connsiteX2" fmla="*/ 0 w 7941"/>
                    <a:gd name="connsiteY2" fmla="*/ 0 h 2887"/>
                  </a:gdLst>
                  <a:ahLst/>
                  <a:cxnLst>
                    <a:cxn ang="0">
                      <a:pos x="connsiteX0" y="connsiteY0"/>
                    </a:cxn>
                    <a:cxn ang="0">
                      <a:pos x="connsiteX1" y="connsiteY1"/>
                    </a:cxn>
                    <a:cxn ang="0">
                      <a:pos x="connsiteX2" y="connsiteY2"/>
                    </a:cxn>
                  </a:cxnLst>
                  <a:rect l="l" t="t" r="r" b="b"/>
                  <a:pathLst>
                    <a:path w="7941" h="2887">
                      <a:moveTo>
                        <a:pt x="0" y="0"/>
                      </a:moveTo>
                      <a:cubicBezTo>
                        <a:pt x="2527" y="1083"/>
                        <a:pt x="5414" y="2166"/>
                        <a:pt x="7942" y="2887"/>
                      </a:cubicBezTo>
                      <a:cubicBezTo>
                        <a:pt x="5414" y="2166"/>
                        <a:pt x="2527" y="1083"/>
                        <a:pt x="0" y="0"/>
                      </a:cubicBezTo>
                      <a:close/>
                    </a:path>
                  </a:pathLst>
                </a:custGeom>
                <a:solidFill>
                  <a:srgbClr val="FFFFFF"/>
                </a:solidFill>
                <a:ln w="3607" cap="flat">
                  <a:noFill/>
                  <a:prstDash val="solid"/>
                  <a:miter/>
                </a:ln>
              </p:spPr>
              <p:txBody>
                <a:bodyPr rtlCol="0" anchor="ctr"/>
                <a:lstStyle/>
                <a:p>
                  <a:endParaRPr lang="en-US"/>
                </a:p>
              </p:txBody>
            </p:sp>
            <p:sp>
              <p:nvSpPr>
                <p:cNvPr id="83" name="Freeform 123">
                  <a:extLst>
                    <a:ext uri="{FF2B5EF4-FFF2-40B4-BE49-F238E27FC236}">
                      <a16:creationId xmlns:a16="http://schemas.microsoft.com/office/drawing/2014/main" id="{C9F75530-D501-2CA3-40CB-E5E631127177}"/>
                    </a:ext>
                  </a:extLst>
                </p:cNvPr>
                <p:cNvSpPr/>
                <p:nvPr/>
              </p:nvSpPr>
              <p:spPr>
                <a:xfrm>
                  <a:off x="9576975" y="4577895"/>
                  <a:ext cx="3249" cy="5052"/>
                </a:xfrm>
                <a:custGeom>
                  <a:avLst/>
                  <a:gdLst>
                    <a:gd name="connsiteX0" fmla="*/ 0 w 3249"/>
                    <a:gd name="connsiteY0" fmla="*/ 0 h 5052"/>
                    <a:gd name="connsiteX1" fmla="*/ 3249 w 3249"/>
                    <a:gd name="connsiteY1" fmla="*/ 5053 h 5052"/>
                    <a:gd name="connsiteX2" fmla="*/ 0 w 3249"/>
                    <a:gd name="connsiteY2" fmla="*/ 0 h 5052"/>
                  </a:gdLst>
                  <a:ahLst/>
                  <a:cxnLst>
                    <a:cxn ang="0">
                      <a:pos x="connsiteX0" y="connsiteY0"/>
                    </a:cxn>
                    <a:cxn ang="0">
                      <a:pos x="connsiteX1" y="connsiteY1"/>
                    </a:cxn>
                    <a:cxn ang="0">
                      <a:pos x="connsiteX2" y="connsiteY2"/>
                    </a:cxn>
                  </a:cxnLst>
                  <a:rect l="l" t="t" r="r" b="b"/>
                  <a:pathLst>
                    <a:path w="3249" h="5052">
                      <a:moveTo>
                        <a:pt x="0" y="0"/>
                      </a:moveTo>
                      <a:cubicBezTo>
                        <a:pt x="723" y="1805"/>
                        <a:pt x="1805" y="3248"/>
                        <a:pt x="3249" y="5053"/>
                      </a:cubicBezTo>
                      <a:cubicBezTo>
                        <a:pt x="2166" y="3609"/>
                        <a:pt x="1083" y="1805"/>
                        <a:pt x="0" y="0"/>
                      </a:cubicBezTo>
                      <a:close/>
                    </a:path>
                  </a:pathLst>
                </a:custGeom>
                <a:solidFill>
                  <a:srgbClr val="FFFFFF"/>
                </a:solidFill>
                <a:ln w="3607" cap="flat">
                  <a:noFill/>
                  <a:prstDash val="solid"/>
                  <a:miter/>
                </a:ln>
              </p:spPr>
              <p:txBody>
                <a:bodyPr rtlCol="0" anchor="ctr"/>
                <a:lstStyle/>
                <a:p>
                  <a:endParaRPr lang="en-US"/>
                </a:p>
              </p:txBody>
            </p:sp>
            <p:sp>
              <p:nvSpPr>
                <p:cNvPr id="84" name="Freeform 124">
                  <a:extLst>
                    <a:ext uri="{FF2B5EF4-FFF2-40B4-BE49-F238E27FC236}">
                      <a16:creationId xmlns:a16="http://schemas.microsoft.com/office/drawing/2014/main" id="{8EB77BF4-DEEF-DD96-08C2-FCF67A0C8B9A}"/>
                    </a:ext>
                  </a:extLst>
                </p:cNvPr>
                <p:cNvSpPr/>
                <p:nvPr/>
              </p:nvSpPr>
              <p:spPr>
                <a:xfrm>
                  <a:off x="9583834" y="4586558"/>
                  <a:ext cx="3969" cy="2887"/>
                </a:xfrm>
                <a:custGeom>
                  <a:avLst/>
                  <a:gdLst>
                    <a:gd name="connsiteX0" fmla="*/ 0 w 3969"/>
                    <a:gd name="connsiteY0" fmla="*/ 0 h 2887"/>
                    <a:gd name="connsiteX1" fmla="*/ 3970 w 3969"/>
                    <a:gd name="connsiteY1" fmla="*/ 2888 h 2887"/>
                    <a:gd name="connsiteX2" fmla="*/ 0 w 3969"/>
                    <a:gd name="connsiteY2" fmla="*/ 0 h 2887"/>
                  </a:gdLst>
                  <a:ahLst/>
                  <a:cxnLst>
                    <a:cxn ang="0">
                      <a:pos x="connsiteX0" y="connsiteY0"/>
                    </a:cxn>
                    <a:cxn ang="0">
                      <a:pos x="connsiteX1" y="connsiteY1"/>
                    </a:cxn>
                    <a:cxn ang="0">
                      <a:pos x="connsiteX2" y="connsiteY2"/>
                    </a:cxn>
                  </a:cxnLst>
                  <a:rect l="l" t="t" r="r" b="b"/>
                  <a:pathLst>
                    <a:path w="3969" h="2887">
                      <a:moveTo>
                        <a:pt x="0" y="0"/>
                      </a:moveTo>
                      <a:cubicBezTo>
                        <a:pt x="1083" y="1083"/>
                        <a:pt x="2526" y="2166"/>
                        <a:pt x="3970" y="2888"/>
                      </a:cubicBezTo>
                      <a:cubicBezTo>
                        <a:pt x="2526" y="2166"/>
                        <a:pt x="1083" y="1083"/>
                        <a:pt x="0" y="0"/>
                      </a:cubicBezTo>
                      <a:close/>
                    </a:path>
                  </a:pathLst>
                </a:custGeom>
                <a:solidFill>
                  <a:srgbClr val="FFFFFF"/>
                </a:solidFill>
                <a:ln w="3607" cap="flat">
                  <a:noFill/>
                  <a:prstDash val="solid"/>
                  <a:miter/>
                </a:ln>
              </p:spPr>
              <p:txBody>
                <a:bodyPr rtlCol="0" anchor="ctr"/>
                <a:lstStyle/>
                <a:p>
                  <a:endParaRPr lang="en-US"/>
                </a:p>
              </p:txBody>
            </p:sp>
            <p:sp>
              <p:nvSpPr>
                <p:cNvPr id="85" name="Freeform 125">
                  <a:extLst>
                    <a:ext uri="{FF2B5EF4-FFF2-40B4-BE49-F238E27FC236}">
                      <a16:creationId xmlns:a16="http://schemas.microsoft.com/office/drawing/2014/main" id="{F8FCB833-0C49-067D-0098-6AE98FEFE07F}"/>
                    </a:ext>
                  </a:extLst>
                </p:cNvPr>
                <p:cNvSpPr/>
                <p:nvPr/>
              </p:nvSpPr>
              <p:spPr>
                <a:xfrm>
                  <a:off x="9477084" y="4166415"/>
                  <a:ext cx="361578" cy="369485"/>
                </a:xfrm>
                <a:custGeom>
                  <a:avLst/>
                  <a:gdLst>
                    <a:gd name="connsiteX0" fmla="*/ 60549 w 361578"/>
                    <a:gd name="connsiteY0" fmla="*/ 321604 h 369485"/>
                    <a:gd name="connsiteX1" fmla="*/ 11099 w 361578"/>
                    <a:gd name="connsiteY1" fmla="*/ 202852 h 369485"/>
                    <a:gd name="connsiteX2" fmla="*/ 9655 w 361578"/>
                    <a:gd name="connsiteY2" fmla="*/ 197438 h 369485"/>
                    <a:gd name="connsiteX3" fmla="*/ 1354 w 361578"/>
                    <a:gd name="connsiteY3" fmla="*/ 152320 h 369485"/>
                    <a:gd name="connsiteX4" fmla="*/ 1354 w 361578"/>
                    <a:gd name="connsiteY4" fmla="*/ 102509 h 369485"/>
                    <a:gd name="connsiteX5" fmla="*/ 2075 w 361578"/>
                    <a:gd name="connsiteY5" fmla="*/ 97456 h 369485"/>
                    <a:gd name="connsiteX6" fmla="*/ 3519 w 361578"/>
                    <a:gd name="connsiteY6" fmla="*/ 87349 h 369485"/>
                    <a:gd name="connsiteX7" fmla="*/ 5323 w 361578"/>
                    <a:gd name="connsiteY7" fmla="*/ 77965 h 369485"/>
                    <a:gd name="connsiteX8" fmla="*/ 6768 w 361578"/>
                    <a:gd name="connsiteY8" fmla="*/ 72550 h 369485"/>
                    <a:gd name="connsiteX9" fmla="*/ 8211 w 361578"/>
                    <a:gd name="connsiteY9" fmla="*/ 67858 h 369485"/>
                    <a:gd name="connsiteX10" fmla="*/ 13264 w 361578"/>
                    <a:gd name="connsiteY10" fmla="*/ 53781 h 369485"/>
                    <a:gd name="connsiteX11" fmla="*/ 17596 w 361578"/>
                    <a:gd name="connsiteY11" fmla="*/ 44757 h 369485"/>
                    <a:gd name="connsiteX12" fmla="*/ 25176 w 361578"/>
                    <a:gd name="connsiteY12" fmla="*/ 32124 h 369485"/>
                    <a:gd name="connsiteX13" fmla="*/ 34199 w 361578"/>
                    <a:gd name="connsiteY13" fmla="*/ 20574 h 369485"/>
                    <a:gd name="connsiteX14" fmla="*/ 41058 w 361578"/>
                    <a:gd name="connsiteY14" fmla="*/ 13355 h 369485"/>
                    <a:gd name="connsiteX15" fmla="*/ 48998 w 361578"/>
                    <a:gd name="connsiteY15" fmla="*/ 6858 h 369485"/>
                    <a:gd name="connsiteX16" fmla="*/ 58383 w 361578"/>
                    <a:gd name="connsiteY16" fmla="*/ 0 h 369485"/>
                    <a:gd name="connsiteX17" fmla="*/ 28063 w 361578"/>
                    <a:gd name="connsiteY17" fmla="*/ 78325 h 369485"/>
                    <a:gd name="connsiteX18" fmla="*/ 27342 w 361578"/>
                    <a:gd name="connsiteY18" fmla="*/ 83018 h 369485"/>
                    <a:gd name="connsiteX19" fmla="*/ 28063 w 361578"/>
                    <a:gd name="connsiteY19" fmla="*/ 124166 h 369485"/>
                    <a:gd name="connsiteX20" fmla="*/ 29507 w 361578"/>
                    <a:gd name="connsiteY20" fmla="*/ 132107 h 369485"/>
                    <a:gd name="connsiteX21" fmla="*/ 65241 w 361578"/>
                    <a:gd name="connsiteY21" fmla="*/ 210432 h 369485"/>
                    <a:gd name="connsiteX22" fmla="*/ 80762 w 361578"/>
                    <a:gd name="connsiteY22" fmla="*/ 225953 h 369485"/>
                    <a:gd name="connsiteX23" fmla="*/ 96282 w 361578"/>
                    <a:gd name="connsiteY23" fmla="*/ 240752 h 369485"/>
                    <a:gd name="connsiteX24" fmla="*/ 133821 w 361578"/>
                    <a:gd name="connsiteY24" fmla="*/ 262409 h 369485"/>
                    <a:gd name="connsiteX25" fmla="*/ 159087 w 361578"/>
                    <a:gd name="connsiteY25" fmla="*/ 269628 h 369485"/>
                    <a:gd name="connsiteX26" fmla="*/ 183992 w 361578"/>
                    <a:gd name="connsiteY26" fmla="*/ 275042 h 369485"/>
                    <a:gd name="connsiteX27" fmla="*/ 299135 w 361578"/>
                    <a:gd name="connsiteY27" fmla="*/ 242196 h 369485"/>
                    <a:gd name="connsiteX28" fmla="*/ 302383 w 361578"/>
                    <a:gd name="connsiteY28" fmla="*/ 239669 h 369485"/>
                    <a:gd name="connsiteX29" fmla="*/ 329454 w 361578"/>
                    <a:gd name="connsiteY29" fmla="*/ 211515 h 369485"/>
                    <a:gd name="connsiteX30" fmla="*/ 331981 w 361578"/>
                    <a:gd name="connsiteY30" fmla="*/ 208266 h 369485"/>
                    <a:gd name="connsiteX31" fmla="*/ 351473 w 361578"/>
                    <a:gd name="connsiteY31" fmla="*/ 173255 h 369485"/>
                    <a:gd name="connsiteX32" fmla="*/ 361578 w 361578"/>
                    <a:gd name="connsiteY32" fmla="*/ 140047 h 369485"/>
                    <a:gd name="connsiteX33" fmla="*/ 360496 w 361578"/>
                    <a:gd name="connsiteY33" fmla="*/ 150515 h 369485"/>
                    <a:gd name="connsiteX34" fmla="*/ 360496 w 361578"/>
                    <a:gd name="connsiteY34" fmla="*/ 150515 h 369485"/>
                    <a:gd name="connsiteX35" fmla="*/ 359774 w 361578"/>
                    <a:gd name="connsiteY35" fmla="*/ 155207 h 369485"/>
                    <a:gd name="connsiteX36" fmla="*/ 359774 w 361578"/>
                    <a:gd name="connsiteY36" fmla="*/ 155929 h 369485"/>
                    <a:gd name="connsiteX37" fmla="*/ 359052 w 361578"/>
                    <a:gd name="connsiteY37" fmla="*/ 161343 h 369485"/>
                    <a:gd name="connsiteX38" fmla="*/ 356525 w 361578"/>
                    <a:gd name="connsiteY38" fmla="*/ 176503 h 369485"/>
                    <a:gd name="connsiteX39" fmla="*/ 348585 w 361578"/>
                    <a:gd name="connsiteY39" fmla="*/ 206462 h 369485"/>
                    <a:gd name="connsiteX40" fmla="*/ 345336 w 361578"/>
                    <a:gd name="connsiteY40" fmla="*/ 216207 h 369485"/>
                    <a:gd name="connsiteX41" fmla="*/ 341726 w 361578"/>
                    <a:gd name="connsiteY41" fmla="*/ 225953 h 369485"/>
                    <a:gd name="connsiteX42" fmla="*/ 335952 w 361578"/>
                    <a:gd name="connsiteY42" fmla="*/ 240391 h 369485"/>
                    <a:gd name="connsiteX43" fmla="*/ 270620 w 361578"/>
                    <a:gd name="connsiteY43" fmla="*/ 346509 h 369485"/>
                    <a:gd name="connsiteX44" fmla="*/ 254377 w 361578"/>
                    <a:gd name="connsiteY44" fmla="*/ 361308 h 369485"/>
                    <a:gd name="connsiteX45" fmla="*/ 246798 w 361578"/>
                    <a:gd name="connsiteY45" fmla="*/ 364557 h 369485"/>
                    <a:gd name="connsiteX46" fmla="*/ 241384 w 361578"/>
                    <a:gd name="connsiteY46" fmla="*/ 366000 h 369485"/>
                    <a:gd name="connsiteX47" fmla="*/ 238135 w 361578"/>
                    <a:gd name="connsiteY47" fmla="*/ 366722 h 369485"/>
                    <a:gd name="connsiteX48" fmla="*/ 230194 w 361578"/>
                    <a:gd name="connsiteY48" fmla="*/ 367805 h 369485"/>
                    <a:gd name="connsiteX49" fmla="*/ 164140 w 361578"/>
                    <a:gd name="connsiteY49" fmla="*/ 368166 h 369485"/>
                    <a:gd name="connsiteX50" fmla="*/ 142123 w 361578"/>
                    <a:gd name="connsiteY50" fmla="*/ 369249 h 369485"/>
                    <a:gd name="connsiteX51" fmla="*/ 124797 w 361578"/>
                    <a:gd name="connsiteY51" fmla="*/ 368888 h 369485"/>
                    <a:gd name="connsiteX52" fmla="*/ 106389 w 361578"/>
                    <a:gd name="connsiteY52" fmla="*/ 364918 h 369485"/>
                    <a:gd name="connsiteX53" fmla="*/ 98087 w 361578"/>
                    <a:gd name="connsiteY53" fmla="*/ 361308 h 369485"/>
                    <a:gd name="connsiteX54" fmla="*/ 92673 w 361578"/>
                    <a:gd name="connsiteY54" fmla="*/ 358420 h 369485"/>
                    <a:gd name="connsiteX55" fmla="*/ 82927 w 361578"/>
                    <a:gd name="connsiteY55" fmla="*/ 351202 h 369485"/>
                    <a:gd name="connsiteX56" fmla="*/ 76430 w 361578"/>
                    <a:gd name="connsiteY56" fmla="*/ 344705 h 369485"/>
                    <a:gd name="connsiteX57" fmla="*/ 74265 w 361578"/>
                    <a:gd name="connsiteY57" fmla="*/ 342178 h 369485"/>
                    <a:gd name="connsiteX58" fmla="*/ 60549 w 361578"/>
                    <a:gd name="connsiteY58" fmla="*/ 321604 h 3694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361578" h="369485">
                      <a:moveTo>
                        <a:pt x="60549" y="321604"/>
                      </a:moveTo>
                      <a:cubicBezTo>
                        <a:pt x="42140" y="279734"/>
                        <a:pt x="23010" y="243639"/>
                        <a:pt x="11099" y="202852"/>
                      </a:cubicBezTo>
                      <a:cubicBezTo>
                        <a:pt x="10738" y="201048"/>
                        <a:pt x="10016" y="199243"/>
                        <a:pt x="9655" y="197438"/>
                      </a:cubicBezTo>
                      <a:cubicBezTo>
                        <a:pt x="5685" y="183361"/>
                        <a:pt x="2797" y="168201"/>
                        <a:pt x="1354" y="152320"/>
                      </a:cubicBezTo>
                      <a:cubicBezTo>
                        <a:pt x="-451" y="136077"/>
                        <a:pt x="-451" y="119473"/>
                        <a:pt x="1354" y="102509"/>
                      </a:cubicBezTo>
                      <a:cubicBezTo>
                        <a:pt x="1354" y="100704"/>
                        <a:pt x="1714" y="99261"/>
                        <a:pt x="2075" y="97456"/>
                      </a:cubicBezTo>
                      <a:cubicBezTo>
                        <a:pt x="2436" y="94207"/>
                        <a:pt x="3158" y="90959"/>
                        <a:pt x="3519" y="87349"/>
                      </a:cubicBezTo>
                      <a:cubicBezTo>
                        <a:pt x="4240" y="84100"/>
                        <a:pt x="4602" y="81213"/>
                        <a:pt x="5323" y="77965"/>
                      </a:cubicBezTo>
                      <a:cubicBezTo>
                        <a:pt x="5685" y="76160"/>
                        <a:pt x="6045" y="74355"/>
                        <a:pt x="6768" y="72550"/>
                      </a:cubicBezTo>
                      <a:cubicBezTo>
                        <a:pt x="7128" y="71106"/>
                        <a:pt x="7850" y="69302"/>
                        <a:pt x="8211" y="67858"/>
                      </a:cubicBezTo>
                      <a:cubicBezTo>
                        <a:pt x="9655" y="63166"/>
                        <a:pt x="11459" y="58473"/>
                        <a:pt x="13264" y="53781"/>
                      </a:cubicBezTo>
                      <a:cubicBezTo>
                        <a:pt x="14708" y="50893"/>
                        <a:pt x="15791" y="47645"/>
                        <a:pt x="17596" y="44757"/>
                      </a:cubicBezTo>
                      <a:cubicBezTo>
                        <a:pt x="19761" y="40426"/>
                        <a:pt x="22288" y="36095"/>
                        <a:pt x="25176" y="32124"/>
                      </a:cubicBezTo>
                      <a:cubicBezTo>
                        <a:pt x="28063" y="28154"/>
                        <a:pt x="30951" y="24183"/>
                        <a:pt x="34199" y="20574"/>
                      </a:cubicBezTo>
                      <a:cubicBezTo>
                        <a:pt x="36365" y="18047"/>
                        <a:pt x="38892" y="15881"/>
                        <a:pt x="41058" y="13355"/>
                      </a:cubicBezTo>
                      <a:cubicBezTo>
                        <a:pt x="43584" y="11189"/>
                        <a:pt x="46111" y="9024"/>
                        <a:pt x="48998" y="6858"/>
                      </a:cubicBezTo>
                      <a:cubicBezTo>
                        <a:pt x="52247" y="4692"/>
                        <a:pt x="55134" y="2166"/>
                        <a:pt x="58383" y="0"/>
                      </a:cubicBezTo>
                      <a:cubicBezTo>
                        <a:pt x="41779" y="23462"/>
                        <a:pt x="32756" y="50171"/>
                        <a:pt x="28063" y="78325"/>
                      </a:cubicBezTo>
                      <a:cubicBezTo>
                        <a:pt x="27702" y="79769"/>
                        <a:pt x="27702" y="81574"/>
                        <a:pt x="27342" y="83018"/>
                      </a:cubicBezTo>
                      <a:cubicBezTo>
                        <a:pt x="26259" y="95651"/>
                        <a:pt x="26980" y="111532"/>
                        <a:pt x="28063" y="124166"/>
                      </a:cubicBezTo>
                      <a:cubicBezTo>
                        <a:pt x="28425" y="127053"/>
                        <a:pt x="28785" y="129219"/>
                        <a:pt x="29507" y="132107"/>
                      </a:cubicBezTo>
                      <a:cubicBezTo>
                        <a:pt x="36726" y="162065"/>
                        <a:pt x="45389" y="185888"/>
                        <a:pt x="65241" y="210432"/>
                      </a:cubicBezTo>
                      <a:cubicBezTo>
                        <a:pt x="69572" y="215846"/>
                        <a:pt x="77153" y="222343"/>
                        <a:pt x="80762" y="225953"/>
                      </a:cubicBezTo>
                      <a:cubicBezTo>
                        <a:pt x="83288" y="228479"/>
                        <a:pt x="90868" y="236781"/>
                        <a:pt x="96282" y="240752"/>
                      </a:cubicBezTo>
                      <a:cubicBezTo>
                        <a:pt x="107833" y="249415"/>
                        <a:pt x="121188" y="256633"/>
                        <a:pt x="133821" y="262409"/>
                      </a:cubicBezTo>
                      <a:cubicBezTo>
                        <a:pt x="142123" y="266018"/>
                        <a:pt x="149702" y="267462"/>
                        <a:pt x="159087" y="269628"/>
                      </a:cubicBezTo>
                      <a:cubicBezTo>
                        <a:pt x="168111" y="271793"/>
                        <a:pt x="175330" y="274320"/>
                        <a:pt x="183992" y="275042"/>
                      </a:cubicBezTo>
                      <a:cubicBezTo>
                        <a:pt x="226584" y="277929"/>
                        <a:pt x="264845" y="267101"/>
                        <a:pt x="299135" y="242196"/>
                      </a:cubicBezTo>
                      <a:cubicBezTo>
                        <a:pt x="300217" y="241473"/>
                        <a:pt x="301300" y="240752"/>
                        <a:pt x="302383" y="239669"/>
                      </a:cubicBezTo>
                      <a:cubicBezTo>
                        <a:pt x="310685" y="233172"/>
                        <a:pt x="323318" y="219817"/>
                        <a:pt x="329454" y="211515"/>
                      </a:cubicBezTo>
                      <a:cubicBezTo>
                        <a:pt x="330176" y="210432"/>
                        <a:pt x="331259" y="209349"/>
                        <a:pt x="331981" y="208266"/>
                      </a:cubicBezTo>
                      <a:cubicBezTo>
                        <a:pt x="338478" y="199243"/>
                        <a:pt x="346780" y="183722"/>
                        <a:pt x="351473" y="173255"/>
                      </a:cubicBezTo>
                      <a:cubicBezTo>
                        <a:pt x="356164" y="162787"/>
                        <a:pt x="359052" y="151237"/>
                        <a:pt x="361578" y="140047"/>
                      </a:cubicBezTo>
                      <a:cubicBezTo>
                        <a:pt x="361218" y="143296"/>
                        <a:pt x="360857" y="146905"/>
                        <a:pt x="360496" y="150515"/>
                      </a:cubicBezTo>
                      <a:cubicBezTo>
                        <a:pt x="360496" y="150515"/>
                        <a:pt x="360496" y="150515"/>
                        <a:pt x="360496" y="150515"/>
                      </a:cubicBezTo>
                      <a:cubicBezTo>
                        <a:pt x="360135" y="151959"/>
                        <a:pt x="360135" y="153763"/>
                        <a:pt x="359774" y="155207"/>
                      </a:cubicBezTo>
                      <a:cubicBezTo>
                        <a:pt x="359774" y="155568"/>
                        <a:pt x="359774" y="155568"/>
                        <a:pt x="359774" y="155929"/>
                      </a:cubicBezTo>
                      <a:cubicBezTo>
                        <a:pt x="359413" y="157734"/>
                        <a:pt x="359413" y="159539"/>
                        <a:pt x="359052" y="161343"/>
                      </a:cubicBezTo>
                      <a:cubicBezTo>
                        <a:pt x="358330" y="166397"/>
                        <a:pt x="357247" y="171450"/>
                        <a:pt x="356525" y="176503"/>
                      </a:cubicBezTo>
                      <a:cubicBezTo>
                        <a:pt x="354359" y="186610"/>
                        <a:pt x="351833" y="196716"/>
                        <a:pt x="348585" y="206462"/>
                      </a:cubicBezTo>
                      <a:cubicBezTo>
                        <a:pt x="347502" y="209710"/>
                        <a:pt x="346419" y="212959"/>
                        <a:pt x="345336" y="216207"/>
                      </a:cubicBezTo>
                      <a:cubicBezTo>
                        <a:pt x="344254" y="219456"/>
                        <a:pt x="343171" y="222704"/>
                        <a:pt x="341726" y="225953"/>
                      </a:cubicBezTo>
                      <a:cubicBezTo>
                        <a:pt x="339921" y="231006"/>
                        <a:pt x="338117" y="235698"/>
                        <a:pt x="335952" y="240391"/>
                      </a:cubicBezTo>
                      <a:cubicBezTo>
                        <a:pt x="320431" y="279373"/>
                        <a:pt x="301662" y="316912"/>
                        <a:pt x="270620" y="346509"/>
                      </a:cubicBezTo>
                      <a:cubicBezTo>
                        <a:pt x="265567" y="351562"/>
                        <a:pt x="260153" y="358060"/>
                        <a:pt x="254377" y="361308"/>
                      </a:cubicBezTo>
                      <a:cubicBezTo>
                        <a:pt x="251851" y="362752"/>
                        <a:pt x="249324" y="363835"/>
                        <a:pt x="246798" y="364557"/>
                      </a:cubicBezTo>
                      <a:cubicBezTo>
                        <a:pt x="244993" y="365279"/>
                        <a:pt x="243188" y="365639"/>
                        <a:pt x="241384" y="366000"/>
                      </a:cubicBezTo>
                      <a:cubicBezTo>
                        <a:pt x="240301" y="366362"/>
                        <a:pt x="239218" y="366362"/>
                        <a:pt x="238135" y="366722"/>
                      </a:cubicBezTo>
                      <a:cubicBezTo>
                        <a:pt x="235608" y="367083"/>
                        <a:pt x="233082" y="367444"/>
                        <a:pt x="230194" y="367805"/>
                      </a:cubicBezTo>
                      <a:cubicBezTo>
                        <a:pt x="208176" y="369249"/>
                        <a:pt x="186158" y="367083"/>
                        <a:pt x="164140" y="368166"/>
                      </a:cubicBezTo>
                      <a:cubicBezTo>
                        <a:pt x="156921" y="368527"/>
                        <a:pt x="149342" y="368888"/>
                        <a:pt x="142123" y="369249"/>
                      </a:cubicBezTo>
                      <a:cubicBezTo>
                        <a:pt x="135986" y="369610"/>
                        <a:pt x="130212" y="369610"/>
                        <a:pt x="124797" y="368888"/>
                      </a:cubicBezTo>
                      <a:cubicBezTo>
                        <a:pt x="118300" y="368166"/>
                        <a:pt x="112164" y="367083"/>
                        <a:pt x="106389" y="364918"/>
                      </a:cubicBezTo>
                      <a:cubicBezTo>
                        <a:pt x="103501" y="363835"/>
                        <a:pt x="100614" y="362752"/>
                        <a:pt x="98087" y="361308"/>
                      </a:cubicBezTo>
                      <a:cubicBezTo>
                        <a:pt x="96282" y="360586"/>
                        <a:pt x="94477" y="359504"/>
                        <a:pt x="92673" y="358420"/>
                      </a:cubicBezTo>
                      <a:cubicBezTo>
                        <a:pt x="89424" y="356255"/>
                        <a:pt x="86176" y="354089"/>
                        <a:pt x="82927" y="351202"/>
                      </a:cubicBezTo>
                      <a:cubicBezTo>
                        <a:pt x="80762" y="349036"/>
                        <a:pt x="78596" y="347231"/>
                        <a:pt x="76430" y="344705"/>
                      </a:cubicBezTo>
                      <a:cubicBezTo>
                        <a:pt x="75708" y="343983"/>
                        <a:pt x="74986" y="343261"/>
                        <a:pt x="74265" y="342178"/>
                      </a:cubicBezTo>
                      <a:cubicBezTo>
                        <a:pt x="69211" y="338208"/>
                        <a:pt x="64519" y="330628"/>
                        <a:pt x="60549" y="321604"/>
                      </a:cubicBezTo>
                      <a:close/>
                    </a:path>
                  </a:pathLst>
                </a:custGeom>
                <a:solidFill>
                  <a:srgbClr val="FFFFFF"/>
                </a:solidFill>
                <a:ln w="3607" cap="flat">
                  <a:noFill/>
                  <a:prstDash val="solid"/>
                  <a:miter/>
                </a:ln>
              </p:spPr>
              <p:txBody>
                <a:bodyPr rtlCol="0" anchor="ctr"/>
                <a:lstStyle/>
                <a:p>
                  <a:endParaRPr lang="en-US"/>
                </a:p>
              </p:txBody>
            </p:sp>
            <p:sp>
              <p:nvSpPr>
                <p:cNvPr id="86" name="Freeform 126">
                  <a:extLst>
                    <a:ext uri="{FF2B5EF4-FFF2-40B4-BE49-F238E27FC236}">
                      <a16:creationId xmlns:a16="http://schemas.microsoft.com/office/drawing/2014/main" id="{0D3959F3-BD31-7D52-95B4-71CCAB8E3DF6}"/>
                    </a:ext>
                  </a:extLst>
                </p:cNvPr>
                <p:cNvSpPr/>
                <p:nvPr/>
              </p:nvSpPr>
              <p:spPr>
                <a:xfrm>
                  <a:off x="9584194" y="4600928"/>
                  <a:ext cx="159111" cy="60066"/>
                </a:xfrm>
                <a:custGeom>
                  <a:avLst/>
                  <a:gdLst>
                    <a:gd name="connsiteX0" fmla="*/ 5054 w 159111"/>
                    <a:gd name="connsiteY0" fmla="*/ 8369 h 60066"/>
                    <a:gd name="connsiteX1" fmla="*/ 6497 w 159111"/>
                    <a:gd name="connsiteY1" fmla="*/ 9091 h 60066"/>
                    <a:gd name="connsiteX2" fmla="*/ 9385 w 159111"/>
                    <a:gd name="connsiteY2" fmla="*/ 10174 h 60066"/>
                    <a:gd name="connsiteX3" fmla="*/ 11190 w 159111"/>
                    <a:gd name="connsiteY3" fmla="*/ 10895 h 60066"/>
                    <a:gd name="connsiteX4" fmla="*/ 13716 w 159111"/>
                    <a:gd name="connsiteY4" fmla="*/ 11978 h 60066"/>
                    <a:gd name="connsiteX5" fmla="*/ 15882 w 159111"/>
                    <a:gd name="connsiteY5" fmla="*/ 12700 h 60066"/>
                    <a:gd name="connsiteX6" fmla="*/ 18409 w 159111"/>
                    <a:gd name="connsiteY6" fmla="*/ 13422 h 60066"/>
                    <a:gd name="connsiteX7" fmla="*/ 31403 w 159111"/>
                    <a:gd name="connsiteY7" fmla="*/ 14144 h 60066"/>
                    <a:gd name="connsiteX8" fmla="*/ 49450 w 159111"/>
                    <a:gd name="connsiteY8" fmla="*/ 12700 h 60066"/>
                    <a:gd name="connsiteX9" fmla="*/ 138243 w 159111"/>
                    <a:gd name="connsiteY9" fmla="*/ 3676 h 60066"/>
                    <a:gd name="connsiteX10" fmla="*/ 148350 w 159111"/>
                    <a:gd name="connsiteY10" fmla="*/ 67 h 60066"/>
                    <a:gd name="connsiteX11" fmla="*/ 157735 w 159111"/>
                    <a:gd name="connsiteY11" fmla="*/ 3676 h 60066"/>
                    <a:gd name="connsiteX12" fmla="*/ 158817 w 159111"/>
                    <a:gd name="connsiteY12" fmla="*/ 12700 h 60066"/>
                    <a:gd name="connsiteX13" fmla="*/ 118030 w 159111"/>
                    <a:gd name="connsiteY13" fmla="*/ 50961 h 60066"/>
                    <a:gd name="connsiteX14" fmla="*/ 42592 w 159111"/>
                    <a:gd name="connsiteY14" fmla="*/ 59262 h 60066"/>
                    <a:gd name="connsiteX15" fmla="*/ 37899 w 159111"/>
                    <a:gd name="connsiteY15" fmla="*/ 58902 h 60066"/>
                    <a:gd name="connsiteX16" fmla="*/ 18770 w 159111"/>
                    <a:gd name="connsiteY16" fmla="*/ 52404 h 60066"/>
                    <a:gd name="connsiteX17" fmla="*/ 3249 w 159111"/>
                    <a:gd name="connsiteY17" fmla="*/ 32552 h 60066"/>
                    <a:gd name="connsiteX18" fmla="*/ 1444 w 159111"/>
                    <a:gd name="connsiteY18" fmla="*/ 26055 h 60066"/>
                    <a:gd name="connsiteX19" fmla="*/ 723 w 159111"/>
                    <a:gd name="connsiteY19" fmla="*/ 23168 h 60066"/>
                    <a:gd name="connsiteX20" fmla="*/ 0 w 159111"/>
                    <a:gd name="connsiteY20" fmla="*/ 16671 h 60066"/>
                    <a:gd name="connsiteX21" fmla="*/ 0 w 159111"/>
                    <a:gd name="connsiteY21" fmla="*/ 9452 h 60066"/>
                    <a:gd name="connsiteX22" fmla="*/ 0 w 159111"/>
                    <a:gd name="connsiteY22" fmla="*/ 9452 h 60066"/>
                    <a:gd name="connsiteX23" fmla="*/ 361 w 159111"/>
                    <a:gd name="connsiteY23" fmla="*/ 6925 h 60066"/>
                    <a:gd name="connsiteX24" fmla="*/ 5054 w 159111"/>
                    <a:gd name="connsiteY24" fmla="*/ 8369 h 60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59111" h="60066">
                      <a:moveTo>
                        <a:pt x="5054" y="8369"/>
                      </a:moveTo>
                      <a:cubicBezTo>
                        <a:pt x="5414" y="8730"/>
                        <a:pt x="6137" y="8730"/>
                        <a:pt x="6497" y="9091"/>
                      </a:cubicBezTo>
                      <a:cubicBezTo>
                        <a:pt x="7580" y="9452"/>
                        <a:pt x="8302" y="9813"/>
                        <a:pt x="9385" y="10174"/>
                      </a:cubicBezTo>
                      <a:cubicBezTo>
                        <a:pt x="10107" y="10535"/>
                        <a:pt x="10828" y="10535"/>
                        <a:pt x="11190" y="10895"/>
                      </a:cubicBezTo>
                      <a:cubicBezTo>
                        <a:pt x="11911" y="11257"/>
                        <a:pt x="12994" y="11618"/>
                        <a:pt x="13716" y="11978"/>
                      </a:cubicBezTo>
                      <a:cubicBezTo>
                        <a:pt x="14438" y="12339"/>
                        <a:pt x="15160" y="12339"/>
                        <a:pt x="15882" y="12700"/>
                      </a:cubicBezTo>
                      <a:cubicBezTo>
                        <a:pt x="16604" y="13061"/>
                        <a:pt x="17326" y="13061"/>
                        <a:pt x="18409" y="13422"/>
                      </a:cubicBezTo>
                      <a:cubicBezTo>
                        <a:pt x="23101" y="14866"/>
                        <a:pt x="26711" y="13783"/>
                        <a:pt x="31403" y="14144"/>
                      </a:cubicBezTo>
                      <a:cubicBezTo>
                        <a:pt x="37539" y="14505"/>
                        <a:pt x="43314" y="11257"/>
                        <a:pt x="49450" y="12700"/>
                      </a:cubicBezTo>
                      <a:cubicBezTo>
                        <a:pt x="79048" y="20641"/>
                        <a:pt x="110812" y="16671"/>
                        <a:pt x="138243" y="3676"/>
                      </a:cubicBezTo>
                      <a:cubicBezTo>
                        <a:pt x="141492" y="2233"/>
                        <a:pt x="144740" y="428"/>
                        <a:pt x="148350" y="67"/>
                      </a:cubicBezTo>
                      <a:cubicBezTo>
                        <a:pt x="151959" y="-294"/>
                        <a:pt x="155930" y="789"/>
                        <a:pt x="157735" y="3676"/>
                      </a:cubicBezTo>
                      <a:cubicBezTo>
                        <a:pt x="159539" y="6203"/>
                        <a:pt x="159178" y="9452"/>
                        <a:pt x="158817" y="12700"/>
                      </a:cubicBezTo>
                      <a:cubicBezTo>
                        <a:pt x="155569" y="35079"/>
                        <a:pt x="137883" y="45547"/>
                        <a:pt x="118030" y="50961"/>
                      </a:cubicBezTo>
                      <a:cubicBezTo>
                        <a:pt x="92403" y="58180"/>
                        <a:pt x="69663" y="61789"/>
                        <a:pt x="42592" y="59262"/>
                      </a:cubicBezTo>
                      <a:cubicBezTo>
                        <a:pt x="41149" y="59262"/>
                        <a:pt x="39344" y="58902"/>
                        <a:pt x="37899" y="58902"/>
                      </a:cubicBezTo>
                      <a:cubicBezTo>
                        <a:pt x="30681" y="58180"/>
                        <a:pt x="24184" y="56014"/>
                        <a:pt x="18770" y="52404"/>
                      </a:cubicBezTo>
                      <a:cubicBezTo>
                        <a:pt x="11551" y="47712"/>
                        <a:pt x="6137" y="40854"/>
                        <a:pt x="3249" y="32552"/>
                      </a:cubicBezTo>
                      <a:cubicBezTo>
                        <a:pt x="2527" y="30387"/>
                        <a:pt x="1805" y="28221"/>
                        <a:pt x="1444" y="26055"/>
                      </a:cubicBezTo>
                      <a:cubicBezTo>
                        <a:pt x="1083" y="24972"/>
                        <a:pt x="1083" y="24251"/>
                        <a:pt x="723" y="23168"/>
                      </a:cubicBezTo>
                      <a:cubicBezTo>
                        <a:pt x="361" y="21002"/>
                        <a:pt x="0" y="18836"/>
                        <a:pt x="0" y="16671"/>
                      </a:cubicBezTo>
                      <a:cubicBezTo>
                        <a:pt x="0" y="14144"/>
                        <a:pt x="0" y="11978"/>
                        <a:pt x="0" y="9452"/>
                      </a:cubicBezTo>
                      <a:cubicBezTo>
                        <a:pt x="0" y="9452"/>
                        <a:pt x="0" y="9452"/>
                        <a:pt x="0" y="9452"/>
                      </a:cubicBezTo>
                      <a:cubicBezTo>
                        <a:pt x="0" y="8730"/>
                        <a:pt x="0" y="7647"/>
                        <a:pt x="361" y="6925"/>
                      </a:cubicBezTo>
                      <a:cubicBezTo>
                        <a:pt x="1805" y="7286"/>
                        <a:pt x="3609" y="8008"/>
                        <a:pt x="5054" y="8369"/>
                      </a:cubicBezTo>
                      <a:close/>
                    </a:path>
                  </a:pathLst>
                </a:custGeom>
                <a:solidFill>
                  <a:srgbClr val="FFFFFF"/>
                </a:solidFill>
                <a:ln w="3607" cap="flat">
                  <a:noFill/>
                  <a:prstDash val="solid"/>
                  <a:miter/>
                </a:ln>
              </p:spPr>
              <p:txBody>
                <a:bodyPr rtlCol="0" anchor="ctr"/>
                <a:lstStyle/>
                <a:p>
                  <a:endParaRPr lang="en-US"/>
                </a:p>
              </p:txBody>
            </p:sp>
            <p:sp>
              <p:nvSpPr>
                <p:cNvPr id="87" name="Freeform 127">
                  <a:extLst>
                    <a:ext uri="{FF2B5EF4-FFF2-40B4-BE49-F238E27FC236}">
                      <a16:creationId xmlns:a16="http://schemas.microsoft.com/office/drawing/2014/main" id="{71745936-283A-67BF-F088-FE32EC397801}"/>
                    </a:ext>
                  </a:extLst>
                </p:cNvPr>
                <p:cNvSpPr/>
                <p:nvPr/>
              </p:nvSpPr>
              <p:spPr>
                <a:xfrm>
                  <a:off x="9573727" y="4550824"/>
                  <a:ext cx="51976" cy="51976"/>
                </a:xfrm>
                <a:custGeom>
                  <a:avLst/>
                  <a:gdLst>
                    <a:gd name="connsiteX0" fmla="*/ 722 w 51976"/>
                    <a:gd name="connsiteY0" fmla="*/ 6858 h 51976"/>
                    <a:gd name="connsiteX1" fmla="*/ 6136 w 51976"/>
                    <a:gd name="connsiteY1" fmla="*/ 722 h 51976"/>
                    <a:gd name="connsiteX2" fmla="*/ 11550 w 51976"/>
                    <a:gd name="connsiteY2" fmla="*/ 0 h 51976"/>
                    <a:gd name="connsiteX3" fmla="*/ 16964 w 51976"/>
                    <a:gd name="connsiteY3" fmla="*/ 361 h 51976"/>
                    <a:gd name="connsiteX4" fmla="*/ 16964 w 51976"/>
                    <a:gd name="connsiteY4" fmla="*/ 361 h 51976"/>
                    <a:gd name="connsiteX5" fmla="*/ 37538 w 51976"/>
                    <a:gd name="connsiteY5" fmla="*/ 36456 h 51976"/>
                    <a:gd name="connsiteX6" fmla="*/ 51976 w 51976"/>
                    <a:gd name="connsiteY6" fmla="*/ 51976 h 51976"/>
                    <a:gd name="connsiteX7" fmla="*/ 27793 w 51976"/>
                    <a:gd name="connsiteY7" fmla="*/ 45118 h 51976"/>
                    <a:gd name="connsiteX8" fmla="*/ 27793 w 51976"/>
                    <a:gd name="connsiteY8" fmla="*/ 45118 h 51976"/>
                    <a:gd name="connsiteX9" fmla="*/ 19852 w 51976"/>
                    <a:gd name="connsiteY9" fmla="*/ 42231 h 51976"/>
                    <a:gd name="connsiteX10" fmla="*/ 19852 w 51976"/>
                    <a:gd name="connsiteY10" fmla="*/ 42231 h 51976"/>
                    <a:gd name="connsiteX11" fmla="*/ 14438 w 51976"/>
                    <a:gd name="connsiteY11" fmla="*/ 39343 h 51976"/>
                    <a:gd name="connsiteX12" fmla="*/ 10467 w 51976"/>
                    <a:gd name="connsiteY12" fmla="*/ 36456 h 51976"/>
                    <a:gd name="connsiteX13" fmla="*/ 6858 w 51976"/>
                    <a:gd name="connsiteY13" fmla="*/ 32846 h 51976"/>
                    <a:gd name="connsiteX14" fmla="*/ 3609 w 51976"/>
                    <a:gd name="connsiteY14" fmla="*/ 27793 h 51976"/>
                    <a:gd name="connsiteX15" fmla="*/ 2526 w 51976"/>
                    <a:gd name="connsiteY15" fmla="*/ 25627 h 51976"/>
                    <a:gd name="connsiteX16" fmla="*/ 722 w 51976"/>
                    <a:gd name="connsiteY16" fmla="*/ 20213 h 51976"/>
                    <a:gd name="connsiteX17" fmla="*/ 0 w 51976"/>
                    <a:gd name="connsiteY17" fmla="*/ 12994 h 51976"/>
                    <a:gd name="connsiteX18" fmla="*/ 0 w 51976"/>
                    <a:gd name="connsiteY18" fmla="*/ 12633 h 51976"/>
                    <a:gd name="connsiteX19" fmla="*/ 0 w 51976"/>
                    <a:gd name="connsiteY19" fmla="*/ 11189 h 51976"/>
                    <a:gd name="connsiteX20" fmla="*/ 722 w 51976"/>
                    <a:gd name="connsiteY20" fmla="*/ 6858 h 51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1976" h="51976">
                      <a:moveTo>
                        <a:pt x="722" y="6858"/>
                      </a:moveTo>
                      <a:cubicBezTo>
                        <a:pt x="1443" y="3609"/>
                        <a:pt x="3248" y="1805"/>
                        <a:pt x="6136" y="722"/>
                      </a:cubicBezTo>
                      <a:cubicBezTo>
                        <a:pt x="7580" y="361"/>
                        <a:pt x="9385" y="0"/>
                        <a:pt x="11550" y="0"/>
                      </a:cubicBezTo>
                      <a:cubicBezTo>
                        <a:pt x="13355" y="0"/>
                        <a:pt x="15160" y="0"/>
                        <a:pt x="16964" y="361"/>
                      </a:cubicBezTo>
                      <a:lnTo>
                        <a:pt x="16964" y="361"/>
                      </a:lnTo>
                      <a:cubicBezTo>
                        <a:pt x="21296" y="13355"/>
                        <a:pt x="28154" y="25627"/>
                        <a:pt x="37538" y="36456"/>
                      </a:cubicBezTo>
                      <a:cubicBezTo>
                        <a:pt x="41870" y="41870"/>
                        <a:pt x="46562" y="46923"/>
                        <a:pt x="51976" y="51976"/>
                      </a:cubicBezTo>
                      <a:cubicBezTo>
                        <a:pt x="44035" y="50171"/>
                        <a:pt x="35733" y="48006"/>
                        <a:pt x="27793" y="45118"/>
                      </a:cubicBezTo>
                      <a:cubicBezTo>
                        <a:pt x="27793" y="45118"/>
                        <a:pt x="27793" y="45118"/>
                        <a:pt x="27793" y="45118"/>
                      </a:cubicBezTo>
                      <a:cubicBezTo>
                        <a:pt x="25266" y="44035"/>
                        <a:pt x="22379" y="42952"/>
                        <a:pt x="19852" y="42231"/>
                      </a:cubicBezTo>
                      <a:lnTo>
                        <a:pt x="19852" y="42231"/>
                      </a:lnTo>
                      <a:cubicBezTo>
                        <a:pt x="18047" y="41509"/>
                        <a:pt x="16243" y="40426"/>
                        <a:pt x="14438" y="39343"/>
                      </a:cubicBezTo>
                      <a:cubicBezTo>
                        <a:pt x="12994" y="38621"/>
                        <a:pt x="11550" y="37538"/>
                        <a:pt x="10467" y="36456"/>
                      </a:cubicBezTo>
                      <a:cubicBezTo>
                        <a:pt x="9024" y="35373"/>
                        <a:pt x="7941" y="33929"/>
                        <a:pt x="6858" y="32846"/>
                      </a:cubicBezTo>
                      <a:cubicBezTo>
                        <a:pt x="5776" y="31402"/>
                        <a:pt x="4692" y="29598"/>
                        <a:pt x="3609" y="27793"/>
                      </a:cubicBezTo>
                      <a:cubicBezTo>
                        <a:pt x="3248" y="27071"/>
                        <a:pt x="2888" y="26349"/>
                        <a:pt x="2526" y="25627"/>
                      </a:cubicBezTo>
                      <a:cubicBezTo>
                        <a:pt x="1805" y="23822"/>
                        <a:pt x="1083" y="22018"/>
                        <a:pt x="722" y="20213"/>
                      </a:cubicBezTo>
                      <a:cubicBezTo>
                        <a:pt x="361" y="18047"/>
                        <a:pt x="0" y="15520"/>
                        <a:pt x="0" y="12994"/>
                      </a:cubicBezTo>
                      <a:cubicBezTo>
                        <a:pt x="0" y="12994"/>
                        <a:pt x="0" y="12633"/>
                        <a:pt x="0" y="12633"/>
                      </a:cubicBezTo>
                      <a:cubicBezTo>
                        <a:pt x="0" y="12272"/>
                        <a:pt x="0" y="11550"/>
                        <a:pt x="0" y="11189"/>
                      </a:cubicBezTo>
                      <a:cubicBezTo>
                        <a:pt x="0" y="9024"/>
                        <a:pt x="361" y="7941"/>
                        <a:pt x="722" y="6858"/>
                      </a:cubicBezTo>
                      <a:close/>
                    </a:path>
                  </a:pathLst>
                </a:custGeom>
                <a:solidFill>
                  <a:srgbClr val="FFFFFF"/>
                </a:solidFill>
                <a:ln w="3607" cap="flat">
                  <a:noFill/>
                  <a:prstDash val="solid"/>
                  <a:miter/>
                </a:ln>
              </p:spPr>
              <p:txBody>
                <a:bodyPr rtlCol="0" anchor="ctr"/>
                <a:lstStyle/>
                <a:p>
                  <a:endParaRPr lang="en-US"/>
                </a:p>
              </p:txBody>
            </p:sp>
            <p:sp>
              <p:nvSpPr>
                <p:cNvPr id="88" name="Freeform 128">
                  <a:extLst>
                    <a:ext uri="{FF2B5EF4-FFF2-40B4-BE49-F238E27FC236}">
                      <a16:creationId xmlns:a16="http://schemas.microsoft.com/office/drawing/2014/main" id="{D2CEE20D-122D-C927-B33E-0FDA5D9F81F7}"/>
                    </a:ext>
                  </a:extLst>
                </p:cNvPr>
                <p:cNvSpPr/>
                <p:nvPr/>
              </p:nvSpPr>
              <p:spPr>
                <a:xfrm>
                  <a:off x="9489079" y="4147866"/>
                  <a:ext cx="276974" cy="255145"/>
                </a:xfrm>
                <a:custGeom>
                  <a:avLst/>
                  <a:gdLst>
                    <a:gd name="connsiteX0" fmla="*/ 64074 w 276974"/>
                    <a:gd name="connsiteY0" fmla="*/ 226454 h 255145"/>
                    <a:gd name="connsiteX1" fmla="*/ 218920 w 276974"/>
                    <a:gd name="connsiteY1" fmla="*/ 16022 h 255145"/>
                    <a:gd name="connsiteX2" fmla="*/ 64074 w 276974"/>
                    <a:gd name="connsiteY2" fmla="*/ 226454 h 255145"/>
                  </a:gdLst>
                  <a:ahLst/>
                  <a:cxnLst>
                    <a:cxn ang="0">
                      <a:pos x="connsiteX0" y="connsiteY0"/>
                    </a:cxn>
                    <a:cxn ang="0">
                      <a:pos x="connsiteX1" y="connsiteY1"/>
                    </a:cxn>
                    <a:cxn ang="0">
                      <a:pos x="connsiteX2" y="connsiteY2"/>
                    </a:cxn>
                  </a:cxnLst>
                  <a:rect l="l" t="t" r="r" b="b"/>
                  <a:pathLst>
                    <a:path w="276974" h="255145">
                      <a:moveTo>
                        <a:pt x="64074" y="226454"/>
                      </a:moveTo>
                      <a:cubicBezTo>
                        <a:pt x="-99435" y="106981"/>
                        <a:pt x="86091" y="-51114"/>
                        <a:pt x="218920" y="16022"/>
                      </a:cubicBezTo>
                      <a:cubicBezTo>
                        <a:pt x="360051" y="87129"/>
                        <a:pt x="218560" y="339431"/>
                        <a:pt x="64074" y="226454"/>
                      </a:cubicBezTo>
                      <a:close/>
                    </a:path>
                  </a:pathLst>
                </a:custGeom>
                <a:solidFill>
                  <a:srgbClr val="FFC000"/>
                </a:solidFill>
                <a:ln w="3607" cap="flat">
                  <a:noFill/>
                  <a:prstDash val="solid"/>
                  <a:miter/>
                </a:ln>
              </p:spPr>
              <p:txBody>
                <a:bodyPr rtlCol="0" anchor="ctr"/>
                <a:lstStyle/>
                <a:p>
                  <a:endParaRPr lang="en-US"/>
                </a:p>
              </p:txBody>
            </p:sp>
            <p:sp>
              <p:nvSpPr>
                <p:cNvPr id="89" name="Freeform 129">
                  <a:extLst>
                    <a:ext uri="{FF2B5EF4-FFF2-40B4-BE49-F238E27FC236}">
                      <a16:creationId xmlns:a16="http://schemas.microsoft.com/office/drawing/2014/main" id="{01CC3A45-DE3F-7A16-7E46-CB0BA2328C26}"/>
                    </a:ext>
                  </a:extLst>
                </p:cNvPr>
                <p:cNvSpPr/>
                <p:nvPr/>
              </p:nvSpPr>
              <p:spPr>
                <a:xfrm>
                  <a:off x="9391087" y="4116604"/>
                  <a:ext cx="70877" cy="52745"/>
                </a:xfrm>
                <a:custGeom>
                  <a:avLst/>
                  <a:gdLst>
                    <a:gd name="connsiteX0" fmla="*/ 59918 w 70877"/>
                    <a:gd name="connsiteY0" fmla="*/ 50893 h 52745"/>
                    <a:gd name="connsiteX1" fmla="*/ 0 w 70877"/>
                    <a:gd name="connsiteY1" fmla="*/ 0 h 52745"/>
                    <a:gd name="connsiteX2" fmla="*/ 48728 w 70877"/>
                    <a:gd name="connsiteY2" fmla="*/ 27432 h 52745"/>
                    <a:gd name="connsiteX3" fmla="*/ 67498 w 70877"/>
                    <a:gd name="connsiteY3" fmla="*/ 39704 h 52745"/>
                    <a:gd name="connsiteX4" fmla="*/ 68941 w 70877"/>
                    <a:gd name="connsiteY4" fmla="*/ 50533 h 52745"/>
                    <a:gd name="connsiteX5" fmla="*/ 59918 w 70877"/>
                    <a:gd name="connsiteY5" fmla="*/ 50893 h 52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0877" h="52745">
                      <a:moveTo>
                        <a:pt x="59918" y="50893"/>
                      </a:moveTo>
                      <a:cubicBezTo>
                        <a:pt x="37539" y="37178"/>
                        <a:pt x="15521" y="23462"/>
                        <a:pt x="0" y="0"/>
                      </a:cubicBezTo>
                      <a:cubicBezTo>
                        <a:pt x="16243" y="9024"/>
                        <a:pt x="32485" y="18047"/>
                        <a:pt x="48728" y="27432"/>
                      </a:cubicBezTo>
                      <a:cubicBezTo>
                        <a:pt x="55225" y="31041"/>
                        <a:pt x="61722" y="35373"/>
                        <a:pt x="67498" y="39704"/>
                      </a:cubicBezTo>
                      <a:cubicBezTo>
                        <a:pt x="71107" y="42592"/>
                        <a:pt x="72189" y="46923"/>
                        <a:pt x="68941" y="50533"/>
                      </a:cubicBezTo>
                      <a:cubicBezTo>
                        <a:pt x="66775" y="53781"/>
                        <a:pt x="63166" y="53059"/>
                        <a:pt x="59918" y="50893"/>
                      </a:cubicBezTo>
                      <a:close/>
                    </a:path>
                  </a:pathLst>
                </a:custGeom>
                <a:solidFill>
                  <a:srgbClr val="000000"/>
                </a:solidFill>
                <a:ln w="3607" cap="flat">
                  <a:noFill/>
                  <a:prstDash val="solid"/>
                  <a:miter/>
                </a:ln>
              </p:spPr>
              <p:txBody>
                <a:bodyPr rtlCol="0" anchor="ctr"/>
                <a:lstStyle/>
                <a:p>
                  <a:endParaRPr lang="en-US"/>
                </a:p>
              </p:txBody>
            </p:sp>
            <p:sp>
              <p:nvSpPr>
                <p:cNvPr id="90" name="Freeform 130">
                  <a:extLst>
                    <a:ext uri="{FF2B5EF4-FFF2-40B4-BE49-F238E27FC236}">
                      <a16:creationId xmlns:a16="http://schemas.microsoft.com/office/drawing/2014/main" id="{C9814D7A-50FF-8C92-F929-C328937EA070}"/>
                    </a:ext>
                  </a:extLst>
                </p:cNvPr>
                <p:cNvSpPr/>
                <p:nvPr/>
              </p:nvSpPr>
              <p:spPr>
                <a:xfrm>
                  <a:off x="9636531" y="4005432"/>
                  <a:ext cx="16841" cy="72950"/>
                </a:xfrm>
                <a:custGeom>
                  <a:avLst/>
                  <a:gdLst>
                    <a:gd name="connsiteX0" fmla="*/ 8302 w 16841"/>
                    <a:gd name="connsiteY0" fmla="*/ 72912 h 72950"/>
                    <a:gd name="connsiteX1" fmla="*/ 2527 w 16841"/>
                    <a:gd name="connsiteY1" fmla="*/ 66054 h 72950"/>
                    <a:gd name="connsiteX2" fmla="*/ 0 w 16841"/>
                    <a:gd name="connsiteY2" fmla="*/ 0 h 72950"/>
                    <a:gd name="connsiteX3" fmla="*/ 5414 w 16841"/>
                    <a:gd name="connsiteY3" fmla="*/ 0 h 72950"/>
                    <a:gd name="connsiteX4" fmla="*/ 16604 w 16841"/>
                    <a:gd name="connsiteY4" fmla="*/ 50172 h 72950"/>
                    <a:gd name="connsiteX5" fmla="*/ 15521 w 16841"/>
                    <a:gd name="connsiteY5" fmla="*/ 67497 h 72950"/>
                    <a:gd name="connsiteX6" fmla="*/ 8302 w 16841"/>
                    <a:gd name="connsiteY6" fmla="*/ 72912 h 729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6841" h="72950">
                      <a:moveTo>
                        <a:pt x="8302" y="72912"/>
                      </a:moveTo>
                      <a:cubicBezTo>
                        <a:pt x="4692" y="72551"/>
                        <a:pt x="2888" y="69663"/>
                        <a:pt x="2527" y="66054"/>
                      </a:cubicBezTo>
                      <a:cubicBezTo>
                        <a:pt x="1805" y="44036"/>
                        <a:pt x="723" y="22018"/>
                        <a:pt x="0" y="0"/>
                      </a:cubicBezTo>
                      <a:cubicBezTo>
                        <a:pt x="1805" y="0"/>
                        <a:pt x="3609" y="0"/>
                        <a:pt x="5414" y="0"/>
                      </a:cubicBezTo>
                      <a:cubicBezTo>
                        <a:pt x="10828" y="16243"/>
                        <a:pt x="14799" y="33207"/>
                        <a:pt x="16604" y="50172"/>
                      </a:cubicBezTo>
                      <a:cubicBezTo>
                        <a:pt x="17326" y="55947"/>
                        <a:pt x="16243" y="61722"/>
                        <a:pt x="15521" y="67497"/>
                      </a:cubicBezTo>
                      <a:cubicBezTo>
                        <a:pt x="15160" y="71107"/>
                        <a:pt x="11911" y="73272"/>
                        <a:pt x="8302" y="72912"/>
                      </a:cubicBezTo>
                      <a:close/>
                    </a:path>
                  </a:pathLst>
                </a:custGeom>
                <a:solidFill>
                  <a:srgbClr val="000000"/>
                </a:solidFill>
                <a:ln w="3607" cap="flat">
                  <a:noFill/>
                  <a:prstDash val="solid"/>
                  <a:miter/>
                </a:ln>
              </p:spPr>
              <p:txBody>
                <a:bodyPr rtlCol="0" anchor="ctr"/>
                <a:lstStyle/>
                <a:p>
                  <a:endParaRPr lang="en-US"/>
                </a:p>
              </p:txBody>
            </p:sp>
            <p:sp>
              <p:nvSpPr>
                <p:cNvPr id="91" name="Freeform 131">
                  <a:extLst>
                    <a:ext uri="{FF2B5EF4-FFF2-40B4-BE49-F238E27FC236}">
                      <a16:creationId xmlns:a16="http://schemas.microsoft.com/office/drawing/2014/main" id="{5E647C00-D596-DEDE-5417-E44B2F76F658}"/>
                    </a:ext>
                  </a:extLst>
                </p:cNvPr>
                <p:cNvSpPr/>
                <p:nvPr/>
              </p:nvSpPr>
              <p:spPr>
                <a:xfrm>
                  <a:off x="9838854" y="4083036"/>
                  <a:ext cx="61891" cy="65692"/>
                </a:xfrm>
                <a:custGeom>
                  <a:avLst/>
                  <a:gdLst>
                    <a:gd name="connsiteX0" fmla="*/ 1612 w 61891"/>
                    <a:gd name="connsiteY0" fmla="*/ 65693 h 65692"/>
                    <a:gd name="connsiteX1" fmla="*/ 169 w 61891"/>
                    <a:gd name="connsiteY1" fmla="*/ 58474 h 65692"/>
                    <a:gd name="connsiteX2" fmla="*/ 61891 w 61891"/>
                    <a:gd name="connsiteY2" fmla="*/ 0 h 65692"/>
                    <a:gd name="connsiteX3" fmla="*/ 1612 w 61891"/>
                    <a:gd name="connsiteY3" fmla="*/ 65693 h 65692"/>
                  </a:gdLst>
                  <a:ahLst/>
                  <a:cxnLst>
                    <a:cxn ang="0">
                      <a:pos x="connsiteX0" y="connsiteY0"/>
                    </a:cxn>
                    <a:cxn ang="0">
                      <a:pos x="connsiteX1" y="connsiteY1"/>
                    </a:cxn>
                    <a:cxn ang="0">
                      <a:pos x="connsiteX2" y="connsiteY2"/>
                    </a:cxn>
                    <a:cxn ang="0">
                      <a:pos x="connsiteX3" y="connsiteY3"/>
                    </a:cxn>
                  </a:cxnLst>
                  <a:rect l="l" t="t" r="r" b="b"/>
                  <a:pathLst>
                    <a:path w="61891" h="65692">
                      <a:moveTo>
                        <a:pt x="1612" y="65693"/>
                      </a:moveTo>
                      <a:cubicBezTo>
                        <a:pt x="1252" y="63166"/>
                        <a:pt x="-553" y="60278"/>
                        <a:pt x="169" y="58474"/>
                      </a:cubicBezTo>
                      <a:cubicBezTo>
                        <a:pt x="14607" y="32485"/>
                        <a:pt x="44565" y="23101"/>
                        <a:pt x="61891" y="0"/>
                      </a:cubicBezTo>
                      <a:cubicBezTo>
                        <a:pt x="55754" y="20574"/>
                        <a:pt x="23992" y="54142"/>
                        <a:pt x="1612" y="65693"/>
                      </a:cubicBezTo>
                      <a:close/>
                    </a:path>
                  </a:pathLst>
                </a:custGeom>
                <a:solidFill>
                  <a:srgbClr val="000000"/>
                </a:solidFill>
                <a:ln w="3607" cap="flat">
                  <a:noFill/>
                  <a:prstDash val="solid"/>
                  <a:miter/>
                </a:ln>
              </p:spPr>
              <p:txBody>
                <a:bodyPr rtlCol="0" anchor="ctr"/>
                <a:lstStyle/>
                <a:p>
                  <a:endParaRPr lang="en-US"/>
                </a:p>
              </p:txBody>
            </p:sp>
            <p:sp>
              <p:nvSpPr>
                <p:cNvPr id="92" name="Freeform 132">
                  <a:extLst>
                    <a:ext uri="{FF2B5EF4-FFF2-40B4-BE49-F238E27FC236}">
                      <a16:creationId xmlns:a16="http://schemas.microsoft.com/office/drawing/2014/main" id="{2448B32B-AA33-1606-4366-501B5CC73AC6}"/>
                    </a:ext>
                  </a:extLst>
                </p:cNvPr>
                <p:cNvSpPr/>
                <p:nvPr/>
              </p:nvSpPr>
              <p:spPr>
                <a:xfrm>
                  <a:off x="9373762" y="4345084"/>
                  <a:ext cx="59621" cy="15925"/>
                </a:xfrm>
                <a:custGeom>
                  <a:avLst/>
                  <a:gdLst>
                    <a:gd name="connsiteX0" fmla="*/ 59556 w 59621"/>
                    <a:gd name="connsiteY0" fmla="*/ 8302 h 15925"/>
                    <a:gd name="connsiteX1" fmla="*/ 48367 w 59621"/>
                    <a:gd name="connsiteY1" fmla="*/ 15881 h 15925"/>
                    <a:gd name="connsiteX2" fmla="*/ 0 w 59621"/>
                    <a:gd name="connsiteY2" fmla="*/ 3248 h 15925"/>
                    <a:gd name="connsiteX3" fmla="*/ 49450 w 59621"/>
                    <a:gd name="connsiteY3" fmla="*/ 0 h 15925"/>
                    <a:gd name="connsiteX4" fmla="*/ 59556 w 59621"/>
                    <a:gd name="connsiteY4" fmla="*/ 8302 h 1592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9621" h="15925">
                      <a:moveTo>
                        <a:pt x="59556" y="8302"/>
                      </a:moveTo>
                      <a:cubicBezTo>
                        <a:pt x="58834" y="14438"/>
                        <a:pt x="53781" y="16243"/>
                        <a:pt x="48367" y="15881"/>
                      </a:cubicBezTo>
                      <a:cubicBezTo>
                        <a:pt x="31763" y="15520"/>
                        <a:pt x="15160" y="15160"/>
                        <a:pt x="0" y="3248"/>
                      </a:cubicBezTo>
                      <a:cubicBezTo>
                        <a:pt x="16603" y="2166"/>
                        <a:pt x="32846" y="722"/>
                        <a:pt x="49450" y="0"/>
                      </a:cubicBezTo>
                      <a:cubicBezTo>
                        <a:pt x="54864" y="0"/>
                        <a:pt x="60278" y="1443"/>
                        <a:pt x="59556" y="8302"/>
                      </a:cubicBezTo>
                      <a:close/>
                    </a:path>
                  </a:pathLst>
                </a:custGeom>
                <a:solidFill>
                  <a:srgbClr val="000000"/>
                </a:solidFill>
                <a:ln w="3607" cap="flat">
                  <a:noFill/>
                  <a:prstDash val="solid"/>
                  <a:miter/>
                </a:ln>
              </p:spPr>
              <p:txBody>
                <a:bodyPr rtlCol="0" anchor="ctr"/>
                <a:lstStyle/>
                <a:p>
                  <a:endParaRPr lang="en-US"/>
                </a:p>
              </p:txBody>
            </p:sp>
            <p:sp>
              <p:nvSpPr>
                <p:cNvPr id="93" name="Freeform 133">
                  <a:extLst>
                    <a:ext uri="{FF2B5EF4-FFF2-40B4-BE49-F238E27FC236}">
                      <a16:creationId xmlns:a16="http://schemas.microsoft.com/office/drawing/2014/main" id="{38975DF4-CB32-C6DF-17FB-FE1CC1DBF240}"/>
                    </a:ext>
                  </a:extLst>
                </p:cNvPr>
                <p:cNvSpPr/>
                <p:nvPr/>
              </p:nvSpPr>
              <p:spPr>
                <a:xfrm>
                  <a:off x="9889526" y="4315033"/>
                  <a:ext cx="68609" cy="12003"/>
                </a:xfrm>
                <a:custGeom>
                  <a:avLst/>
                  <a:gdLst>
                    <a:gd name="connsiteX0" fmla="*/ 391 w 68609"/>
                    <a:gd name="connsiteY0" fmla="*/ 6589 h 12003"/>
                    <a:gd name="connsiteX1" fmla="*/ 5444 w 68609"/>
                    <a:gd name="connsiteY1" fmla="*/ 1897 h 12003"/>
                    <a:gd name="connsiteX2" fmla="*/ 68610 w 68609"/>
                    <a:gd name="connsiteY2" fmla="*/ 5867 h 12003"/>
                    <a:gd name="connsiteX3" fmla="*/ 3639 w 68609"/>
                    <a:gd name="connsiteY3" fmla="*/ 12003 h 12003"/>
                    <a:gd name="connsiteX4" fmla="*/ 391 w 68609"/>
                    <a:gd name="connsiteY4" fmla="*/ 6589 h 12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609" h="12003">
                      <a:moveTo>
                        <a:pt x="391" y="6589"/>
                      </a:moveTo>
                      <a:cubicBezTo>
                        <a:pt x="1473" y="4784"/>
                        <a:pt x="3278" y="2257"/>
                        <a:pt x="5444" y="1897"/>
                      </a:cubicBezTo>
                      <a:cubicBezTo>
                        <a:pt x="26740" y="-2796"/>
                        <a:pt x="47675" y="2257"/>
                        <a:pt x="68610" y="5867"/>
                      </a:cubicBezTo>
                      <a:cubicBezTo>
                        <a:pt x="47675" y="16695"/>
                        <a:pt x="24935" y="9115"/>
                        <a:pt x="3639" y="12003"/>
                      </a:cubicBezTo>
                      <a:cubicBezTo>
                        <a:pt x="1835" y="12003"/>
                        <a:pt x="-1053" y="9115"/>
                        <a:pt x="391" y="6589"/>
                      </a:cubicBezTo>
                      <a:close/>
                    </a:path>
                  </a:pathLst>
                </a:custGeom>
                <a:solidFill>
                  <a:srgbClr val="000000"/>
                </a:solidFill>
                <a:ln w="3607" cap="flat">
                  <a:noFill/>
                  <a:prstDash val="solid"/>
                  <a:miter/>
                </a:ln>
              </p:spPr>
              <p:txBody>
                <a:bodyPr rtlCol="0" anchor="ctr"/>
                <a:lstStyle/>
                <a:p>
                  <a:endParaRPr lang="en-US"/>
                </a:p>
              </p:txBody>
            </p:sp>
          </p:grpSp>
          <p:sp>
            <p:nvSpPr>
              <p:cNvPr id="15" name="Freeform 134">
                <a:extLst>
                  <a:ext uri="{FF2B5EF4-FFF2-40B4-BE49-F238E27FC236}">
                    <a16:creationId xmlns:a16="http://schemas.microsoft.com/office/drawing/2014/main" id="{10691541-C58B-243D-5757-EECE89D549FC}"/>
                  </a:ext>
                </a:extLst>
              </p:cNvPr>
              <p:cNvSpPr/>
              <p:nvPr/>
            </p:nvSpPr>
            <p:spPr>
              <a:xfrm>
                <a:off x="9605851" y="4599133"/>
                <a:ext cx="135067" cy="62256"/>
              </a:xfrm>
              <a:custGeom>
                <a:avLst/>
                <a:gdLst>
                  <a:gd name="connsiteX0" fmla="*/ 60279 w 135067"/>
                  <a:gd name="connsiteY0" fmla="*/ 27851 h 62256"/>
                  <a:gd name="connsiteX1" fmla="*/ 54865 w 135067"/>
                  <a:gd name="connsiteY1" fmla="*/ 32543 h 62256"/>
                  <a:gd name="connsiteX2" fmla="*/ 0 w 135067"/>
                  <a:gd name="connsiteY2" fmla="*/ 55643 h 62256"/>
                  <a:gd name="connsiteX3" fmla="*/ 16604 w 135067"/>
                  <a:gd name="connsiteY3" fmla="*/ 60697 h 62256"/>
                  <a:gd name="connsiteX4" fmla="*/ 21296 w 135067"/>
                  <a:gd name="connsiteY4" fmla="*/ 61058 h 62256"/>
                  <a:gd name="connsiteX5" fmla="*/ 122722 w 135067"/>
                  <a:gd name="connsiteY5" fmla="*/ 36874 h 62256"/>
                  <a:gd name="connsiteX6" fmla="*/ 134995 w 135067"/>
                  <a:gd name="connsiteY6" fmla="*/ 419 h 62256"/>
                  <a:gd name="connsiteX7" fmla="*/ 105397 w 135067"/>
                  <a:gd name="connsiteY7" fmla="*/ 4389 h 62256"/>
                  <a:gd name="connsiteX8" fmla="*/ 60279 w 135067"/>
                  <a:gd name="connsiteY8" fmla="*/ 27851 h 622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5067" h="62256">
                    <a:moveTo>
                      <a:pt x="60279" y="27851"/>
                    </a:moveTo>
                    <a:cubicBezTo>
                      <a:pt x="58474" y="29295"/>
                      <a:pt x="56669" y="31099"/>
                      <a:pt x="54865" y="32543"/>
                    </a:cubicBezTo>
                    <a:cubicBezTo>
                      <a:pt x="41149" y="45537"/>
                      <a:pt x="18409" y="51673"/>
                      <a:pt x="0" y="55643"/>
                    </a:cubicBezTo>
                    <a:cubicBezTo>
                      <a:pt x="4692" y="58170"/>
                      <a:pt x="10468" y="59975"/>
                      <a:pt x="16604" y="60697"/>
                    </a:cubicBezTo>
                    <a:cubicBezTo>
                      <a:pt x="18047" y="60697"/>
                      <a:pt x="19852" y="61058"/>
                      <a:pt x="21296" y="61058"/>
                    </a:cubicBezTo>
                    <a:cubicBezTo>
                      <a:pt x="53060" y="63945"/>
                      <a:pt x="100344" y="63585"/>
                      <a:pt x="122722" y="36874"/>
                    </a:cubicBezTo>
                    <a:cubicBezTo>
                      <a:pt x="131024" y="26768"/>
                      <a:pt x="135717" y="13413"/>
                      <a:pt x="134995" y="419"/>
                    </a:cubicBezTo>
                    <a:cubicBezTo>
                      <a:pt x="124888" y="-1025"/>
                      <a:pt x="114781" y="1501"/>
                      <a:pt x="105397" y="4389"/>
                    </a:cubicBezTo>
                    <a:cubicBezTo>
                      <a:pt x="89515" y="9803"/>
                      <a:pt x="73272" y="17383"/>
                      <a:pt x="60279" y="27851"/>
                    </a:cubicBezTo>
                    <a:close/>
                  </a:path>
                </a:pathLst>
              </a:custGeom>
              <a:solidFill>
                <a:srgbClr val="FFFFFF"/>
              </a:solidFill>
              <a:ln w="3607" cap="flat">
                <a:noFill/>
                <a:prstDash val="solid"/>
                <a:miter/>
              </a:ln>
            </p:spPr>
            <p:txBody>
              <a:bodyPr rtlCol="0" anchor="ctr"/>
              <a:lstStyle/>
              <a:p>
                <a:endParaRPr lang="en-US"/>
              </a:p>
            </p:txBody>
          </p:sp>
          <p:grpSp>
            <p:nvGrpSpPr>
              <p:cNvPr id="16" name="Graphic 4">
                <a:extLst>
                  <a:ext uri="{FF2B5EF4-FFF2-40B4-BE49-F238E27FC236}">
                    <a16:creationId xmlns:a16="http://schemas.microsoft.com/office/drawing/2014/main" id="{50FAAAD6-A0E6-68F0-73C3-D01E3D102F4F}"/>
                  </a:ext>
                </a:extLst>
              </p:cNvPr>
              <p:cNvGrpSpPr/>
              <p:nvPr/>
            </p:nvGrpSpPr>
            <p:grpSpPr>
              <a:xfrm>
                <a:off x="9666851" y="4254847"/>
                <a:ext cx="172901" cy="188180"/>
                <a:chOff x="9666851" y="4254847"/>
                <a:chExt cx="172901" cy="188180"/>
              </a:xfrm>
              <a:solidFill>
                <a:srgbClr val="FFFFFF"/>
              </a:solidFill>
            </p:grpSpPr>
            <p:sp>
              <p:nvSpPr>
                <p:cNvPr id="21" name="Freeform 136">
                  <a:extLst>
                    <a:ext uri="{FF2B5EF4-FFF2-40B4-BE49-F238E27FC236}">
                      <a16:creationId xmlns:a16="http://schemas.microsoft.com/office/drawing/2014/main" id="{E7DE816F-F8FB-26D7-EEB2-E214595E133F}"/>
                    </a:ext>
                  </a:extLst>
                </p:cNvPr>
                <p:cNvSpPr/>
                <p:nvPr/>
              </p:nvSpPr>
              <p:spPr>
                <a:xfrm>
                  <a:off x="9666851" y="4254847"/>
                  <a:ext cx="172901" cy="188180"/>
                </a:xfrm>
                <a:custGeom>
                  <a:avLst/>
                  <a:gdLst>
                    <a:gd name="connsiteX0" fmla="*/ 170367 w 172901"/>
                    <a:gd name="connsiteY0" fmla="*/ 0 h 188180"/>
                    <a:gd name="connsiteX1" fmla="*/ 154846 w 172901"/>
                    <a:gd name="connsiteY1" fmla="*/ 58473 h 188180"/>
                    <a:gd name="connsiteX2" fmla="*/ 124887 w 172901"/>
                    <a:gd name="connsiteY2" fmla="*/ 109006 h 188180"/>
                    <a:gd name="connsiteX3" fmla="*/ 83378 w 172901"/>
                    <a:gd name="connsiteY3" fmla="*/ 150154 h 188180"/>
                    <a:gd name="connsiteX4" fmla="*/ 75077 w 172901"/>
                    <a:gd name="connsiteY4" fmla="*/ 156290 h 188180"/>
                    <a:gd name="connsiteX5" fmla="*/ 35733 w 172901"/>
                    <a:gd name="connsiteY5" fmla="*/ 177586 h 188180"/>
                    <a:gd name="connsiteX6" fmla="*/ 0 w 172901"/>
                    <a:gd name="connsiteY6" fmla="*/ 188053 h 188180"/>
                    <a:gd name="connsiteX7" fmla="*/ 108645 w 172901"/>
                    <a:gd name="connsiteY7" fmla="*/ 154846 h 188180"/>
                    <a:gd name="connsiteX8" fmla="*/ 111894 w 172901"/>
                    <a:gd name="connsiteY8" fmla="*/ 152320 h 188180"/>
                    <a:gd name="connsiteX9" fmla="*/ 138965 w 172901"/>
                    <a:gd name="connsiteY9" fmla="*/ 124166 h 188180"/>
                    <a:gd name="connsiteX10" fmla="*/ 141491 w 172901"/>
                    <a:gd name="connsiteY10" fmla="*/ 120917 h 188180"/>
                    <a:gd name="connsiteX11" fmla="*/ 160982 w 172901"/>
                    <a:gd name="connsiteY11" fmla="*/ 85905 h 188180"/>
                    <a:gd name="connsiteX12" fmla="*/ 171089 w 172901"/>
                    <a:gd name="connsiteY12" fmla="*/ 52698 h 188180"/>
                    <a:gd name="connsiteX13" fmla="*/ 170367 w 172901"/>
                    <a:gd name="connsiteY13" fmla="*/ 0 h 188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2901" h="188180">
                      <a:moveTo>
                        <a:pt x="170367" y="0"/>
                      </a:moveTo>
                      <a:cubicBezTo>
                        <a:pt x="167479" y="19491"/>
                        <a:pt x="162426" y="38621"/>
                        <a:pt x="154846" y="58473"/>
                      </a:cubicBezTo>
                      <a:cubicBezTo>
                        <a:pt x="147988" y="76521"/>
                        <a:pt x="136077" y="93485"/>
                        <a:pt x="124887" y="109006"/>
                      </a:cubicBezTo>
                      <a:cubicBezTo>
                        <a:pt x="113698" y="124527"/>
                        <a:pt x="97816" y="137882"/>
                        <a:pt x="83378" y="150154"/>
                      </a:cubicBezTo>
                      <a:cubicBezTo>
                        <a:pt x="80852" y="152320"/>
                        <a:pt x="77964" y="154124"/>
                        <a:pt x="75077" y="156290"/>
                      </a:cubicBezTo>
                      <a:cubicBezTo>
                        <a:pt x="62804" y="163870"/>
                        <a:pt x="49450" y="171811"/>
                        <a:pt x="35733" y="177586"/>
                      </a:cubicBezTo>
                      <a:cubicBezTo>
                        <a:pt x="24545" y="182278"/>
                        <a:pt x="12272" y="185527"/>
                        <a:pt x="0" y="188053"/>
                      </a:cubicBezTo>
                      <a:cubicBezTo>
                        <a:pt x="40065" y="189497"/>
                        <a:pt x="76159" y="178669"/>
                        <a:pt x="108645" y="154846"/>
                      </a:cubicBezTo>
                      <a:cubicBezTo>
                        <a:pt x="109728" y="154124"/>
                        <a:pt x="110811" y="153403"/>
                        <a:pt x="111894" y="152320"/>
                      </a:cubicBezTo>
                      <a:cubicBezTo>
                        <a:pt x="120196" y="145822"/>
                        <a:pt x="132829" y="132468"/>
                        <a:pt x="138965" y="124166"/>
                      </a:cubicBezTo>
                      <a:cubicBezTo>
                        <a:pt x="139686" y="123083"/>
                        <a:pt x="140769" y="122000"/>
                        <a:pt x="141491" y="120917"/>
                      </a:cubicBezTo>
                      <a:cubicBezTo>
                        <a:pt x="147988" y="111894"/>
                        <a:pt x="156290" y="96373"/>
                        <a:pt x="160982" y="85905"/>
                      </a:cubicBezTo>
                      <a:cubicBezTo>
                        <a:pt x="165674" y="75438"/>
                        <a:pt x="168562" y="63888"/>
                        <a:pt x="171089" y="52698"/>
                      </a:cubicBezTo>
                      <a:cubicBezTo>
                        <a:pt x="173615" y="33929"/>
                        <a:pt x="173615" y="16603"/>
                        <a:pt x="170367" y="0"/>
                      </a:cubicBezTo>
                      <a:close/>
                    </a:path>
                  </a:pathLst>
                </a:custGeom>
                <a:solidFill>
                  <a:srgbClr val="FFFFFF"/>
                </a:solidFill>
                <a:ln w="3607" cap="flat">
                  <a:noFill/>
                  <a:prstDash val="solid"/>
                  <a:miter/>
                </a:ln>
              </p:spPr>
              <p:txBody>
                <a:bodyPr rtlCol="0" anchor="ctr"/>
                <a:lstStyle/>
                <a:p>
                  <a:endParaRPr lang="en-US"/>
                </a:p>
              </p:txBody>
            </p:sp>
            <p:sp>
              <p:nvSpPr>
                <p:cNvPr id="22" name="Freeform 137">
                  <a:extLst>
                    <a:ext uri="{FF2B5EF4-FFF2-40B4-BE49-F238E27FC236}">
                      <a16:creationId xmlns:a16="http://schemas.microsoft.com/office/drawing/2014/main" id="{7D729DFD-D079-3810-53A2-54F752BA9718}"/>
                    </a:ext>
                  </a:extLst>
                </p:cNvPr>
                <p:cNvSpPr/>
                <p:nvPr/>
              </p:nvSpPr>
              <p:spPr>
                <a:xfrm>
                  <a:off x="9837218" y="4307906"/>
                  <a:ext cx="1083" cy="10106"/>
                </a:xfrm>
                <a:custGeom>
                  <a:avLst/>
                  <a:gdLst>
                    <a:gd name="connsiteX0" fmla="*/ 1083 w 1083"/>
                    <a:gd name="connsiteY0" fmla="*/ 0 h 10106"/>
                    <a:gd name="connsiteX1" fmla="*/ 0 w 1083"/>
                    <a:gd name="connsiteY1" fmla="*/ 10107 h 10106"/>
                    <a:gd name="connsiteX2" fmla="*/ 1083 w 1083"/>
                    <a:gd name="connsiteY2" fmla="*/ 0 h 10106"/>
                  </a:gdLst>
                  <a:ahLst/>
                  <a:cxnLst>
                    <a:cxn ang="0">
                      <a:pos x="connsiteX0" y="connsiteY0"/>
                    </a:cxn>
                    <a:cxn ang="0">
                      <a:pos x="connsiteX1" y="connsiteY1"/>
                    </a:cxn>
                    <a:cxn ang="0">
                      <a:pos x="connsiteX2" y="connsiteY2"/>
                    </a:cxn>
                  </a:cxnLst>
                  <a:rect l="l" t="t" r="r" b="b"/>
                  <a:pathLst>
                    <a:path w="1083" h="10106">
                      <a:moveTo>
                        <a:pt x="1083" y="0"/>
                      </a:moveTo>
                      <a:cubicBezTo>
                        <a:pt x="722" y="3249"/>
                        <a:pt x="361" y="6858"/>
                        <a:pt x="0" y="10107"/>
                      </a:cubicBezTo>
                      <a:cubicBezTo>
                        <a:pt x="361" y="6858"/>
                        <a:pt x="722" y="3249"/>
                        <a:pt x="1083" y="0"/>
                      </a:cubicBezTo>
                      <a:close/>
                    </a:path>
                  </a:pathLst>
                </a:custGeom>
                <a:solidFill>
                  <a:srgbClr val="FFFFFF"/>
                </a:solidFill>
                <a:ln w="3607" cap="flat">
                  <a:noFill/>
                  <a:prstDash val="solid"/>
                  <a:miter/>
                </a:ln>
              </p:spPr>
              <p:txBody>
                <a:bodyPr rtlCol="0" anchor="ctr"/>
                <a:lstStyle/>
                <a:p>
                  <a:endParaRPr lang="en-US"/>
                </a:p>
              </p:txBody>
            </p:sp>
          </p:grpSp>
          <p:sp>
            <p:nvSpPr>
              <p:cNvPr id="17" name="Freeform 138">
                <a:extLst>
                  <a:ext uri="{FF2B5EF4-FFF2-40B4-BE49-F238E27FC236}">
                    <a16:creationId xmlns:a16="http://schemas.microsoft.com/office/drawing/2014/main" id="{61996ABE-ABE2-1DF1-6645-53652BE96EA9}"/>
                  </a:ext>
                </a:extLst>
              </p:cNvPr>
              <p:cNvSpPr/>
              <p:nvPr/>
            </p:nvSpPr>
            <p:spPr>
              <a:xfrm>
                <a:off x="9505147" y="4307906"/>
                <a:ext cx="333154" cy="230521"/>
              </a:xfrm>
              <a:custGeom>
                <a:avLst/>
                <a:gdLst>
                  <a:gd name="connsiteX0" fmla="*/ 331350 w 333154"/>
                  <a:gd name="connsiteY0" fmla="*/ 15882 h 230521"/>
                  <a:gd name="connsiteX1" fmla="*/ 331350 w 333154"/>
                  <a:gd name="connsiteY1" fmla="*/ 15160 h 230521"/>
                  <a:gd name="connsiteX2" fmla="*/ 332072 w 333154"/>
                  <a:gd name="connsiteY2" fmla="*/ 10468 h 230521"/>
                  <a:gd name="connsiteX3" fmla="*/ 332072 w 333154"/>
                  <a:gd name="connsiteY3" fmla="*/ 10468 h 230521"/>
                  <a:gd name="connsiteX4" fmla="*/ 333155 w 333154"/>
                  <a:gd name="connsiteY4" fmla="*/ 0 h 230521"/>
                  <a:gd name="connsiteX5" fmla="*/ 323048 w 333154"/>
                  <a:gd name="connsiteY5" fmla="*/ 33207 h 230521"/>
                  <a:gd name="connsiteX6" fmla="*/ 303557 w 333154"/>
                  <a:gd name="connsiteY6" fmla="*/ 68219 h 230521"/>
                  <a:gd name="connsiteX7" fmla="*/ 301030 w 333154"/>
                  <a:gd name="connsiteY7" fmla="*/ 71468 h 230521"/>
                  <a:gd name="connsiteX8" fmla="*/ 273959 w 333154"/>
                  <a:gd name="connsiteY8" fmla="*/ 99621 h 230521"/>
                  <a:gd name="connsiteX9" fmla="*/ 270711 w 333154"/>
                  <a:gd name="connsiteY9" fmla="*/ 102148 h 230521"/>
                  <a:gd name="connsiteX10" fmla="*/ 162065 w 333154"/>
                  <a:gd name="connsiteY10" fmla="*/ 135355 h 230521"/>
                  <a:gd name="connsiteX11" fmla="*/ 146545 w 333154"/>
                  <a:gd name="connsiteY11" fmla="*/ 138243 h 230521"/>
                  <a:gd name="connsiteX12" fmla="*/ 90237 w 333154"/>
                  <a:gd name="connsiteY12" fmla="*/ 138243 h 230521"/>
                  <a:gd name="connsiteX13" fmla="*/ 75077 w 333154"/>
                  <a:gd name="connsiteY13" fmla="*/ 135716 h 230521"/>
                  <a:gd name="connsiteX14" fmla="*/ 0 w 333154"/>
                  <a:gd name="connsiteY14" fmla="*/ 106840 h 230521"/>
                  <a:gd name="connsiteX15" fmla="*/ 33207 w 333154"/>
                  <a:gd name="connsiteY15" fmla="*/ 180113 h 230521"/>
                  <a:gd name="connsiteX16" fmla="*/ 47284 w 333154"/>
                  <a:gd name="connsiteY16" fmla="*/ 203214 h 230521"/>
                  <a:gd name="connsiteX17" fmla="*/ 49450 w 333154"/>
                  <a:gd name="connsiteY17" fmla="*/ 205740 h 230521"/>
                  <a:gd name="connsiteX18" fmla="*/ 55947 w 333154"/>
                  <a:gd name="connsiteY18" fmla="*/ 212237 h 230521"/>
                  <a:gd name="connsiteX19" fmla="*/ 65692 w 333154"/>
                  <a:gd name="connsiteY19" fmla="*/ 219456 h 230521"/>
                  <a:gd name="connsiteX20" fmla="*/ 71106 w 333154"/>
                  <a:gd name="connsiteY20" fmla="*/ 222343 h 230521"/>
                  <a:gd name="connsiteX21" fmla="*/ 79408 w 333154"/>
                  <a:gd name="connsiteY21" fmla="*/ 225953 h 230521"/>
                  <a:gd name="connsiteX22" fmla="*/ 97817 w 333154"/>
                  <a:gd name="connsiteY22" fmla="*/ 229923 h 230521"/>
                  <a:gd name="connsiteX23" fmla="*/ 115142 w 333154"/>
                  <a:gd name="connsiteY23" fmla="*/ 230285 h 230521"/>
                  <a:gd name="connsiteX24" fmla="*/ 137160 w 333154"/>
                  <a:gd name="connsiteY24" fmla="*/ 229202 h 230521"/>
                  <a:gd name="connsiteX25" fmla="*/ 203214 w 333154"/>
                  <a:gd name="connsiteY25" fmla="*/ 228841 h 230521"/>
                  <a:gd name="connsiteX26" fmla="*/ 211154 w 333154"/>
                  <a:gd name="connsiteY26" fmla="*/ 227758 h 230521"/>
                  <a:gd name="connsiteX27" fmla="*/ 214402 w 333154"/>
                  <a:gd name="connsiteY27" fmla="*/ 227036 h 230521"/>
                  <a:gd name="connsiteX28" fmla="*/ 219817 w 333154"/>
                  <a:gd name="connsiteY28" fmla="*/ 225592 h 230521"/>
                  <a:gd name="connsiteX29" fmla="*/ 227397 w 333154"/>
                  <a:gd name="connsiteY29" fmla="*/ 222343 h 230521"/>
                  <a:gd name="connsiteX30" fmla="*/ 243639 w 333154"/>
                  <a:gd name="connsiteY30" fmla="*/ 207545 h 230521"/>
                  <a:gd name="connsiteX31" fmla="*/ 308971 w 333154"/>
                  <a:gd name="connsiteY31" fmla="*/ 101426 h 230521"/>
                  <a:gd name="connsiteX32" fmla="*/ 314746 w 333154"/>
                  <a:gd name="connsiteY32" fmla="*/ 86988 h 230521"/>
                  <a:gd name="connsiteX33" fmla="*/ 318355 w 333154"/>
                  <a:gd name="connsiteY33" fmla="*/ 77243 h 230521"/>
                  <a:gd name="connsiteX34" fmla="*/ 321604 w 333154"/>
                  <a:gd name="connsiteY34" fmla="*/ 67497 h 230521"/>
                  <a:gd name="connsiteX35" fmla="*/ 329545 w 333154"/>
                  <a:gd name="connsiteY35" fmla="*/ 37539 h 230521"/>
                  <a:gd name="connsiteX36" fmla="*/ 332072 w 333154"/>
                  <a:gd name="connsiteY36" fmla="*/ 22379 h 230521"/>
                  <a:gd name="connsiteX37" fmla="*/ 331350 w 333154"/>
                  <a:gd name="connsiteY37" fmla="*/ 15882 h 230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33154" h="230521">
                    <a:moveTo>
                      <a:pt x="331350" y="15882"/>
                    </a:moveTo>
                    <a:cubicBezTo>
                      <a:pt x="331350" y="15521"/>
                      <a:pt x="331350" y="15521"/>
                      <a:pt x="331350" y="15160"/>
                    </a:cubicBezTo>
                    <a:cubicBezTo>
                      <a:pt x="331710" y="13355"/>
                      <a:pt x="331710" y="11911"/>
                      <a:pt x="332072" y="10468"/>
                    </a:cubicBezTo>
                    <a:cubicBezTo>
                      <a:pt x="332072" y="10468"/>
                      <a:pt x="332072" y="10468"/>
                      <a:pt x="332072" y="10468"/>
                    </a:cubicBezTo>
                    <a:cubicBezTo>
                      <a:pt x="332433" y="6858"/>
                      <a:pt x="332793" y="3609"/>
                      <a:pt x="333155" y="0"/>
                    </a:cubicBezTo>
                    <a:cubicBezTo>
                      <a:pt x="330628" y="11189"/>
                      <a:pt x="328101" y="22740"/>
                      <a:pt x="323048" y="33207"/>
                    </a:cubicBezTo>
                    <a:cubicBezTo>
                      <a:pt x="318355" y="43314"/>
                      <a:pt x="310053" y="58835"/>
                      <a:pt x="303557" y="68219"/>
                    </a:cubicBezTo>
                    <a:cubicBezTo>
                      <a:pt x="302835" y="69302"/>
                      <a:pt x="302113" y="70385"/>
                      <a:pt x="301030" y="71468"/>
                    </a:cubicBezTo>
                    <a:cubicBezTo>
                      <a:pt x="294533" y="79408"/>
                      <a:pt x="281900" y="93125"/>
                      <a:pt x="273959" y="99621"/>
                    </a:cubicBezTo>
                    <a:cubicBezTo>
                      <a:pt x="272877" y="100344"/>
                      <a:pt x="271794" y="101426"/>
                      <a:pt x="270711" y="102148"/>
                    </a:cubicBezTo>
                    <a:cubicBezTo>
                      <a:pt x="237864" y="125971"/>
                      <a:pt x="201769" y="136799"/>
                      <a:pt x="162065" y="135355"/>
                    </a:cubicBezTo>
                    <a:cubicBezTo>
                      <a:pt x="157012" y="136438"/>
                      <a:pt x="151598" y="137521"/>
                      <a:pt x="146545" y="138243"/>
                    </a:cubicBezTo>
                    <a:cubicBezTo>
                      <a:pt x="128136" y="141491"/>
                      <a:pt x="108284" y="139686"/>
                      <a:pt x="90237" y="138243"/>
                    </a:cubicBezTo>
                    <a:cubicBezTo>
                      <a:pt x="85184" y="137882"/>
                      <a:pt x="80130" y="137160"/>
                      <a:pt x="75077" y="135716"/>
                    </a:cubicBezTo>
                    <a:cubicBezTo>
                      <a:pt x="46923" y="128858"/>
                      <a:pt x="23100" y="120917"/>
                      <a:pt x="0" y="106840"/>
                    </a:cubicBezTo>
                    <a:cubicBezTo>
                      <a:pt x="10107" y="130663"/>
                      <a:pt x="21657" y="154124"/>
                      <a:pt x="33207" y="180113"/>
                    </a:cubicBezTo>
                    <a:cubicBezTo>
                      <a:pt x="37178" y="189137"/>
                      <a:pt x="41870" y="196716"/>
                      <a:pt x="47284" y="203214"/>
                    </a:cubicBezTo>
                    <a:cubicBezTo>
                      <a:pt x="48006" y="203935"/>
                      <a:pt x="48728" y="204657"/>
                      <a:pt x="49450" y="205740"/>
                    </a:cubicBezTo>
                    <a:cubicBezTo>
                      <a:pt x="51616" y="207906"/>
                      <a:pt x="53781" y="210071"/>
                      <a:pt x="55947" y="212237"/>
                    </a:cubicBezTo>
                    <a:cubicBezTo>
                      <a:pt x="58835" y="214764"/>
                      <a:pt x="62083" y="217290"/>
                      <a:pt x="65692" y="219456"/>
                    </a:cubicBezTo>
                    <a:cubicBezTo>
                      <a:pt x="67497" y="220539"/>
                      <a:pt x="69302" y="221261"/>
                      <a:pt x="71106" y="222343"/>
                    </a:cubicBezTo>
                    <a:cubicBezTo>
                      <a:pt x="73633" y="223787"/>
                      <a:pt x="76521" y="224870"/>
                      <a:pt x="79408" y="225953"/>
                    </a:cubicBezTo>
                    <a:cubicBezTo>
                      <a:pt x="85184" y="227758"/>
                      <a:pt x="91320" y="229202"/>
                      <a:pt x="97817" y="229923"/>
                    </a:cubicBezTo>
                    <a:cubicBezTo>
                      <a:pt x="103231" y="230645"/>
                      <a:pt x="109006" y="230645"/>
                      <a:pt x="115142" y="230285"/>
                    </a:cubicBezTo>
                    <a:cubicBezTo>
                      <a:pt x="122361" y="229923"/>
                      <a:pt x="129941" y="229562"/>
                      <a:pt x="137160" y="229202"/>
                    </a:cubicBezTo>
                    <a:cubicBezTo>
                      <a:pt x="159178" y="228119"/>
                      <a:pt x="181195" y="230285"/>
                      <a:pt x="203214" y="228841"/>
                    </a:cubicBezTo>
                    <a:cubicBezTo>
                      <a:pt x="205740" y="228841"/>
                      <a:pt x="208628" y="228480"/>
                      <a:pt x="211154" y="227758"/>
                    </a:cubicBezTo>
                    <a:cubicBezTo>
                      <a:pt x="212237" y="227397"/>
                      <a:pt x="213320" y="227397"/>
                      <a:pt x="214402" y="227036"/>
                    </a:cubicBezTo>
                    <a:cubicBezTo>
                      <a:pt x="216207" y="226675"/>
                      <a:pt x="218012" y="225953"/>
                      <a:pt x="219817" y="225592"/>
                    </a:cubicBezTo>
                    <a:cubicBezTo>
                      <a:pt x="222344" y="224509"/>
                      <a:pt x="224870" y="223427"/>
                      <a:pt x="227397" y="222343"/>
                    </a:cubicBezTo>
                    <a:cubicBezTo>
                      <a:pt x="233172" y="219456"/>
                      <a:pt x="238587" y="212598"/>
                      <a:pt x="243639" y="207545"/>
                    </a:cubicBezTo>
                    <a:cubicBezTo>
                      <a:pt x="275042" y="177586"/>
                      <a:pt x="293450" y="140409"/>
                      <a:pt x="308971" y="101426"/>
                    </a:cubicBezTo>
                    <a:cubicBezTo>
                      <a:pt x="310776" y="96734"/>
                      <a:pt x="312941" y="91681"/>
                      <a:pt x="314746" y="86988"/>
                    </a:cubicBezTo>
                    <a:cubicBezTo>
                      <a:pt x="315829" y="83740"/>
                      <a:pt x="317272" y="80491"/>
                      <a:pt x="318355" y="77243"/>
                    </a:cubicBezTo>
                    <a:cubicBezTo>
                      <a:pt x="319438" y="73994"/>
                      <a:pt x="320521" y="70746"/>
                      <a:pt x="321604" y="67497"/>
                    </a:cubicBezTo>
                    <a:cubicBezTo>
                      <a:pt x="324853" y="57391"/>
                      <a:pt x="327379" y="47645"/>
                      <a:pt x="329545" y="37539"/>
                    </a:cubicBezTo>
                    <a:cubicBezTo>
                      <a:pt x="330628" y="32485"/>
                      <a:pt x="331350" y="27432"/>
                      <a:pt x="332072" y="22379"/>
                    </a:cubicBezTo>
                    <a:cubicBezTo>
                      <a:pt x="330989" y="19130"/>
                      <a:pt x="330989" y="17687"/>
                      <a:pt x="331350" y="15882"/>
                    </a:cubicBezTo>
                    <a:close/>
                  </a:path>
                </a:pathLst>
              </a:custGeom>
              <a:solidFill>
                <a:srgbClr val="FFFFFF"/>
              </a:solidFill>
              <a:ln w="3607" cap="flat">
                <a:noFill/>
                <a:prstDash val="solid"/>
                <a:miter/>
              </a:ln>
            </p:spPr>
            <p:txBody>
              <a:bodyPr rtlCol="0" anchor="ctr"/>
              <a:lstStyle/>
              <a:p>
                <a:endParaRPr lang="en-US"/>
              </a:p>
            </p:txBody>
          </p:sp>
          <p:sp>
            <p:nvSpPr>
              <p:cNvPr id="19" name="Freeform 139">
                <a:extLst>
                  <a:ext uri="{FF2B5EF4-FFF2-40B4-BE49-F238E27FC236}">
                    <a16:creationId xmlns:a16="http://schemas.microsoft.com/office/drawing/2014/main" id="{64061F0D-586B-D00B-9864-F4A6675A7F2A}"/>
                  </a:ext>
                </a:extLst>
              </p:cNvPr>
              <p:cNvSpPr/>
              <p:nvPr/>
            </p:nvSpPr>
            <p:spPr>
              <a:xfrm>
                <a:off x="9726768" y="4573924"/>
                <a:ext cx="6858" cy="7218"/>
              </a:xfrm>
              <a:custGeom>
                <a:avLst/>
                <a:gdLst>
                  <a:gd name="connsiteX0" fmla="*/ 1083 w 6858"/>
                  <a:gd name="connsiteY0" fmla="*/ 6136 h 7218"/>
                  <a:gd name="connsiteX1" fmla="*/ 0 w 6858"/>
                  <a:gd name="connsiteY1" fmla="*/ 7219 h 7218"/>
                  <a:gd name="connsiteX2" fmla="*/ 6859 w 6858"/>
                  <a:gd name="connsiteY2" fmla="*/ 0 h 7218"/>
                  <a:gd name="connsiteX3" fmla="*/ 1083 w 6858"/>
                  <a:gd name="connsiteY3" fmla="*/ 6136 h 7218"/>
                </a:gdLst>
                <a:ahLst/>
                <a:cxnLst>
                  <a:cxn ang="0">
                    <a:pos x="connsiteX0" y="connsiteY0"/>
                  </a:cxn>
                  <a:cxn ang="0">
                    <a:pos x="connsiteX1" y="connsiteY1"/>
                  </a:cxn>
                  <a:cxn ang="0">
                    <a:pos x="connsiteX2" y="connsiteY2"/>
                  </a:cxn>
                  <a:cxn ang="0">
                    <a:pos x="connsiteX3" y="connsiteY3"/>
                  </a:cxn>
                </a:cxnLst>
                <a:rect l="l" t="t" r="r" b="b"/>
                <a:pathLst>
                  <a:path w="6858" h="7218">
                    <a:moveTo>
                      <a:pt x="1083" y="6136"/>
                    </a:moveTo>
                    <a:cubicBezTo>
                      <a:pt x="723" y="6497"/>
                      <a:pt x="361" y="6858"/>
                      <a:pt x="0" y="7219"/>
                    </a:cubicBezTo>
                    <a:cubicBezTo>
                      <a:pt x="2527" y="5053"/>
                      <a:pt x="4692" y="2527"/>
                      <a:pt x="6859" y="0"/>
                    </a:cubicBezTo>
                    <a:cubicBezTo>
                      <a:pt x="4692" y="2166"/>
                      <a:pt x="2888" y="3971"/>
                      <a:pt x="1083" y="6136"/>
                    </a:cubicBezTo>
                    <a:close/>
                  </a:path>
                </a:pathLst>
              </a:custGeom>
              <a:solidFill>
                <a:srgbClr val="FFFFFF"/>
              </a:solidFill>
              <a:ln w="3607" cap="flat">
                <a:noFill/>
                <a:prstDash val="solid"/>
                <a:miter/>
              </a:ln>
            </p:spPr>
            <p:txBody>
              <a:bodyPr rtlCol="0" anchor="ctr"/>
              <a:lstStyle/>
              <a:p>
                <a:endParaRPr lang="en-US"/>
              </a:p>
            </p:txBody>
          </p:sp>
          <p:sp>
            <p:nvSpPr>
              <p:cNvPr id="20" name="Freeform 140">
                <a:extLst>
                  <a:ext uri="{FF2B5EF4-FFF2-40B4-BE49-F238E27FC236}">
                    <a16:creationId xmlns:a16="http://schemas.microsoft.com/office/drawing/2014/main" id="{2D94AC65-6843-BD95-CF98-260EBC89075B}"/>
                  </a:ext>
                </a:extLst>
              </p:cNvPr>
              <p:cNvSpPr/>
              <p:nvPr/>
            </p:nvSpPr>
            <p:spPr>
              <a:xfrm>
                <a:off x="9463837" y="4116924"/>
                <a:ext cx="387986" cy="555359"/>
              </a:xfrm>
              <a:custGeom>
                <a:avLst/>
                <a:gdLst>
                  <a:gd name="connsiteX0" fmla="*/ 100145 w 387986"/>
                  <a:gd name="connsiteY0" fmla="*/ 431734 h 555359"/>
                  <a:gd name="connsiteX1" fmla="*/ 99783 w 387986"/>
                  <a:gd name="connsiteY1" fmla="*/ 450142 h 555359"/>
                  <a:gd name="connsiteX2" fmla="*/ 109168 w 387986"/>
                  <a:gd name="connsiteY2" fmla="*/ 493456 h 555359"/>
                  <a:gd name="connsiteX3" fmla="*/ 169808 w 387986"/>
                  <a:gd name="connsiteY3" fmla="*/ 555178 h 555359"/>
                  <a:gd name="connsiteX4" fmla="*/ 260045 w 387986"/>
                  <a:gd name="connsiteY4" fmla="*/ 541101 h 555359"/>
                  <a:gd name="connsiteX5" fmla="*/ 278814 w 387986"/>
                  <a:gd name="connsiteY5" fmla="*/ 472160 h 555359"/>
                  <a:gd name="connsiteX6" fmla="*/ 287837 w 387986"/>
                  <a:gd name="connsiteY6" fmla="*/ 434622 h 555359"/>
                  <a:gd name="connsiteX7" fmla="*/ 295417 w 387986"/>
                  <a:gd name="connsiteY7" fmla="*/ 407911 h 555359"/>
                  <a:gd name="connsiteX8" fmla="*/ 365441 w 387986"/>
                  <a:gd name="connsiteY8" fmla="*/ 285550 h 555359"/>
                  <a:gd name="connsiteX9" fmla="*/ 378074 w 387986"/>
                  <a:gd name="connsiteY9" fmla="*/ 233574 h 555359"/>
                  <a:gd name="connsiteX10" fmla="*/ 277009 w 387986"/>
                  <a:gd name="connsiteY10" fmla="*/ 18810 h 555359"/>
                  <a:gd name="connsiteX11" fmla="*/ 98340 w 387986"/>
                  <a:gd name="connsiteY11" fmla="*/ 19532 h 555359"/>
                  <a:gd name="connsiteX12" fmla="*/ 162 w 387986"/>
                  <a:gd name="connsiteY12" fmla="*/ 171491 h 555359"/>
                  <a:gd name="connsiteX13" fmla="*/ 49612 w 387986"/>
                  <a:gd name="connsiteY13" fmla="*/ 346189 h 555359"/>
                  <a:gd name="connsiteX14" fmla="*/ 92926 w 387986"/>
                  <a:gd name="connsiteY14" fmla="*/ 421628 h 555359"/>
                  <a:gd name="connsiteX15" fmla="*/ 100145 w 387986"/>
                  <a:gd name="connsiteY15" fmla="*/ 431734 h 555359"/>
                  <a:gd name="connsiteX16" fmla="*/ 120719 w 387986"/>
                  <a:gd name="connsiteY16" fmla="*/ 490568 h 555359"/>
                  <a:gd name="connsiteX17" fmla="*/ 125411 w 387986"/>
                  <a:gd name="connsiteY17" fmla="*/ 492373 h 555359"/>
                  <a:gd name="connsiteX18" fmla="*/ 126854 w 387986"/>
                  <a:gd name="connsiteY18" fmla="*/ 493095 h 555359"/>
                  <a:gd name="connsiteX19" fmla="*/ 129742 w 387986"/>
                  <a:gd name="connsiteY19" fmla="*/ 494178 h 555359"/>
                  <a:gd name="connsiteX20" fmla="*/ 131547 w 387986"/>
                  <a:gd name="connsiteY20" fmla="*/ 494900 h 555359"/>
                  <a:gd name="connsiteX21" fmla="*/ 134073 w 387986"/>
                  <a:gd name="connsiteY21" fmla="*/ 495983 h 555359"/>
                  <a:gd name="connsiteX22" fmla="*/ 136239 w 387986"/>
                  <a:gd name="connsiteY22" fmla="*/ 496704 h 555359"/>
                  <a:gd name="connsiteX23" fmla="*/ 138766 w 387986"/>
                  <a:gd name="connsiteY23" fmla="*/ 497426 h 555359"/>
                  <a:gd name="connsiteX24" fmla="*/ 140932 w 387986"/>
                  <a:gd name="connsiteY24" fmla="*/ 498148 h 555359"/>
                  <a:gd name="connsiteX25" fmla="*/ 143097 w 387986"/>
                  <a:gd name="connsiteY25" fmla="*/ 498870 h 555359"/>
                  <a:gd name="connsiteX26" fmla="*/ 145624 w 387986"/>
                  <a:gd name="connsiteY26" fmla="*/ 499592 h 555359"/>
                  <a:gd name="connsiteX27" fmla="*/ 147428 w 387986"/>
                  <a:gd name="connsiteY27" fmla="*/ 499953 h 555359"/>
                  <a:gd name="connsiteX28" fmla="*/ 149956 w 387986"/>
                  <a:gd name="connsiteY28" fmla="*/ 500675 h 555359"/>
                  <a:gd name="connsiteX29" fmla="*/ 151399 w 387986"/>
                  <a:gd name="connsiteY29" fmla="*/ 501036 h 555359"/>
                  <a:gd name="connsiteX30" fmla="*/ 154287 w 387986"/>
                  <a:gd name="connsiteY30" fmla="*/ 501758 h 555359"/>
                  <a:gd name="connsiteX31" fmla="*/ 154647 w 387986"/>
                  <a:gd name="connsiteY31" fmla="*/ 501758 h 555359"/>
                  <a:gd name="connsiteX32" fmla="*/ 170529 w 387986"/>
                  <a:gd name="connsiteY32" fmla="*/ 504285 h 555359"/>
                  <a:gd name="connsiteX33" fmla="*/ 171251 w 387986"/>
                  <a:gd name="connsiteY33" fmla="*/ 504285 h 555359"/>
                  <a:gd name="connsiteX34" fmla="*/ 174861 w 387986"/>
                  <a:gd name="connsiteY34" fmla="*/ 504645 h 555359"/>
                  <a:gd name="connsiteX35" fmla="*/ 175582 w 387986"/>
                  <a:gd name="connsiteY35" fmla="*/ 504645 h 555359"/>
                  <a:gd name="connsiteX36" fmla="*/ 179192 w 387986"/>
                  <a:gd name="connsiteY36" fmla="*/ 505006 h 555359"/>
                  <a:gd name="connsiteX37" fmla="*/ 179914 w 387986"/>
                  <a:gd name="connsiteY37" fmla="*/ 505006 h 555359"/>
                  <a:gd name="connsiteX38" fmla="*/ 183523 w 387986"/>
                  <a:gd name="connsiteY38" fmla="*/ 505006 h 555359"/>
                  <a:gd name="connsiteX39" fmla="*/ 183884 w 387986"/>
                  <a:gd name="connsiteY39" fmla="*/ 505006 h 555359"/>
                  <a:gd name="connsiteX40" fmla="*/ 187855 w 387986"/>
                  <a:gd name="connsiteY40" fmla="*/ 505006 h 555359"/>
                  <a:gd name="connsiteX41" fmla="*/ 269429 w 387986"/>
                  <a:gd name="connsiteY41" fmla="*/ 486959 h 555359"/>
                  <a:gd name="connsiteX42" fmla="*/ 269068 w 387986"/>
                  <a:gd name="connsiteY42" fmla="*/ 507894 h 555359"/>
                  <a:gd name="connsiteX43" fmla="*/ 257517 w 387986"/>
                  <a:gd name="connsiteY43" fmla="*/ 526302 h 555359"/>
                  <a:gd name="connsiteX44" fmla="*/ 216370 w 387986"/>
                  <a:gd name="connsiteY44" fmla="*/ 541823 h 555359"/>
                  <a:gd name="connsiteX45" fmla="*/ 162949 w 387986"/>
                  <a:gd name="connsiteY45" fmla="*/ 543627 h 555359"/>
                  <a:gd name="connsiteX46" fmla="*/ 158257 w 387986"/>
                  <a:gd name="connsiteY46" fmla="*/ 543267 h 555359"/>
                  <a:gd name="connsiteX47" fmla="*/ 139127 w 387986"/>
                  <a:gd name="connsiteY47" fmla="*/ 536770 h 555359"/>
                  <a:gd name="connsiteX48" fmla="*/ 123606 w 387986"/>
                  <a:gd name="connsiteY48" fmla="*/ 516918 h 555359"/>
                  <a:gd name="connsiteX49" fmla="*/ 121802 w 387986"/>
                  <a:gd name="connsiteY49" fmla="*/ 510420 h 555359"/>
                  <a:gd name="connsiteX50" fmla="*/ 121080 w 387986"/>
                  <a:gd name="connsiteY50" fmla="*/ 507533 h 555359"/>
                  <a:gd name="connsiteX51" fmla="*/ 120357 w 387986"/>
                  <a:gd name="connsiteY51" fmla="*/ 501036 h 555359"/>
                  <a:gd name="connsiteX52" fmla="*/ 120357 w 387986"/>
                  <a:gd name="connsiteY52" fmla="*/ 493817 h 555359"/>
                  <a:gd name="connsiteX53" fmla="*/ 120357 w 387986"/>
                  <a:gd name="connsiteY53" fmla="*/ 493817 h 555359"/>
                  <a:gd name="connsiteX54" fmla="*/ 120719 w 387986"/>
                  <a:gd name="connsiteY54" fmla="*/ 490568 h 555359"/>
                  <a:gd name="connsiteX55" fmla="*/ 110612 w 387986"/>
                  <a:gd name="connsiteY55" fmla="*/ 440757 h 555359"/>
                  <a:gd name="connsiteX56" fmla="*/ 116026 w 387986"/>
                  <a:gd name="connsiteY56" fmla="*/ 434622 h 555359"/>
                  <a:gd name="connsiteX57" fmla="*/ 121440 w 387986"/>
                  <a:gd name="connsiteY57" fmla="*/ 433900 h 555359"/>
                  <a:gd name="connsiteX58" fmla="*/ 126854 w 387986"/>
                  <a:gd name="connsiteY58" fmla="*/ 434261 h 555359"/>
                  <a:gd name="connsiteX59" fmla="*/ 126854 w 387986"/>
                  <a:gd name="connsiteY59" fmla="*/ 434261 h 555359"/>
                  <a:gd name="connsiteX60" fmla="*/ 158979 w 387986"/>
                  <a:gd name="connsiteY60" fmla="*/ 436787 h 555359"/>
                  <a:gd name="connsiteX61" fmla="*/ 278814 w 387986"/>
                  <a:gd name="connsiteY61" fmla="*/ 431734 h 555359"/>
                  <a:gd name="connsiteX62" fmla="*/ 258600 w 387986"/>
                  <a:gd name="connsiteY62" fmla="*/ 473604 h 555359"/>
                  <a:gd name="connsiteX63" fmla="*/ 137683 w 387986"/>
                  <a:gd name="connsiteY63" fmla="*/ 478657 h 555359"/>
                  <a:gd name="connsiteX64" fmla="*/ 137683 w 387986"/>
                  <a:gd name="connsiteY64" fmla="*/ 478657 h 555359"/>
                  <a:gd name="connsiteX65" fmla="*/ 129742 w 387986"/>
                  <a:gd name="connsiteY65" fmla="*/ 475770 h 555359"/>
                  <a:gd name="connsiteX66" fmla="*/ 129742 w 387986"/>
                  <a:gd name="connsiteY66" fmla="*/ 475770 h 555359"/>
                  <a:gd name="connsiteX67" fmla="*/ 124328 w 387986"/>
                  <a:gd name="connsiteY67" fmla="*/ 472882 h 555359"/>
                  <a:gd name="connsiteX68" fmla="*/ 120357 w 387986"/>
                  <a:gd name="connsiteY68" fmla="*/ 469995 h 555359"/>
                  <a:gd name="connsiteX69" fmla="*/ 116748 w 387986"/>
                  <a:gd name="connsiteY69" fmla="*/ 466385 h 555359"/>
                  <a:gd name="connsiteX70" fmla="*/ 113500 w 387986"/>
                  <a:gd name="connsiteY70" fmla="*/ 461332 h 555359"/>
                  <a:gd name="connsiteX71" fmla="*/ 112417 w 387986"/>
                  <a:gd name="connsiteY71" fmla="*/ 459166 h 555359"/>
                  <a:gd name="connsiteX72" fmla="*/ 110612 w 387986"/>
                  <a:gd name="connsiteY72" fmla="*/ 453752 h 555359"/>
                  <a:gd name="connsiteX73" fmla="*/ 109890 w 387986"/>
                  <a:gd name="connsiteY73" fmla="*/ 446533 h 555359"/>
                  <a:gd name="connsiteX74" fmla="*/ 109890 w 387986"/>
                  <a:gd name="connsiteY74" fmla="*/ 446172 h 555359"/>
                  <a:gd name="connsiteX75" fmla="*/ 109890 w 387986"/>
                  <a:gd name="connsiteY75" fmla="*/ 444728 h 555359"/>
                  <a:gd name="connsiteX76" fmla="*/ 110612 w 387986"/>
                  <a:gd name="connsiteY76" fmla="*/ 440757 h 555359"/>
                  <a:gd name="connsiteX77" fmla="*/ 90038 w 387986"/>
                  <a:gd name="connsiteY77" fmla="*/ 396722 h 555359"/>
                  <a:gd name="connsiteX78" fmla="*/ 87872 w 387986"/>
                  <a:gd name="connsiteY78" fmla="*/ 394196 h 555359"/>
                  <a:gd name="connsiteX79" fmla="*/ 73795 w 387986"/>
                  <a:gd name="connsiteY79" fmla="*/ 371095 h 555359"/>
                  <a:gd name="connsiteX80" fmla="*/ 24346 w 387986"/>
                  <a:gd name="connsiteY80" fmla="*/ 252343 h 555359"/>
                  <a:gd name="connsiteX81" fmla="*/ 22901 w 387986"/>
                  <a:gd name="connsiteY81" fmla="*/ 246929 h 555359"/>
                  <a:gd name="connsiteX82" fmla="*/ 14600 w 387986"/>
                  <a:gd name="connsiteY82" fmla="*/ 201810 h 555359"/>
                  <a:gd name="connsiteX83" fmla="*/ 14600 w 387986"/>
                  <a:gd name="connsiteY83" fmla="*/ 152000 h 555359"/>
                  <a:gd name="connsiteX84" fmla="*/ 15322 w 387986"/>
                  <a:gd name="connsiteY84" fmla="*/ 146947 h 555359"/>
                  <a:gd name="connsiteX85" fmla="*/ 16766 w 387986"/>
                  <a:gd name="connsiteY85" fmla="*/ 136840 h 555359"/>
                  <a:gd name="connsiteX86" fmla="*/ 18570 w 387986"/>
                  <a:gd name="connsiteY86" fmla="*/ 127455 h 555359"/>
                  <a:gd name="connsiteX87" fmla="*/ 20015 w 387986"/>
                  <a:gd name="connsiteY87" fmla="*/ 122041 h 555359"/>
                  <a:gd name="connsiteX88" fmla="*/ 21458 w 387986"/>
                  <a:gd name="connsiteY88" fmla="*/ 117349 h 555359"/>
                  <a:gd name="connsiteX89" fmla="*/ 26511 w 387986"/>
                  <a:gd name="connsiteY89" fmla="*/ 103272 h 555359"/>
                  <a:gd name="connsiteX90" fmla="*/ 30843 w 387986"/>
                  <a:gd name="connsiteY90" fmla="*/ 94248 h 555359"/>
                  <a:gd name="connsiteX91" fmla="*/ 38422 w 387986"/>
                  <a:gd name="connsiteY91" fmla="*/ 81615 h 555359"/>
                  <a:gd name="connsiteX92" fmla="*/ 47446 w 387986"/>
                  <a:gd name="connsiteY92" fmla="*/ 70065 h 555359"/>
                  <a:gd name="connsiteX93" fmla="*/ 54305 w 387986"/>
                  <a:gd name="connsiteY93" fmla="*/ 62846 h 555359"/>
                  <a:gd name="connsiteX94" fmla="*/ 62245 w 387986"/>
                  <a:gd name="connsiteY94" fmla="*/ 56349 h 555359"/>
                  <a:gd name="connsiteX95" fmla="*/ 211317 w 387986"/>
                  <a:gd name="connsiteY95" fmla="*/ 11952 h 555359"/>
                  <a:gd name="connsiteX96" fmla="*/ 345949 w 387986"/>
                  <a:gd name="connsiteY96" fmla="*/ 77284 h 555359"/>
                  <a:gd name="connsiteX97" fmla="*/ 373743 w 387986"/>
                  <a:gd name="connsiteY97" fmla="*/ 200367 h 555359"/>
                  <a:gd name="connsiteX98" fmla="*/ 373743 w 387986"/>
                  <a:gd name="connsiteY98" fmla="*/ 200367 h 555359"/>
                  <a:gd name="connsiteX99" fmla="*/ 373020 w 387986"/>
                  <a:gd name="connsiteY99" fmla="*/ 205059 h 555359"/>
                  <a:gd name="connsiteX100" fmla="*/ 373020 w 387986"/>
                  <a:gd name="connsiteY100" fmla="*/ 205781 h 555359"/>
                  <a:gd name="connsiteX101" fmla="*/ 372299 w 387986"/>
                  <a:gd name="connsiteY101" fmla="*/ 211195 h 555359"/>
                  <a:gd name="connsiteX102" fmla="*/ 369772 w 387986"/>
                  <a:gd name="connsiteY102" fmla="*/ 226355 h 555359"/>
                  <a:gd name="connsiteX103" fmla="*/ 361832 w 387986"/>
                  <a:gd name="connsiteY103" fmla="*/ 256313 h 555359"/>
                  <a:gd name="connsiteX104" fmla="*/ 358583 w 387986"/>
                  <a:gd name="connsiteY104" fmla="*/ 266059 h 555359"/>
                  <a:gd name="connsiteX105" fmla="*/ 354973 w 387986"/>
                  <a:gd name="connsiteY105" fmla="*/ 275805 h 555359"/>
                  <a:gd name="connsiteX106" fmla="*/ 349198 w 387986"/>
                  <a:gd name="connsiteY106" fmla="*/ 290243 h 555359"/>
                  <a:gd name="connsiteX107" fmla="*/ 283867 w 387986"/>
                  <a:gd name="connsiteY107" fmla="*/ 396361 h 555359"/>
                  <a:gd name="connsiteX108" fmla="*/ 267624 w 387986"/>
                  <a:gd name="connsiteY108" fmla="*/ 411160 h 555359"/>
                  <a:gd name="connsiteX109" fmla="*/ 260045 w 387986"/>
                  <a:gd name="connsiteY109" fmla="*/ 414409 h 555359"/>
                  <a:gd name="connsiteX110" fmla="*/ 254630 w 387986"/>
                  <a:gd name="connsiteY110" fmla="*/ 415852 h 555359"/>
                  <a:gd name="connsiteX111" fmla="*/ 251381 w 387986"/>
                  <a:gd name="connsiteY111" fmla="*/ 416574 h 555359"/>
                  <a:gd name="connsiteX112" fmla="*/ 243441 w 387986"/>
                  <a:gd name="connsiteY112" fmla="*/ 417657 h 555359"/>
                  <a:gd name="connsiteX113" fmla="*/ 177387 w 387986"/>
                  <a:gd name="connsiteY113" fmla="*/ 418018 h 555359"/>
                  <a:gd name="connsiteX114" fmla="*/ 155370 w 387986"/>
                  <a:gd name="connsiteY114" fmla="*/ 419101 h 555359"/>
                  <a:gd name="connsiteX115" fmla="*/ 138044 w 387986"/>
                  <a:gd name="connsiteY115" fmla="*/ 418740 h 555359"/>
                  <a:gd name="connsiteX116" fmla="*/ 119636 w 387986"/>
                  <a:gd name="connsiteY116" fmla="*/ 414769 h 555359"/>
                  <a:gd name="connsiteX117" fmla="*/ 111334 w 387986"/>
                  <a:gd name="connsiteY117" fmla="*/ 411160 h 555359"/>
                  <a:gd name="connsiteX118" fmla="*/ 105919 w 387986"/>
                  <a:gd name="connsiteY118" fmla="*/ 408272 h 555359"/>
                  <a:gd name="connsiteX119" fmla="*/ 96174 w 387986"/>
                  <a:gd name="connsiteY119" fmla="*/ 401053 h 555359"/>
                  <a:gd name="connsiteX120" fmla="*/ 90038 w 387986"/>
                  <a:gd name="connsiteY120" fmla="*/ 396722 h 5553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Lst>
                <a:rect l="l" t="t" r="r" b="b"/>
                <a:pathLst>
                  <a:path w="387986" h="555359">
                    <a:moveTo>
                      <a:pt x="100145" y="431734"/>
                    </a:moveTo>
                    <a:cubicBezTo>
                      <a:pt x="101588" y="441119"/>
                      <a:pt x="98340" y="440397"/>
                      <a:pt x="99783" y="450142"/>
                    </a:cubicBezTo>
                    <a:cubicBezTo>
                      <a:pt x="101588" y="461332"/>
                      <a:pt x="111334" y="482266"/>
                      <a:pt x="109168" y="493456"/>
                    </a:cubicBezTo>
                    <a:cubicBezTo>
                      <a:pt x="103393" y="525941"/>
                      <a:pt x="129381" y="558065"/>
                      <a:pt x="169808" y="555178"/>
                    </a:cubicBezTo>
                    <a:cubicBezTo>
                      <a:pt x="198322" y="553012"/>
                      <a:pt x="235500" y="559148"/>
                      <a:pt x="260045" y="541101"/>
                    </a:cubicBezTo>
                    <a:cubicBezTo>
                      <a:pt x="274121" y="530633"/>
                      <a:pt x="290364" y="507533"/>
                      <a:pt x="278814" y="472160"/>
                    </a:cubicBezTo>
                    <a:cubicBezTo>
                      <a:pt x="278814" y="472160"/>
                      <a:pt x="283145" y="453391"/>
                      <a:pt x="287837" y="434622"/>
                    </a:cubicBezTo>
                    <a:cubicBezTo>
                      <a:pt x="290364" y="424876"/>
                      <a:pt x="288559" y="415130"/>
                      <a:pt x="295417" y="407911"/>
                    </a:cubicBezTo>
                    <a:cubicBezTo>
                      <a:pt x="324293" y="377592"/>
                      <a:pt x="359666" y="302876"/>
                      <a:pt x="365441" y="285550"/>
                    </a:cubicBezTo>
                    <a:cubicBezTo>
                      <a:pt x="371216" y="268225"/>
                      <a:pt x="374103" y="251260"/>
                      <a:pt x="378074" y="233574"/>
                    </a:cubicBezTo>
                    <a:cubicBezTo>
                      <a:pt x="393595" y="163189"/>
                      <a:pt x="408393" y="78367"/>
                      <a:pt x="277009" y="18810"/>
                    </a:cubicBezTo>
                    <a:cubicBezTo>
                      <a:pt x="205902" y="-9344"/>
                      <a:pt x="151038" y="-3208"/>
                      <a:pt x="98340" y="19532"/>
                    </a:cubicBezTo>
                    <a:cubicBezTo>
                      <a:pt x="31565" y="48047"/>
                      <a:pt x="3049" y="99301"/>
                      <a:pt x="162" y="171491"/>
                    </a:cubicBezTo>
                    <a:cubicBezTo>
                      <a:pt x="-2365" y="235379"/>
                      <a:pt x="25067" y="289160"/>
                      <a:pt x="49612" y="346189"/>
                    </a:cubicBezTo>
                    <a:cubicBezTo>
                      <a:pt x="50695" y="348716"/>
                      <a:pt x="62967" y="386977"/>
                      <a:pt x="92926" y="421628"/>
                    </a:cubicBezTo>
                    <a:cubicBezTo>
                      <a:pt x="94369" y="422349"/>
                      <a:pt x="99783" y="430290"/>
                      <a:pt x="100145" y="431734"/>
                    </a:cubicBezTo>
                    <a:close/>
                    <a:moveTo>
                      <a:pt x="120719" y="490568"/>
                    </a:moveTo>
                    <a:cubicBezTo>
                      <a:pt x="122162" y="491290"/>
                      <a:pt x="123606" y="492012"/>
                      <a:pt x="125411" y="492373"/>
                    </a:cubicBezTo>
                    <a:cubicBezTo>
                      <a:pt x="125771" y="492734"/>
                      <a:pt x="126494" y="492734"/>
                      <a:pt x="126854" y="493095"/>
                    </a:cubicBezTo>
                    <a:cubicBezTo>
                      <a:pt x="127937" y="493456"/>
                      <a:pt x="128659" y="493817"/>
                      <a:pt x="129742" y="494178"/>
                    </a:cubicBezTo>
                    <a:cubicBezTo>
                      <a:pt x="130464" y="494539"/>
                      <a:pt x="131186" y="494539"/>
                      <a:pt x="131547" y="494900"/>
                    </a:cubicBezTo>
                    <a:cubicBezTo>
                      <a:pt x="132269" y="495261"/>
                      <a:pt x="133352" y="495622"/>
                      <a:pt x="134073" y="495983"/>
                    </a:cubicBezTo>
                    <a:cubicBezTo>
                      <a:pt x="134795" y="496343"/>
                      <a:pt x="135518" y="496343"/>
                      <a:pt x="136239" y="496704"/>
                    </a:cubicBezTo>
                    <a:cubicBezTo>
                      <a:pt x="136961" y="497066"/>
                      <a:pt x="137683" y="497066"/>
                      <a:pt x="138766" y="497426"/>
                    </a:cubicBezTo>
                    <a:cubicBezTo>
                      <a:pt x="139488" y="497787"/>
                      <a:pt x="140209" y="497787"/>
                      <a:pt x="140932" y="498148"/>
                    </a:cubicBezTo>
                    <a:cubicBezTo>
                      <a:pt x="141654" y="498509"/>
                      <a:pt x="142375" y="498509"/>
                      <a:pt x="143097" y="498870"/>
                    </a:cubicBezTo>
                    <a:cubicBezTo>
                      <a:pt x="143819" y="499231"/>
                      <a:pt x="144541" y="499231"/>
                      <a:pt x="145624" y="499592"/>
                    </a:cubicBezTo>
                    <a:cubicBezTo>
                      <a:pt x="146346" y="499592"/>
                      <a:pt x="147068" y="499953"/>
                      <a:pt x="147428" y="499953"/>
                    </a:cubicBezTo>
                    <a:cubicBezTo>
                      <a:pt x="148151" y="500314"/>
                      <a:pt x="149233" y="500314"/>
                      <a:pt x="149956" y="500675"/>
                    </a:cubicBezTo>
                    <a:cubicBezTo>
                      <a:pt x="150316" y="500675"/>
                      <a:pt x="151038" y="501036"/>
                      <a:pt x="151399" y="501036"/>
                    </a:cubicBezTo>
                    <a:cubicBezTo>
                      <a:pt x="152482" y="501397"/>
                      <a:pt x="153204" y="501397"/>
                      <a:pt x="154287" y="501758"/>
                    </a:cubicBezTo>
                    <a:cubicBezTo>
                      <a:pt x="154287" y="501758"/>
                      <a:pt x="154647" y="501758"/>
                      <a:pt x="154647" y="501758"/>
                    </a:cubicBezTo>
                    <a:cubicBezTo>
                      <a:pt x="160061" y="502841"/>
                      <a:pt x="165476" y="503562"/>
                      <a:pt x="170529" y="504285"/>
                    </a:cubicBezTo>
                    <a:cubicBezTo>
                      <a:pt x="170890" y="504285"/>
                      <a:pt x="170890" y="504285"/>
                      <a:pt x="171251" y="504285"/>
                    </a:cubicBezTo>
                    <a:cubicBezTo>
                      <a:pt x="172334" y="504285"/>
                      <a:pt x="173778" y="504645"/>
                      <a:pt x="174861" y="504645"/>
                    </a:cubicBezTo>
                    <a:cubicBezTo>
                      <a:pt x="175222" y="504645"/>
                      <a:pt x="175222" y="504645"/>
                      <a:pt x="175582" y="504645"/>
                    </a:cubicBezTo>
                    <a:cubicBezTo>
                      <a:pt x="176665" y="504645"/>
                      <a:pt x="178109" y="504645"/>
                      <a:pt x="179192" y="505006"/>
                    </a:cubicBezTo>
                    <a:cubicBezTo>
                      <a:pt x="179553" y="505006"/>
                      <a:pt x="179553" y="505006"/>
                      <a:pt x="179914" y="505006"/>
                    </a:cubicBezTo>
                    <a:cubicBezTo>
                      <a:pt x="180997" y="505006"/>
                      <a:pt x="182441" y="505006"/>
                      <a:pt x="183523" y="505006"/>
                    </a:cubicBezTo>
                    <a:cubicBezTo>
                      <a:pt x="183523" y="505006"/>
                      <a:pt x="183884" y="505006"/>
                      <a:pt x="183884" y="505006"/>
                    </a:cubicBezTo>
                    <a:cubicBezTo>
                      <a:pt x="185328" y="505006"/>
                      <a:pt x="186411" y="505006"/>
                      <a:pt x="187855" y="505006"/>
                    </a:cubicBezTo>
                    <a:cubicBezTo>
                      <a:pt x="215648" y="504645"/>
                      <a:pt x="242719" y="502480"/>
                      <a:pt x="269429" y="486959"/>
                    </a:cubicBezTo>
                    <a:cubicBezTo>
                      <a:pt x="269790" y="486598"/>
                      <a:pt x="269790" y="505367"/>
                      <a:pt x="269068" y="507894"/>
                    </a:cubicBezTo>
                    <a:cubicBezTo>
                      <a:pt x="266902" y="514391"/>
                      <a:pt x="262210" y="521610"/>
                      <a:pt x="257517" y="526302"/>
                    </a:cubicBezTo>
                    <a:cubicBezTo>
                      <a:pt x="245967" y="537492"/>
                      <a:pt x="231890" y="538575"/>
                      <a:pt x="216370" y="541823"/>
                    </a:cubicBezTo>
                    <a:cubicBezTo>
                      <a:pt x="198684" y="545432"/>
                      <a:pt x="180636" y="545071"/>
                      <a:pt x="162949" y="543627"/>
                    </a:cubicBezTo>
                    <a:cubicBezTo>
                      <a:pt x="161506" y="543627"/>
                      <a:pt x="159701" y="543267"/>
                      <a:pt x="158257" y="543267"/>
                    </a:cubicBezTo>
                    <a:cubicBezTo>
                      <a:pt x="151038" y="542545"/>
                      <a:pt x="144541" y="540379"/>
                      <a:pt x="139127" y="536770"/>
                    </a:cubicBezTo>
                    <a:cubicBezTo>
                      <a:pt x="131908" y="532077"/>
                      <a:pt x="126494" y="525219"/>
                      <a:pt x="123606" y="516918"/>
                    </a:cubicBezTo>
                    <a:cubicBezTo>
                      <a:pt x="122885" y="514752"/>
                      <a:pt x="122162" y="512586"/>
                      <a:pt x="121802" y="510420"/>
                    </a:cubicBezTo>
                    <a:cubicBezTo>
                      <a:pt x="121440" y="509337"/>
                      <a:pt x="121440" y="508616"/>
                      <a:pt x="121080" y="507533"/>
                    </a:cubicBezTo>
                    <a:cubicBezTo>
                      <a:pt x="120719" y="505367"/>
                      <a:pt x="120357" y="503202"/>
                      <a:pt x="120357" y="501036"/>
                    </a:cubicBezTo>
                    <a:cubicBezTo>
                      <a:pt x="120357" y="498509"/>
                      <a:pt x="120357" y="496343"/>
                      <a:pt x="120357" y="493817"/>
                    </a:cubicBezTo>
                    <a:cubicBezTo>
                      <a:pt x="120357" y="493817"/>
                      <a:pt x="120357" y="493817"/>
                      <a:pt x="120357" y="493817"/>
                    </a:cubicBezTo>
                    <a:cubicBezTo>
                      <a:pt x="120719" y="492373"/>
                      <a:pt x="120719" y="491651"/>
                      <a:pt x="120719" y="490568"/>
                    </a:cubicBezTo>
                    <a:close/>
                    <a:moveTo>
                      <a:pt x="110612" y="440757"/>
                    </a:moveTo>
                    <a:cubicBezTo>
                      <a:pt x="111334" y="437509"/>
                      <a:pt x="113138" y="435705"/>
                      <a:pt x="116026" y="434622"/>
                    </a:cubicBezTo>
                    <a:cubicBezTo>
                      <a:pt x="117470" y="434261"/>
                      <a:pt x="119275" y="433900"/>
                      <a:pt x="121440" y="433900"/>
                    </a:cubicBezTo>
                    <a:cubicBezTo>
                      <a:pt x="123245" y="433900"/>
                      <a:pt x="125050" y="433900"/>
                      <a:pt x="126854" y="434261"/>
                    </a:cubicBezTo>
                    <a:lnTo>
                      <a:pt x="126854" y="434261"/>
                    </a:lnTo>
                    <a:cubicBezTo>
                      <a:pt x="137683" y="434982"/>
                      <a:pt x="148151" y="437148"/>
                      <a:pt x="158979" y="436787"/>
                    </a:cubicBezTo>
                    <a:cubicBezTo>
                      <a:pt x="198322" y="435343"/>
                      <a:pt x="236583" y="440757"/>
                      <a:pt x="278814" y="431734"/>
                    </a:cubicBezTo>
                    <a:cubicBezTo>
                      <a:pt x="278452" y="451947"/>
                      <a:pt x="273038" y="467468"/>
                      <a:pt x="258600" y="473604"/>
                    </a:cubicBezTo>
                    <a:cubicBezTo>
                      <a:pt x="214926" y="491651"/>
                      <a:pt x="179192" y="493456"/>
                      <a:pt x="137683" y="478657"/>
                    </a:cubicBezTo>
                    <a:cubicBezTo>
                      <a:pt x="137683" y="478657"/>
                      <a:pt x="137683" y="478657"/>
                      <a:pt x="137683" y="478657"/>
                    </a:cubicBezTo>
                    <a:cubicBezTo>
                      <a:pt x="135156" y="477574"/>
                      <a:pt x="132269" y="476491"/>
                      <a:pt x="129742" y="475770"/>
                    </a:cubicBezTo>
                    <a:cubicBezTo>
                      <a:pt x="129742" y="475770"/>
                      <a:pt x="129742" y="475770"/>
                      <a:pt x="129742" y="475770"/>
                    </a:cubicBezTo>
                    <a:cubicBezTo>
                      <a:pt x="127937" y="475047"/>
                      <a:pt x="126133" y="473965"/>
                      <a:pt x="124328" y="472882"/>
                    </a:cubicBezTo>
                    <a:cubicBezTo>
                      <a:pt x="122885" y="472160"/>
                      <a:pt x="121440" y="471077"/>
                      <a:pt x="120357" y="469995"/>
                    </a:cubicBezTo>
                    <a:cubicBezTo>
                      <a:pt x="118914" y="468912"/>
                      <a:pt x="117831" y="467468"/>
                      <a:pt x="116748" y="466385"/>
                    </a:cubicBezTo>
                    <a:cubicBezTo>
                      <a:pt x="115666" y="464941"/>
                      <a:pt x="114583" y="463136"/>
                      <a:pt x="113500" y="461332"/>
                    </a:cubicBezTo>
                    <a:cubicBezTo>
                      <a:pt x="113138" y="460610"/>
                      <a:pt x="112778" y="459888"/>
                      <a:pt x="112417" y="459166"/>
                    </a:cubicBezTo>
                    <a:cubicBezTo>
                      <a:pt x="111695" y="457361"/>
                      <a:pt x="110973" y="455557"/>
                      <a:pt x="110612" y="453752"/>
                    </a:cubicBezTo>
                    <a:cubicBezTo>
                      <a:pt x="110251" y="451586"/>
                      <a:pt x="109890" y="449059"/>
                      <a:pt x="109890" y="446533"/>
                    </a:cubicBezTo>
                    <a:cubicBezTo>
                      <a:pt x="109890" y="446533"/>
                      <a:pt x="109890" y="446172"/>
                      <a:pt x="109890" y="446172"/>
                    </a:cubicBezTo>
                    <a:cubicBezTo>
                      <a:pt x="109890" y="445811"/>
                      <a:pt x="109890" y="445089"/>
                      <a:pt x="109890" y="444728"/>
                    </a:cubicBezTo>
                    <a:cubicBezTo>
                      <a:pt x="109890" y="442924"/>
                      <a:pt x="110251" y="441840"/>
                      <a:pt x="110612" y="440757"/>
                    </a:cubicBezTo>
                    <a:close/>
                    <a:moveTo>
                      <a:pt x="90038" y="396722"/>
                    </a:moveTo>
                    <a:cubicBezTo>
                      <a:pt x="89316" y="396000"/>
                      <a:pt x="88595" y="395278"/>
                      <a:pt x="87872" y="394196"/>
                    </a:cubicBezTo>
                    <a:cubicBezTo>
                      <a:pt x="82458" y="387698"/>
                      <a:pt x="77766" y="380119"/>
                      <a:pt x="73795" y="371095"/>
                    </a:cubicBezTo>
                    <a:cubicBezTo>
                      <a:pt x="55387" y="329225"/>
                      <a:pt x="36257" y="293130"/>
                      <a:pt x="24346" y="252343"/>
                    </a:cubicBezTo>
                    <a:cubicBezTo>
                      <a:pt x="23984" y="250538"/>
                      <a:pt x="23263" y="248734"/>
                      <a:pt x="22901" y="246929"/>
                    </a:cubicBezTo>
                    <a:cubicBezTo>
                      <a:pt x="18932" y="232491"/>
                      <a:pt x="16044" y="217692"/>
                      <a:pt x="14600" y="201810"/>
                    </a:cubicBezTo>
                    <a:cubicBezTo>
                      <a:pt x="12796" y="185568"/>
                      <a:pt x="12796" y="168964"/>
                      <a:pt x="14600" y="152000"/>
                    </a:cubicBezTo>
                    <a:cubicBezTo>
                      <a:pt x="14600" y="150195"/>
                      <a:pt x="14961" y="148751"/>
                      <a:pt x="15322" y="146947"/>
                    </a:cubicBezTo>
                    <a:cubicBezTo>
                      <a:pt x="15682" y="143698"/>
                      <a:pt x="16405" y="140449"/>
                      <a:pt x="16766" y="136840"/>
                    </a:cubicBezTo>
                    <a:cubicBezTo>
                      <a:pt x="17487" y="133591"/>
                      <a:pt x="17849" y="130704"/>
                      <a:pt x="18570" y="127455"/>
                    </a:cubicBezTo>
                    <a:cubicBezTo>
                      <a:pt x="18932" y="125651"/>
                      <a:pt x="19292" y="123846"/>
                      <a:pt x="20015" y="122041"/>
                    </a:cubicBezTo>
                    <a:cubicBezTo>
                      <a:pt x="20375" y="120597"/>
                      <a:pt x="21097" y="118793"/>
                      <a:pt x="21458" y="117349"/>
                    </a:cubicBezTo>
                    <a:cubicBezTo>
                      <a:pt x="22901" y="112657"/>
                      <a:pt x="24706" y="107964"/>
                      <a:pt x="26511" y="103272"/>
                    </a:cubicBezTo>
                    <a:cubicBezTo>
                      <a:pt x="27955" y="100384"/>
                      <a:pt x="29038" y="97136"/>
                      <a:pt x="30843" y="94248"/>
                    </a:cubicBezTo>
                    <a:cubicBezTo>
                      <a:pt x="33008" y="89917"/>
                      <a:pt x="35535" y="85586"/>
                      <a:pt x="38422" y="81615"/>
                    </a:cubicBezTo>
                    <a:cubicBezTo>
                      <a:pt x="41310" y="77644"/>
                      <a:pt x="44198" y="73674"/>
                      <a:pt x="47446" y="70065"/>
                    </a:cubicBezTo>
                    <a:cubicBezTo>
                      <a:pt x="49612" y="67538"/>
                      <a:pt x="52139" y="65372"/>
                      <a:pt x="54305" y="62846"/>
                    </a:cubicBezTo>
                    <a:cubicBezTo>
                      <a:pt x="56831" y="60680"/>
                      <a:pt x="59357" y="58515"/>
                      <a:pt x="62245" y="56349"/>
                    </a:cubicBezTo>
                    <a:cubicBezTo>
                      <a:pt x="110251" y="19893"/>
                      <a:pt x="155730" y="9064"/>
                      <a:pt x="211317" y="11952"/>
                    </a:cubicBezTo>
                    <a:cubicBezTo>
                      <a:pt x="252464" y="17366"/>
                      <a:pt x="320323" y="44798"/>
                      <a:pt x="345949" y="77284"/>
                    </a:cubicBezTo>
                    <a:cubicBezTo>
                      <a:pt x="376630" y="116627"/>
                      <a:pt x="379518" y="153083"/>
                      <a:pt x="373743" y="200367"/>
                    </a:cubicBezTo>
                    <a:cubicBezTo>
                      <a:pt x="373743" y="200367"/>
                      <a:pt x="373743" y="200367"/>
                      <a:pt x="373743" y="200367"/>
                    </a:cubicBezTo>
                    <a:cubicBezTo>
                      <a:pt x="373382" y="201810"/>
                      <a:pt x="373382" y="203615"/>
                      <a:pt x="373020" y="205059"/>
                    </a:cubicBezTo>
                    <a:cubicBezTo>
                      <a:pt x="373020" y="205420"/>
                      <a:pt x="373020" y="205420"/>
                      <a:pt x="373020" y="205781"/>
                    </a:cubicBezTo>
                    <a:cubicBezTo>
                      <a:pt x="372660" y="207586"/>
                      <a:pt x="372660" y="209390"/>
                      <a:pt x="372299" y="211195"/>
                    </a:cubicBezTo>
                    <a:cubicBezTo>
                      <a:pt x="371577" y="216248"/>
                      <a:pt x="370494" y="221302"/>
                      <a:pt x="369772" y="226355"/>
                    </a:cubicBezTo>
                    <a:cubicBezTo>
                      <a:pt x="367606" y="236461"/>
                      <a:pt x="365080" y="246568"/>
                      <a:pt x="361832" y="256313"/>
                    </a:cubicBezTo>
                    <a:cubicBezTo>
                      <a:pt x="360749" y="259562"/>
                      <a:pt x="359666" y="262811"/>
                      <a:pt x="358583" y="266059"/>
                    </a:cubicBezTo>
                    <a:cubicBezTo>
                      <a:pt x="357500" y="269307"/>
                      <a:pt x="356417" y="272556"/>
                      <a:pt x="354973" y="275805"/>
                    </a:cubicBezTo>
                    <a:cubicBezTo>
                      <a:pt x="353168" y="280858"/>
                      <a:pt x="351364" y="285550"/>
                      <a:pt x="349198" y="290243"/>
                    </a:cubicBezTo>
                    <a:cubicBezTo>
                      <a:pt x="333677" y="329225"/>
                      <a:pt x="314908" y="366763"/>
                      <a:pt x="283867" y="396361"/>
                    </a:cubicBezTo>
                    <a:cubicBezTo>
                      <a:pt x="278814" y="401415"/>
                      <a:pt x="273399" y="407911"/>
                      <a:pt x="267624" y="411160"/>
                    </a:cubicBezTo>
                    <a:cubicBezTo>
                      <a:pt x="265097" y="412604"/>
                      <a:pt x="262571" y="413686"/>
                      <a:pt x="260045" y="414409"/>
                    </a:cubicBezTo>
                    <a:cubicBezTo>
                      <a:pt x="258240" y="415130"/>
                      <a:pt x="256435" y="415491"/>
                      <a:pt x="254630" y="415852"/>
                    </a:cubicBezTo>
                    <a:cubicBezTo>
                      <a:pt x="253547" y="416213"/>
                      <a:pt x="252464" y="416213"/>
                      <a:pt x="251381" y="416574"/>
                    </a:cubicBezTo>
                    <a:cubicBezTo>
                      <a:pt x="248855" y="416935"/>
                      <a:pt x="246328" y="417296"/>
                      <a:pt x="243441" y="417657"/>
                    </a:cubicBezTo>
                    <a:cubicBezTo>
                      <a:pt x="221422" y="419101"/>
                      <a:pt x="199405" y="416935"/>
                      <a:pt x="177387" y="418018"/>
                    </a:cubicBezTo>
                    <a:cubicBezTo>
                      <a:pt x="170168" y="418379"/>
                      <a:pt x="162589" y="418740"/>
                      <a:pt x="155370" y="419101"/>
                    </a:cubicBezTo>
                    <a:cubicBezTo>
                      <a:pt x="149233" y="419462"/>
                      <a:pt x="143458" y="419462"/>
                      <a:pt x="138044" y="418740"/>
                    </a:cubicBezTo>
                    <a:cubicBezTo>
                      <a:pt x="131547" y="418018"/>
                      <a:pt x="125411" y="416935"/>
                      <a:pt x="119636" y="414769"/>
                    </a:cubicBezTo>
                    <a:cubicBezTo>
                      <a:pt x="116748" y="413686"/>
                      <a:pt x="113861" y="412604"/>
                      <a:pt x="111334" y="411160"/>
                    </a:cubicBezTo>
                    <a:cubicBezTo>
                      <a:pt x="109529" y="410438"/>
                      <a:pt x="107724" y="409355"/>
                      <a:pt x="105919" y="408272"/>
                    </a:cubicBezTo>
                    <a:cubicBezTo>
                      <a:pt x="102671" y="406107"/>
                      <a:pt x="99423" y="403941"/>
                      <a:pt x="96174" y="401053"/>
                    </a:cubicBezTo>
                    <a:cubicBezTo>
                      <a:pt x="94369" y="401053"/>
                      <a:pt x="92204" y="398888"/>
                      <a:pt x="90038" y="396722"/>
                    </a:cubicBezTo>
                    <a:close/>
                  </a:path>
                </a:pathLst>
              </a:custGeom>
              <a:solidFill>
                <a:srgbClr val="000000"/>
              </a:solidFill>
              <a:ln w="3607" cap="flat">
                <a:noFill/>
                <a:prstDash val="solid"/>
                <a:miter/>
              </a:ln>
            </p:spPr>
            <p:txBody>
              <a:bodyPr rtlCol="0" anchor="ctr"/>
              <a:lstStyle/>
              <a:p>
                <a:endParaRPr lang="en-US"/>
              </a:p>
            </p:txBody>
          </p:sp>
        </p:grpSp>
      </p:grpSp>
      <p:sp>
        <p:nvSpPr>
          <p:cNvPr id="127" name="Round Diagonal Corner Rectangle 9">
            <a:extLst>
              <a:ext uri="{FF2B5EF4-FFF2-40B4-BE49-F238E27FC236}">
                <a16:creationId xmlns:a16="http://schemas.microsoft.com/office/drawing/2014/main" id="{C79A1741-B720-B162-ACD4-66D48FA7A468}"/>
              </a:ext>
            </a:extLst>
          </p:cNvPr>
          <p:cNvSpPr/>
          <p:nvPr/>
        </p:nvSpPr>
        <p:spPr>
          <a:xfrm rot="16200000">
            <a:off x="1019670" y="61849"/>
            <a:ext cx="1105664" cy="1832238"/>
          </a:xfrm>
          <a:prstGeom prst="round2DiagRect">
            <a:avLst/>
          </a:prstGeom>
          <a:solidFill>
            <a:srgbClr val="01A54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8" name="Text Placeholder 8">
            <a:extLst>
              <a:ext uri="{FF2B5EF4-FFF2-40B4-BE49-F238E27FC236}">
                <a16:creationId xmlns:a16="http://schemas.microsoft.com/office/drawing/2014/main" id="{D56479ED-13B0-A764-D36B-39D3176B39BA}"/>
              </a:ext>
            </a:extLst>
          </p:cNvPr>
          <p:cNvSpPr txBox="1">
            <a:spLocks/>
          </p:cNvSpPr>
          <p:nvPr/>
        </p:nvSpPr>
        <p:spPr>
          <a:xfrm>
            <a:off x="222505" y="411143"/>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3</a:t>
            </a:r>
          </a:p>
        </p:txBody>
      </p:sp>
    </p:spTree>
    <p:extLst>
      <p:ext uri="{BB962C8B-B14F-4D97-AF65-F5344CB8AC3E}">
        <p14:creationId xmlns:p14="http://schemas.microsoft.com/office/powerpoint/2010/main" val="114707292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DF05BFFE-F87F-8C9B-B975-6F575CA76DFE}"/>
              </a:ext>
            </a:extLst>
          </p:cNvPr>
          <p:cNvSpPr txBox="1">
            <a:spLocks/>
          </p:cNvSpPr>
          <p:nvPr/>
        </p:nvSpPr>
        <p:spPr>
          <a:xfrm>
            <a:off x="424492" y="1811149"/>
            <a:ext cx="3664539" cy="1939572"/>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dirty="0">
                <a:solidFill>
                  <a:srgbClr val="702E8C"/>
                </a:solidFill>
              </a:rPr>
              <a:t>Example of Benefit</a:t>
            </a:r>
          </a:p>
          <a:p>
            <a:pPr>
              <a:lnSpc>
                <a:spcPct val="100000"/>
              </a:lnSpc>
              <a:spcBef>
                <a:spcPts val="0"/>
              </a:spcBef>
            </a:pPr>
            <a:r>
              <a:rPr lang="en-US" sz="2000" b="0" dirty="0">
                <a:solidFill>
                  <a:srgbClr val="083F59"/>
                </a:solidFill>
              </a:rPr>
              <a:t>To regularly engage in D&amp;I training (e.g., women in leadership positions) and set specific D&amp;I goals for your teams, will result in a better representation of women in leadership positions ensuring a more inclusive workplace.</a:t>
            </a:r>
            <a:endParaRPr lang="en-GB" sz="2000" b="0" i="1" dirty="0">
              <a:solidFill>
                <a:srgbClr val="083F59"/>
              </a:solidFill>
            </a:endParaRPr>
          </a:p>
        </p:txBody>
      </p:sp>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4181475" y="1677279"/>
            <a:ext cx="7600949"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dirty="0" err="1">
                <a:solidFill>
                  <a:schemeClr val="bg1"/>
                </a:solidFill>
                <a:highlight>
                  <a:srgbClr val="702E8C"/>
                </a:highlight>
              </a:rPr>
              <a:t>Organise</a:t>
            </a:r>
            <a:r>
              <a:rPr lang="en-US" sz="2000" dirty="0">
                <a:solidFill>
                  <a:schemeClr val="bg1"/>
                </a:solidFill>
                <a:highlight>
                  <a:srgbClr val="702E8C"/>
                </a:highlight>
              </a:rPr>
              <a:t> quarterly D&amp;I workshops </a:t>
            </a:r>
            <a:r>
              <a:rPr lang="en-US" sz="2000" dirty="0"/>
              <a:t>for everyone focused on unconscious bias, inclusive leadership, and gender equality. These sessions should be mandatory for all employees, particularly for those in managerial positions. Outsource to professional D&amp;I VET trainers and mentors. Many are free, funded or affordable.</a:t>
            </a:r>
          </a:p>
          <a:p>
            <a:pPr>
              <a:buFont typeface="Arial" panose="020B0604020202020204" pitchFamily="34" charset="0"/>
              <a:buChar char="•"/>
            </a:pPr>
            <a:r>
              <a:rPr lang="en-US" sz="2000" dirty="0" err="1">
                <a:solidFill>
                  <a:schemeClr val="bg1"/>
                </a:solidFill>
                <a:highlight>
                  <a:srgbClr val="702E8C"/>
                </a:highlight>
              </a:rPr>
              <a:t>Customise</a:t>
            </a:r>
            <a:r>
              <a:rPr lang="en-US" sz="2000" dirty="0">
                <a:solidFill>
                  <a:schemeClr val="bg1"/>
                </a:solidFill>
                <a:highlight>
                  <a:srgbClr val="702E8C"/>
                </a:highlight>
              </a:rPr>
              <a:t> training to your company’s D&amp;I needs and goals </a:t>
            </a:r>
            <a:r>
              <a:rPr lang="en-US" sz="2000" dirty="0"/>
              <a:t>e.g., develop training programs that address the unique challenges women face in the workplace. Topics could include balancing work/home life, negotiation skills, overcoming imposter syndrome, and navigating majority male teams.</a:t>
            </a:r>
          </a:p>
          <a:p>
            <a:pPr>
              <a:buFont typeface="Arial" panose="020B0604020202020204" pitchFamily="34" charset="0"/>
              <a:buChar char="•"/>
            </a:pPr>
            <a:r>
              <a:rPr lang="en-US" sz="2000" dirty="0">
                <a:solidFill>
                  <a:schemeClr val="bg1"/>
                </a:solidFill>
                <a:highlight>
                  <a:srgbClr val="702E8C"/>
                </a:highlight>
              </a:rPr>
              <a:t>Promote live and interactive learning </a:t>
            </a:r>
            <a:r>
              <a:rPr lang="en-US" sz="2000" dirty="0"/>
              <a:t>by incorporating role-playing, showing case studies, getting speakers with experience in and group discussions to ensure employees can apply what they learn to real-world work situations when they occur. </a:t>
            </a:r>
          </a:p>
        </p:txBody>
      </p:sp>
      <p:sp>
        <p:nvSpPr>
          <p:cNvPr id="12" name="Freeform 11">
            <a:extLst>
              <a:ext uri="{FF2B5EF4-FFF2-40B4-BE49-F238E27FC236}">
                <a16:creationId xmlns:a16="http://schemas.microsoft.com/office/drawing/2014/main" id="{CBF0988D-8A1D-2569-4182-3D0BE79BB81E}"/>
              </a:ext>
            </a:extLst>
          </p:cNvPr>
          <p:cNvSpPr/>
          <p:nvPr/>
        </p:nvSpPr>
        <p:spPr>
          <a:xfrm>
            <a:off x="4513" y="1588831"/>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43" name="Text Placeholder 1">
            <a:extLst>
              <a:ext uri="{FF2B5EF4-FFF2-40B4-BE49-F238E27FC236}">
                <a16:creationId xmlns:a16="http://schemas.microsoft.com/office/drawing/2014/main" id="{A4B620E6-3EFF-A52F-63D3-C0C494A56581}"/>
              </a:ext>
            </a:extLst>
          </p:cNvPr>
          <p:cNvSpPr txBox="1">
            <a:spLocks/>
          </p:cNvSpPr>
          <p:nvPr/>
        </p:nvSpPr>
        <p:spPr>
          <a:xfrm>
            <a:off x="3080237" y="546094"/>
            <a:ext cx="820549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3600" dirty="0">
                <a:solidFill>
                  <a:srgbClr val="702E8C"/>
                </a:solidFill>
              </a:rPr>
              <a:t>Implement D&amp;I Training for Everyone!</a:t>
            </a:r>
          </a:p>
        </p:txBody>
      </p:sp>
      <p:grpSp>
        <p:nvGrpSpPr>
          <p:cNvPr id="53" name="Graphic 2">
            <a:extLst>
              <a:ext uri="{FF2B5EF4-FFF2-40B4-BE49-F238E27FC236}">
                <a16:creationId xmlns:a16="http://schemas.microsoft.com/office/drawing/2014/main" id="{4D1B2C86-07FE-82AE-5521-31E55E17F118}"/>
              </a:ext>
            </a:extLst>
          </p:cNvPr>
          <p:cNvGrpSpPr/>
          <p:nvPr/>
        </p:nvGrpSpPr>
        <p:grpSpPr>
          <a:xfrm>
            <a:off x="2327160" y="4480926"/>
            <a:ext cx="1869322" cy="1668101"/>
            <a:chOff x="7903196" y="4237101"/>
            <a:chExt cx="1261886" cy="1055032"/>
          </a:xfrm>
        </p:grpSpPr>
        <p:sp>
          <p:nvSpPr>
            <p:cNvPr id="54" name="Freeform 926">
              <a:extLst>
                <a:ext uri="{FF2B5EF4-FFF2-40B4-BE49-F238E27FC236}">
                  <a16:creationId xmlns:a16="http://schemas.microsoft.com/office/drawing/2014/main" id="{32867717-EE8C-1F4A-135E-7FEAD72F1522}"/>
                </a:ext>
              </a:extLst>
            </p:cNvPr>
            <p:cNvSpPr/>
            <p:nvPr/>
          </p:nvSpPr>
          <p:spPr>
            <a:xfrm>
              <a:off x="8778292" y="5010683"/>
              <a:ext cx="228" cy="2971"/>
            </a:xfrm>
            <a:custGeom>
              <a:avLst/>
              <a:gdLst>
                <a:gd name="connsiteX0" fmla="*/ 229 w 228"/>
                <a:gd name="connsiteY0" fmla="*/ 0 h 2971"/>
                <a:gd name="connsiteX1" fmla="*/ 0 w 228"/>
                <a:gd name="connsiteY1" fmla="*/ 2972 h 2971"/>
                <a:gd name="connsiteX2" fmla="*/ 229 w 228"/>
                <a:gd name="connsiteY2" fmla="*/ 0 h 2971"/>
              </a:gdLst>
              <a:ahLst/>
              <a:cxnLst>
                <a:cxn ang="0">
                  <a:pos x="connsiteX0" y="connsiteY0"/>
                </a:cxn>
                <a:cxn ang="0">
                  <a:pos x="connsiteX1" y="connsiteY1"/>
                </a:cxn>
                <a:cxn ang="0">
                  <a:pos x="connsiteX2" y="connsiteY2"/>
                </a:cxn>
              </a:cxnLst>
              <a:rect l="l" t="t" r="r" b="b"/>
              <a:pathLst>
                <a:path w="228" h="2971">
                  <a:moveTo>
                    <a:pt x="229" y="0"/>
                  </a:moveTo>
                  <a:cubicBezTo>
                    <a:pt x="229" y="915"/>
                    <a:pt x="0" y="2058"/>
                    <a:pt x="0" y="2972"/>
                  </a:cubicBezTo>
                  <a:cubicBezTo>
                    <a:pt x="229" y="2058"/>
                    <a:pt x="229" y="1143"/>
                    <a:pt x="229" y="0"/>
                  </a:cubicBezTo>
                  <a:close/>
                </a:path>
              </a:pathLst>
            </a:custGeom>
            <a:solidFill>
              <a:srgbClr val="FFFFFF"/>
            </a:solidFill>
            <a:ln w="2286" cap="flat">
              <a:noFill/>
              <a:prstDash val="solid"/>
              <a:miter/>
            </a:ln>
          </p:spPr>
          <p:txBody>
            <a:bodyPr rtlCol="0" anchor="ctr"/>
            <a:lstStyle/>
            <a:p>
              <a:endParaRPr lang="en-US"/>
            </a:p>
          </p:txBody>
        </p:sp>
        <p:sp>
          <p:nvSpPr>
            <p:cNvPr id="55" name="Freeform 927">
              <a:extLst>
                <a:ext uri="{FF2B5EF4-FFF2-40B4-BE49-F238E27FC236}">
                  <a16:creationId xmlns:a16="http://schemas.microsoft.com/office/drawing/2014/main" id="{E68F0532-AF51-C9FB-218B-55D5BE98E077}"/>
                </a:ext>
              </a:extLst>
            </p:cNvPr>
            <p:cNvSpPr/>
            <p:nvPr/>
          </p:nvSpPr>
          <p:spPr>
            <a:xfrm>
              <a:off x="8686623" y="5046573"/>
              <a:ext cx="2971" cy="36804"/>
            </a:xfrm>
            <a:custGeom>
              <a:avLst/>
              <a:gdLst>
                <a:gd name="connsiteX0" fmla="*/ 2971 w 2971"/>
                <a:gd name="connsiteY0" fmla="*/ 36804 h 36804"/>
                <a:gd name="connsiteX1" fmla="*/ 0 w 2971"/>
                <a:gd name="connsiteY1" fmla="*/ 0 h 36804"/>
                <a:gd name="connsiteX2" fmla="*/ 2971 w 2971"/>
                <a:gd name="connsiteY2" fmla="*/ 36804 h 36804"/>
              </a:gdLst>
              <a:ahLst/>
              <a:cxnLst>
                <a:cxn ang="0">
                  <a:pos x="connsiteX0" y="connsiteY0"/>
                </a:cxn>
                <a:cxn ang="0">
                  <a:pos x="connsiteX1" y="connsiteY1"/>
                </a:cxn>
                <a:cxn ang="0">
                  <a:pos x="connsiteX2" y="connsiteY2"/>
                </a:cxn>
              </a:cxnLst>
              <a:rect l="l" t="t" r="r" b="b"/>
              <a:pathLst>
                <a:path w="2971" h="36804">
                  <a:moveTo>
                    <a:pt x="2971" y="36804"/>
                  </a:moveTo>
                  <a:cubicBezTo>
                    <a:pt x="1828" y="24460"/>
                    <a:pt x="914" y="12115"/>
                    <a:pt x="0" y="0"/>
                  </a:cubicBezTo>
                  <a:cubicBezTo>
                    <a:pt x="914" y="12115"/>
                    <a:pt x="1828" y="24460"/>
                    <a:pt x="2971" y="36804"/>
                  </a:cubicBezTo>
                  <a:close/>
                </a:path>
              </a:pathLst>
            </a:custGeom>
            <a:solidFill>
              <a:srgbClr val="FFFFFF"/>
            </a:solidFill>
            <a:ln w="2286" cap="flat">
              <a:noFill/>
              <a:prstDash val="solid"/>
              <a:miter/>
            </a:ln>
          </p:spPr>
          <p:txBody>
            <a:bodyPr rtlCol="0" anchor="ctr"/>
            <a:lstStyle/>
            <a:p>
              <a:endParaRPr lang="en-US"/>
            </a:p>
          </p:txBody>
        </p:sp>
        <p:sp>
          <p:nvSpPr>
            <p:cNvPr id="56" name="Freeform 928">
              <a:extLst>
                <a:ext uri="{FF2B5EF4-FFF2-40B4-BE49-F238E27FC236}">
                  <a16:creationId xmlns:a16="http://schemas.microsoft.com/office/drawing/2014/main" id="{C2E5C6C8-8B41-9FCE-A8BD-56FE60AE1977}"/>
                </a:ext>
              </a:extLst>
            </p:cNvPr>
            <p:cNvSpPr/>
            <p:nvPr/>
          </p:nvSpPr>
          <p:spPr>
            <a:xfrm>
              <a:off x="8779435" y="500062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0" y="1143"/>
                    <a:pt x="0" y="1600"/>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57" name="Freeform 929">
              <a:extLst>
                <a:ext uri="{FF2B5EF4-FFF2-40B4-BE49-F238E27FC236}">
                  <a16:creationId xmlns:a16="http://schemas.microsoft.com/office/drawing/2014/main" id="{631AAE36-2E92-9EDC-267E-E0E6D0988392}"/>
                </a:ext>
              </a:extLst>
            </p:cNvPr>
            <p:cNvSpPr/>
            <p:nvPr/>
          </p:nvSpPr>
          <p:spPr>
            <a:xfrm>
              <a:off x="8683194" y="5004054"/>
              <a:ext cx="2514" cy="31775"/>
            </a:xfrm>
            <a:custGeom>
              <a:avLst/>
              <a:gdLst>
                <a:gd name="connsiteX0" fmla="*/ 2514 w 2514"/>
                <a:gd name="connsiteY0" fmla="*/ 31775 h 31775"/>
                <a:gd name="connsiteX1" fmla="*/ 0 w 2514"/>
                <a:gd name="connsiteY1" fmla="*/ 0 h 31775"/>
                <a:gd name="connsiteX2" fmla="*/ 2514 w 2514"/>
                <a:gd name="connsiteY2" fmla="*/ 31775 h 31775"/>
              </a:gdLst>
              <a:ahLst/>
              <a:cxnLst>
                <a:cxn ang="0">
                  <a:pos x="connsiteX0" y="connsiteY0"/>
                </a:cxn>
                <a:cxn ang="0">
                  <a:pos x="connsiteX1" y="connsiteY1"/>
                </a:cxn>
                <a:cxn ang="0">
                  <a:pos x="connsiteX2" y="connsiteY2"/>
                </a:cxn>
              </a:cxnLst>
              <a:rect l="l" t="t" r="r" b="b"/>
              <a:pathLst>
                <a:path w="2514" h="31775">
                  <a:moveTo>
                    <a:pt x="2514" y="31775"/>
                  </a:moveTo>
                  <a:cubicBezTo>
                    <a:pt x="1600" y="21260"/>
                    <a:pt x="914" y="10516"/>
                    <a:pt x="0" y="0"/>
                  </a:cubicBezTo>
                  <a:cubicBezTo>
                    <a:pt x="914" y="10516"/>
                    <a:pt x="1600" y="21260"/>
                    <a:pt x="2514" y="31775"/>
                  </a:cubicBezTo>
                  <a:close/>
                </a:path>
              </a:pathLst>
            </a:custGeom>
            <a:solidFill>
              <a:srgbClr val="FFFFFF"/>
            </a:solidFill>
            <a:ln w="2286" cap="flat">
              <a:noFill/>
              <a:prstDash val="solid"/>
              <a:miter/>
            </a:ln>
          </p:spPr>
          <p:txBody>
            <a:bodyPr rtlCol="0" anchor="ctr"/>
            <a:lstStyle/>
            <a:p>
              <a:endParaRPr lang="en-US"/>
            </a:p>
          </p:txBody>
        </p:sp>
        <p:sp>
          <p:nvSpPr>
            <p:cNvPr id="58" name="Freeform 930">
              <a:extLst>
                <a:ext uri="{FF2B5EF4-FFF2-40B4-BE49-F238E27FC236}">
                  <a16:creationId xmlns:a16="http://schemas.microsoft.com/office/drawing/2014/main" id="{764A8D21-521A-265F-5B4A-794E13B1BC03}"/>
                </a:ext>
              </a:extLst>
            </p:cNvPr>
            <p:cNvSpPr/>
            <p:nvPr/>
          </p:nvSpPr>
          <p:spPr>
            <a:xfrm>
              <a:off x="8642734" y="4809429"/>
              <a:ext cx="210286" cy="195195"/>
            </a:xfrm>
            <a:custGeom>
              <a:avLst/>
              <a:gdLst>
                <a:gd name="connsiteX0" fmla="*/ 74979 w 210286"/>
                <a:gd name="connsiteY0" fmla="*/ 194167 h 195195"/>
                <a:gd name="connsiteX1" fmla="*/ 133500 w 210286"/>
                <a:gd name="connsiteY1" fmla="*/ 182280 h 195195"/>
                <a:gd name="connsiteX2" fmla="*/ 138072 w 210286"/>
                <a:gd name="connsiteY2" fmla="*/ 180451 h 195195"/>
                <a:gd name="connsiteX3" fmla="*/ 150874 w 210286"/>
                <a:gd name="connsiteY3" fmla="*/ 85582 h 195195"/>
                <a:gd name="connsiteX4" fmla="*/ 167105 w 210286"/>
                <a:gd name="connsiteY4" fmla="*/ 58378 h 195195"/>
                <a:gd name="connsiteX5" fmla="*/ 202309 w 210286"/>
                <a:gd name="connsiteY5" fmla="*/ 28660 h 195195"/>
                <a:gd name="connsiteX6" fmla="*/ 208481 w 210286"/>
                <a:gd name="connsiteY6" fmla="*/ 9687 h 195195"/>
                <a:gd name="connsiteX7" fmla="*/ 184935 w 210286"/>
                <a:gd name="connsiteY7" fmla="*/ 2600 h 195195"/>
                <a:gd name="connsiteX8" fmla="*/ 162304 w 210286"/>
                <a:gd name="connsiteY8" fmla="*/ 15630 h 195195"/>
                <a:gd name="connsiteX9" fmla="*/ 69035 w 210286"/>
                <a:gd name="connsiteY9" fmla="*/ 21117 h 195195"/>
                <a:gd name="connsiteX10" fmla="*/ 61491 w 210286"/>
                <a:gd name="connsiteY10" fmla="*/ 16545 h 195195"/>
                <a:gd name="connsiteX11" fmla="*/ 16000 w 210286"/>
                <a:gd name="connsiteY11" fmla="*/ 543 h 195195"/>
                <a:gd name="connsiteX12" fmla="*/ 2055 w 210286"/>
                <a:gd name="connsiteY12" fmla="*/ 17459 h 195195"/>
                <a:gd name="connsiteX13" fmla="*/ 23087 w 210286"/>
                <a:gd name="connsiteY13" fmla="*/ 50377 h 195195"/>
                <a:gd name="connsiteX14" fmla="*/ 30859 w 210286"/>
                <a:gd name="connsiteY14" fmla="*/ 67751 h 195195"/>
                <a:gd name="connsiteX15" fmla="*/ 37488 w 210286"/>
                <a:gd name="connsiteY15" fmla="*/ 155305 h 195195"/>
                <a:gd name="connsiteX16" fmla="*/ 40460 w 210286"/>
                <a:gd name="connsiteY16" fmla="*/ 194167 h 195195"/>
                <a:gd name="connsiteX17" fmla="*/ 74979 w 210286"/>
                <a:gd name="connsiteY17" fmla="*/ 194167 h 19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286" h="195195">
                  <a:moveTo>
                    <a:pt x="74979" y="194167"/>
                  </a:moveTo>
                  <a:cubicBezTo>
                    <a:pt x="95096" y="191881"/>
                    <a:pt x="114527" y="189823"/>
                    <a:pt x="133500" y="182280"/>
                  </a:cubicBezTo>
                  <a:cubicBezTo>
                    <a:pt x="135101" y="181594"/>
                    <a:pt x="136701" y="181137"/>
                    <a:pt x="138072" y="180451"/>
                  </a:cubicBezTo>
                  <a:cubicBezTo>
                    <a:pt x="141959" y="148675"/>
                    <a:pt x="146988" y="117357"/>
                    <a:pt x="150874" y="85582"/>
                  </a:cubicBezTo>
                  <a:cubicBezTo>
                    <a:pt x="152474" y="73466"/>
                    <a:pt x="157961" y="65236"/>
                    <a:pt x="167105" y="58378"/>
                  </a:cubicBezTo>
                  <a:cubicBezTo>
                    <a:pt x="179449" y="49234"/>
                    <a:pt x="191793" y="40090"/>
                    <a:pt x="202309" y="28660"/>
                  </a:cubicBezTo>
                  <a:cubicBezTo>
                    <a:pt x="207567" y="22945"/>
                    <a:pt x="213282" y="17230"/>
                    <a:pt x="208481" y="9687"/>
                  </a:cubicBezTo>
                  <a:cubicBezTo>
                    <a:pt x="203223" y="1686"/>
                    <a:pt x="194308" y="-143"/>
                    <a:pt x="184935" y="2600"/>
                  </a:cubicBezTo>
                  <a:cubicBezTo>
                    <a:pt x="176249" y="5115"/>
                    <a:pt x="169848" y="11744"/>
                    <a:pt x="162304" y="15630"/>
                  </a:cubicBezTo>
                  <a:cubicBezTo>
                    <a:pt x="121613" y="35976"/>
                    <a:pt x="105383" y="44891"/>
                    <a:pt x="69035" y="21117"/>
                  </a:cubicBezTo>
                  <a:cubicBezTo>
                    <a:pt x="66521" y="19516"/>
                    <a:pt x="64235" y="17688"/>
                    <a:pt x="61491" y="16545"/>
                  </a:cubicBezTo>
                  <a:cubicBezTo>
                    <a:pt x="46861" y="10144"/>
                    <a:pt x="32002" y="2829"/>
                    <a:pt x="16000" y="543"/>
                  </a:cubicBezTo>
                  <a:cubicBezTo>
                    <a:pt x="455" y="-1743"/>
                    <a:pt x="-2745" y="3057"/>
                    <a:pt x="2055" y="17459"/>
                  </a:cubicBezTo>
                  <a:cubicBezTo>
                    <a:pt x="6399" y="30261"/>
                    <a:pt x="13943" y="40776"/>
                    <a:pt x="23087" y="50377"/>
                  </a:cubicBezTo>
                  <a:cubicBezTo>
                    <a:pt x="27887" y="55407"/>
                    <a:pt x="30402" y="60664"/>
                    <a:pt x="30859" y="67751"/>
                  </a:cubicBezTo>
                  <a:cubicBezTo>
                    <a:pt x="32688" y="97012"/>
                    <a:pt x="35202" y="126044"/>
                    <a:pt x="37488" y="155305"/>
                  </a:cubicBezTo>
                  <a:cubicBezTo>
                    <a:pt x="38403" y="168335"/>
                    <a:pt x="39546" y="181137"/>
                    <a:pt x="40460" y="194167"/>
                  </a:cubicBezTo>
                  <a:cubicBezTo>
                    <a:pt x="51890" y="195538"/>
                    <a:pt x="63549" y="195538"/>
                    <a:pt x="74979" y="194167"/>
                  </a:cubicBezTo>
                  <a:close/>
                </a:path>
              </a:pathLst>
            </a:custGeom>
            <a:solidFill>
              <a:srgbClr val="FFFFFF"/>
            </a:solidFill>
            <a:ln w="2286" cap="flat">
              <a:noFill/>
              <a:prstDash val="solid"/>
              <a:miter/>
            </a:ln>
          </p:spPr>
          <p:txBody>
            <a:bodyPr rtlCol="0" anchor="ctr"/>
            <a:lstStyle/>
            <a:p>
              <a:endParaRPr lang="en-US"/>
            </a:p>
          </p:txBody>
        </p:sp>
        <p:sp>
          <p:nvSpPr>
            <p:cNvPr id="59" name="Freeform 931">
              <a:extLst>
                <a:ext uri="{FF2B5EF4-FFF2-40B4-BE49-F238E27FC236}">
                  <a16:creationId xmlns:a16="http://schemas.microsoft.com/office/drawing/2014/main" id="{3884DD1E-418E-4684-F01C-424B82EDEC1D}"/>
                </a:ext>
              </a:extLst>
            </p:cNvPr>
            <p:cNvSpPr/>
            <p:nvPr/>
          </p:nvSpPr>
          <p:spPr>
            <a:xfrm>
              <a:off x="8777377" y="5021199"/>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0" y="2057"/>
                    <a:pt x="0" y="2972"/>
                  </a:cubicBezTo>
                  <a:cubicBezTo>
                    <a:pt x="0" y="2057"/>
                    <a:pt x="228" y="1143"/>
                    <a:pt x="228" y="0"/>
                  </a:cubicBezTo>
                  <a:close/>
                </a:path>
              </a:pathLst>
            </a:custGeom>
            <a:solidFill>
              <a:srgbClr val="FFFFFF"/>
            </a:solidFill>
            <a:ln w="2286" cap="flat">
              <a:noFill/>
              <a:prstDash val="solid"/>
              <a:miter/>
            </a:ln>
          </p:spPr>
          <p:txBody>
            <a:bodyPr rtlCol="0" anchor="ctr"/>
            <a:lstStyle/>
            <a:p>
              <a:endParaRPr lang="en-US"/>
            </a:p>
          </p:txBody>
        </p:sp>
        <p:sp>
          <p:nvSpPr>
            <p:cNvPr id="60" name="Freeform 932">
              <a:extLst>
                <a:ext uri="{FF2B5EF4-FFF2-40B4-BE49-F238E27FC236}">
                  <a16:creationId xmlns:a16="http://schemas.microsoft.com/office/drawing/2014/main" id="{BC512D6C-9F83-C115-0E89-BA2A24D1A6FF}"/>
                </a:ext>
              </a:extLst>
            </p:cNvPr>
            <p:cNvSpPr/>
            <p:nvPr/>
          </p:nvSpPr>
          <p:spPr>
            <a:xfrm>
              <a:off x="8673593" y="5052517"/>
              <a:ext cx="457" cy="5715"/>
            </a:xfrm>
            <a:custGeom>
              <a:avLst/>
              <a:gdLst>
                <a:gd name="connsiteX0" fmla="*/ 0 w 457"/>
                <a:gd name="connsiteY0" fmla="*/ 0 h 5715"/>
                <a:gd name="connsiteX1" fmla="*/ 458 w 457"/>
                <a:gd name="connsiteY1" fmla="*/ 5715 h 5715"/>
                <a:gd name="connsiteX2" fmla="*/ 0 w 457"/>
                <a:gd name="connsiteY2" fmla="*/ 0 h 5715"/>
              </a:gdLst>
              <a:ahLst/>
              <a:cxnLst>
                <a:cxn ang="0">
                  <a:pos x="connsiteX0" y="connsiteY0"/>
                </a:cxn>
                <a:cxn ang="0">
                  <a:pos x="connsiteX1" y="connsiteY1"/>
                </a:cxn>
                <a:cxn ang="0">
                  <a:pos x="connsiteX2" y="connsiteY2"/>
                </a:cxn>
              </a:cxnLst>
              <a:rect l="l" t="t" r="r" b="b"/>
              <a:pathLst>
                <a:path w="457" h="5715">
                  <a:moveTo>
                    <a:pt x="0" y="0"/>
                  </a:moveTo>
                  <a:cubicBezTo>
                    <a:pt x="229" y="1829"/>
                    <a:pt x="229" y="3886"/>
                    <a:pt x="458" y="5715"/>
                  </a:cubicBezTo>
                  <a:cubicBezTo>
                    <a:pt x="229" y="3886"/>
                    <a:pt x="0" y="1829"/>
                    <a:pt x="0" y="0"/>
                  </a:cubicBezTo>
                  <a:close/>
                </a:path>
              </a:pathLst>
            </a:custGeom>
            <a:solidFill>
              <a:srgbClr val="FFFFFF"/>
            </a:solidFill>
            <a:ln w="2286" cap="flat">
              <a:noFill/>
              <a:prstDash val="solid"/>
              <a:miter/>
            </a:ln>
          </p:spPr>
          <p:txBody>
            <a:bodyPr rtlCol="0" anchor="ctr"/>
            <a:lstStyle/>
            <a:p>
              <a:endParaRPr lang="en-US"/>
            </a:p>
          </p:txBody>
        </p:sp>
        <p:sp>
          <p:nvSpPr>
            <p:cNvPr id="61" name="Freeform 933">
              <a:extLst>
                <a:ext uri="{FF2B5EF4-FFF2-40B4-BE49-F238E27FC236}">
                  <a16:creationId xmlns:a16="http://schemas.microsoft.com/office/drawing/2014/main" id="{2F2092A9-ADCD-B82E-078F-AD2E5FCA13AA}"/>
                </a:ext>
              </a:extLst>
            </p:cNvPr>
            <p:cNvSpPr/>
            <p:nvPr/>
          </p:nvSpPr>
          <p:spPr>
            <a:xfrm>
              <a:off x="8583296" y="4987137"/>
              <a:ext cx="1371" cy="1828"/>
            </a:xfrm>
            <a:custGeom>
              <a:avLst/>
              <a:gdLst>
                <a:gd name="connsiteX0" fmla="*/ 1372 w 1371"/>
                <a:gd name="connsiteY0" fmla="*/ 1828 h 1828"/>
                <a:gd name="connsiteX1" fmla="*/ 0 w 1371"/>
                <a:gd name="connsiteY1" fmla="*/ 0 h 1828"/>
                <a:gd name="connsiteX2" fmla="*/ 1372 w 1371"/>
                <a:gd name="connsiteY2" fmla="*/ 1828 h 1828"/>
              </a:gdLst>
              <a:ahLst/>
              <a:cxnLst>
                <a:cxn ang="0">
                  <a:pos x="connsiteX0" y="connsiteY0"/>
                </a:cxn>
                <a:cxn ang="0">
                  <a:pos x="connsiteX1" y="connsiteY1"/>
                </a:cxn>
                <a:cxn ang="0">
                  <a:pos x="connsiteX2" y="connsiteY2"/>
                </a:cxn>
              </a:cxnLst>
              <a:rect l="l" t="t" r="r" b="b"/>
              <a:pathLst>
                <a:path w="1371" h="1828">
                  <a:moveTo>
                    <a:pt x="1372" y="1828"/>
                  </a:moveTo>
                  <a:cubicBezTo>
                    <a:pt x="915" y="1143"/>
                    <a:pt x="458" y="457"/>
                    <a:pt x="0" y="0"/>
                  </a:cubicBezTo>
                  <a:cubicBezTo>
                    <a:pt x="686" y="457"/>
                    <a:pt x="915" y="1143"/>
                    <a:pt x="1372" y="1828"/>
                  </a:cubicBezTo>
                  <a:close/>
                </a:path>
              </a:pathLst>
            </a:custGeom>
            <a:solidFill>
              <a:srgbClr val="FFFFFF"/>
            </a:solidFill>
            <a:ln w="2286" cap="flat">
              <a:noFill/>
              <a:prstDash val="solid"/>
              <a:miter/>
            </a:ln>
          </p:spPr>
          <p:txBody>
            <a:bodyPr rtlCol="0" anchor="ctr"/>
            <a:lstStyle/>
            <a:p>
              <a:endParaRPr lang="en-US"/>
            </a:p>
          </p:txBody>
        </p:sp>
        <p:sp>
          <p:nvSpPr>
            <p:cNvPr id="62" name="Freeform 934">
              <a:extLst>
                <a:ext uri="{FF2B5EF4-FFF2-40B4-BE49-F238E27FC236}">
                  <a16:creationId xmlns:a16="http://schemas.microsoft.com/office/drawing/2014/main" id="{7564233B-614E-FBBA-B5F0-32B1B0AC8C7A}"/>
                </a:ext>
              </a:extLst>
            </p:cNvPr>
            <p:cNvSpPr/>
            <p:nvPr/>
          </p:nvSpPr>
          <p:spPr>
            <a:xfrm>
              <a:off x="8674279" y="5065318"/>
              <a:ext cx="228" cy="5257"/>
            </a:xfrm>
            <a:custGeom>
              <a:avLst/>
              <a:gdLst>
                <a:gd name="connsiteX0" fmla="*/ 0 w 228"/>
                <a:gd name="connsiteY0" fmla="*/ 0 h 5257"/>
                <a:gd name="connsiteX1" fmla="*/ 229 w 228"/>
                <a:gd name="connsiteY1" fmla="*/ 5258 h 5257"/>
                <a:gd name="connsiteX2" fmla="*/ 0 w 228"/>
                <a:gd name="connsiteY2" fmla="*/ 0 h 5257"/>
              </a:gdLst>
              <a:ahLst/>
              <a:cxnLst>
                <a:cxn ang="0">
                  <a:pos x="connsiteX0" y="connsiteY0"/>
                </a:cxn>
                <a:cxn ang="0">
                  <a:pos x="connsiteX1" y="connsiteY1"/>
                </a:cxn>
                <a:cxn ang="0">
                  <a:pos x="connsiteX2" y="connsiteY2"/>
                </a:cxn>
              </a:cxnLst>
              <a:rect l="l" t="t" r="r" b="b"/>
              <a:pathLst>
                <a:path w="228" h="5257">
                  <a:moveTo>
                    <a:pt x="0" y="0"/>
                  </a:moveTo>
                  <a:cubicBezTo>
                    <a:pt x="0" y="1829"/>
                    <a:pt x="229" y="3429"/>
                    <a:pt x="229" y="5258"/>
                  </a:cubicBezTo>
                  <a:cubicBezTo>
                    <a:pt x="229" y="3429"/>
                    <a:pt x="229" y="1829"/>
                    <a:pt x="0" y="0"/>
                  </a:cubicBezTo>
                  <a:close/>
                </a:path>
              </a:pathLst>
            </a:custGeom>
            <a:solidFill>
              <a:srgbClr val="FFFFFF"/>
            </a:solidFill>
            <a:ln w="2286" cap="flat">
              <a:noFill/>
              <a:prstDash val="solid"/>
              <a:miter/>
            </a:ln>
          </p:spPr>
          <p:txBody>
            <a:bodyPr rtlCol="0" anchor="ctr"/>
            <a:lstStyle/>
            <a:p>
              <a:endParaRPr lang="en-US"/>
            </a:p>
          </p:txBody>
        </p:sp>
        <p:sp>
          <p:nvSpPr>
            <p:cNvPr id="63" name="Freeform 935">
              <a:extLst>
                <a:ext uri="{FF2B5EF4-FFF2-40B4-BE49-F238E27FC236}">
                  <a16:creationId xmlns:a16="http://schemas.microsoft.com/office/drawing/2014/main" id="{0C106D7C-3A6A-B6F7-BDEC-64895E712D3C}"/>
                </a:ext>
              </a:extLst>
            </p:cNvPr>
            <p:cNvSpPr/>
            <p:nvPr/>
          </p:nvSpPr>
          <p:spPr>
            <a:xfrm>
              <a:off x="8442765" y="4341700"/>
              <a:ext cx="560645" cy="668982"/>
            </a:xfrm>
            <a:custGeom>
              <a:avLst/>
              <a:gdLst>
                <a:gd name="connsiteX0" fmla="*/ 118129 w 560645"/>
                <a:gd name="connsiteY0" fmla="*/ 605204 h 668982"/>
                <a:gd name="connsiteX1" fmla="*/ 163620 w 560645"/>
                <a:gd name="connsiteY1" fmla="*/ 638351 h 668982"/>
                <a:gd name="connsiteX2" fmla="*/ 227171 w 560645"/>
                <a:gd name="connsiteY2" fmla="*/ 660297 h 668982"/>
                <a:gd name="connsiteX3" fmla="*/ 227857 w 560645"/>
                <a:gd name="connsiteY3" fmla="*/ 668983 h 668982"/>
                <a:gd name="connsiteX4" fmla="*/ 217570 w 560645"/>
                <a:gd name="connsiteY4" fmla="*/ 545311 h 668982"/>
                <a:gd name="connsiteX5" fmla="*/ 186023 w 560645"/>
                <a:gd name="connsiteY5" fmla="*/ 486332 h 668982"/>
                <a:gd name="connsiteX6" fmla="*/ 211397 w 560645"/>
                <a:gd name="connsiteY6" fmla="*/ 456157 h 668982"/>
                <a:gd name="connsiteX7" fmla="*/ 281349 w 560645"/>
                <a:gd name="connsiteY7" fmla="*/ 481074 h 668982"/>
                <a:gd name="connsiteX8" fmla="*/ 322954 w 560645"/>
                <a:gd name="connsiteY8" fmla="*/ 485646 h 668982"/>
                <a:gd name="connsiteX9" fmla="*/ 386048 w 560645"/>
                <a:gd name="connsiteY9" fmla="*/ 456157 h 668982"/>
                <a:gd name="connsiteX10" fmla="*/ 420338 w 560645"/>
                <a:gd name="connsiteY10" fmla="*/ 471016 h 668982"/>
                <a:gd name="connsiteX11" fmla="*/ 413480 w 560645"/>
                <a:gd name="connsiteY11" fmla="*/ 503020 h 668982"/>
                <a:gd name="connsiteX12" fmla="*/ 391077 w 560645"/>
                <a:gd name="connsiteY12" fmla="*/ 524051 h 668982"/>
                <a:gd name="connsiteX13" fmla="*/ 360216 w 560645"/>
                <a:gd name="connsiteY13" fmla="*/ 582115 h 668982"/>
                <a:gd name="connsiteX14" fmla="*/ 351529 w 560645"/>
                <a:gd name="connsiteY14" fmla="*/ 642923 h 668982"/>
                <a:gd name="connsiteX15" fmla="*/ 385591 w 560645"/>
                <a:gd name="connsiteY15" fmla="*/ 624864 h 668982"/>
                <a:gd name="connsiteX16" fmla="*/ 430396 w 560645"/>
                <a:gd name="connsiteY16" fmla="*/ 588288 h 668982"/>
                <a:gd name="connsiteX17" fmla="*/ 467201 w 560645"/>
                <a:gd name="connsiteY17" fmla="*/ 542568 h 668982"/>
                <a:gd name="connsiteX18" fmla="*/ 535781 w 560645"/>
                <a:gd name="connsiteY18" fmla="*/ 392149 h 668982"/>
                <a:gd name="connsiteX19" fmla="*/ 559098 w 560645"/>
                <a:gd name="connsiteY19" fmla="*/ 280363 h 668982"/>
                <a:gd name="connsiteX20" fmla="*/ 552469 w 560645"/>
                <a:gd name="connsiteY20" fmla="*/ 174979 h 668982"/>
                <a:gd name="connsiteX21" fmla="*/ 514521 w 560645"/>
                <a:gd name="connsiteY21" fmla="*/ 72794 h 668982"/>
                <a:gd name="connsiteX22" fmla="*/ 502405 w 560645"/>
                <a:gd name="connsiteY22" fmla="*/ 50620 h 668982"/>
                <a:gd name="connsiteX23" fmla="*/ 241344 w 560645"/>
                <a:gd name="connsiteY23" fmla="*/ 6272 h 668982"/>
                <a:gd name="connsiteX24" fmla="*/ 72637 w 560645"/>
                <a:gd name="connsiteY24" fmla="*/ 100912 h 668982"/>
                <a:gd name="connsiteX25" fmla="*/ 7943 w 560645"/>
                <a:gd name="connsiteY25" fmla="*/ 365631 h 668982"/>
                <a:gd name="connsiteX26" fmla="*/ 81324 w 560645"/>
                <a:gd name="connsiteY26" fmla="*/ 550340 h 668982"/>
                <a:gd name="connsiteX27" fmla="*/ 132073 w 560645"/>
                <a:gd name="connsiteY27" fmla="*/ 631722 h 668982"/>
                <a:gd name="connsiteX28" fmla="*/ 109213 w 560645"/>
                <a:gd name="connsiteY28" fmla="*/ 596746 h 668982"/>
                <a:gd name="connsiteX29" fmla="*/ 118129 w 560645"/>
                <a:gd name="connsiteY29" fmla="*/ 605204 h 668982"/>
                <a:gd name="connsiteX30" fmla="*/ 23717 w 560645"/>
                <a:gd name="connsiteY30" fmla="*/ 301623 h 668982"/>
                <a:gd name="connsiteX31" fmla="*/ 147847 w 560645"/>
                <a:gd name="connsiteY31" fmla="*/ 57707 h 668982"/>
                <a:gd name="connsiteX32" fmla="*/ 213912 w 560645"/>
                <a:gd name="connsiteY32" fmla="*/ 32104 h 668982"/>
                <a:gd name="connsiteX33" fmla="*/ 87496 w 560645"/>
                <a:gd name="connsiteY33" fmla="*/ 156691 h 668982"/>
                <a:gd name="connsiteX34" fmla="*/ 23717 w 560645"/>
                <a:gd name="connsiteY34" fmla="*/ 301623 h 66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0645" h="668982">
                  <a:moveTo>
                    <a:pt x="118129" y="605204"/>
                  </a:moveTo>
                  <a:cubicBezTo>
                    <a:pt x="132073" y="617320"/>
                    <a:pt x="147161" y="629664"/>
                    <a:pt x="163620" y="638351"/>
                  </a:cubicBezTo>
                  <a:cubicBezTo>
                    <a:pt x="183508" y="648867"/>
                    <a:pt x="204997" y="656639"/>
                    <a:pt x="227171" y="660297"/>
                  </a:cubicBezTo>
                  <a:cubicBezTo>
                    <a:pt x="227399" y="663268"/>
                    <a:pt x="227628" y="666012"/>
                    <a:pt x="227857" y="668983"/>
                  </a:cubicBezTo>
                  <a:cubicBezTo>
                    <a:pt x="224656" y="627835"/>
                    <a:pt x="220541" y="586459"/>
                    <a:pt x="217570" y="545311"/>
                  </a:cubicBezTo>
                  <a:cubicBezTo>
                    <a:pt x="216884" y="535252"/>
                    <a:pt x="189452" y="499591"/>
                    <a:pt x="186023" y="486332"/>
                  </a:cubicBezTo>
                  <a:cubicBezTo>
                    <a:pt x="180308" y="463929"/>
                    <a:pt x="188309" y="454099"/>
                    <a:pt x="211397" y="456157"/>
                  </a:cubicBezTo>
                  <a:cubicBezTo>
                    <a:pt x="236772" y="458443"/>
                    <a:pt x="259632" y="468273"/>
                    <a:pt x="281349" y="481074"/>
                  </a:cubicBezTo>
                  <a:cubicBezTo>
                    <a:pt x="294836" y="489075"/>
                    <a:pt x="307409" y="491361"/>
                    <a:pt x="322954" y="485646"/>
                  </a:cubicBezTo>
                  <a:cubicBezTo>
                    <a:pt x="338042" y="479931"/>
                    <a:pt x="378961" y="457986"/>
                    <a:pt x="386048" y="456157"/>
                  </a:cubicBezTo>
                  <a:cubicBezTo>
                    <a:pt x="397021" y="453185"/>
                    <a:pt x="415309" y="461643"/>
                    <a:pt x="420338" y="471016"/>
                  </a:cubicBezTo>
                  <a:cubicBezTo>
                    <a:pt x="425596" y="480617"/>
                    <a:pt x="423310" y="492504"/>
                    <a:pt x="413480" y="503020"/>
                  </a:cubicBezTo>
                  <a:cubicBezTo>
                    <a:pt x="406393" y="510564"/>
                    <a:pt x="399535" y="518565"/>
                    <a:pt x="391077" y="524051"/>
                  </a:cubicBezTo>
                  <a:cubicBezTo>
                    <a:pt x="369817" y="537996"/>
                    <a:pt x="363416" y="559027"/>
                    <a:pt x="360216" y="582115"/>
                  </a:cubicBezTo>
                  <a:cubicBezTo>
                    <a:pt x="357244" y="602461"/>
                    <a:pt x="354272" y="622578"/>
                    <a:pt x="351529" y="642923"/>
                  </a:cubicBezTo>
                  <a:cubicBezTo>
                    <a:pt x="363416" y="637894"/>
                    <a:pt x="375075" y="632179"/>
                    <a:pt x="385591" y="624864"/>
                  </a:cubicBezTo>
                  <a:cubicBezTo>
                    <a:pt x="401135" y="613891"/>
                    <a:pt x="416909" y="602004"/>
                    <a:pt x="430396" y="588288"/>
                  </a:cubicBezTo>
                  <a:cubicBezTo>
                    <a:pt x="443884" y="574343"/>
                    <a:pt x="455771" y="558341"/>
                    <a:pt x="467201" y="542568"/>
                  </a:cubicBezTo>
                  <a:cubicBezTo>
                    <a:pt x="499433" y="497762"/>
                    <a:pt x="518179" y="444041"/>
                    <a:pt x="535781" y="392149"/>
                  </a:cubicBezTo>
                  <a:cubicBezTo>
                    <a:pt x="548125" y="355573"/>
                    <a:pt x="554983" y="318768"/>
                    <a:pt x="559098" y="280363"/>
                  </a:cubicBezTo>
                  <a:cubicBezTo>
                    <a:pt x="562984" y="245159"/>
                    <a:pt x="559098" y="209726"/>
                    <a:pt x="552469" y="174979"/>
                  </a:cubicBezTo>
                  <a:cubicBezTo>
                    <a:pt x="545611" y="139317"/>
                    <a:pt x="530980" y="104798"/>
                    <a:pt x="514521" y="72794"/>
                  </a:cubicBezTo>
                  <a:cubicBezTo>
                    <a:pt x="510635" y="65251"/>
                    <a:pt x="506520" y="57935"/>
                    <a:pt x="502405" y="50620"/>
                  </a:cubicBezTo>
                  <a:cubicBezTo>
                    <a:pt x="412565" y="-4930"/>
                    <a:pt x="300323" y="-5844"/>
                    <a:pt x="241344" y="6272"/>
                  </a:cubicBezTo>
                  <a:cubicBezTo>
                    <a:pt x="197224" y="15416"/>
                    <a:pt x="125215" y="34390"/>
                    <a:pt x="72637" y="100912"/>
                  </a:cubicBezTo>
                  <a:cubicBezTo>
                    <a:pt x="-25432" y="198296"/>
                    <a:pt x="2228" y="325626"/>
                    <a:pt x="7943" y="365631"/>
                  </a:cubicBezTo>
                  <a:cubicBezTo>
                    <a:pt x="17545" y="432840"/>
                    <a:pt x="49320" y="492047"/>
                    <a:pt x="81324" y="550340"/>
                  </a:cubicBezTo>
                  <a:cubicBezTo>
                    <a:pt x="96640" y="578229"/>
                    <a:pt x="114471" y="604975"/>
                    <a:pt x="132073" y="631722"/>
                  </a:cubicBezTo>
                  <a:cubicBezTo>
                    <a:pt x="124301" y="620063"/>
                    <a:pt x="116757" y="608404"/>
                    <a:pt x="109213" y="596746"/>
                  </a:cubicBezTo>
                  <a:cubicBezTo>
                    <a:pt x="111728" y="599489"/>
                    <a:pt x="114928" y="602461"/>
                    <a:pt x="118129" y="605204"/>
                  </a:cubicBezTo>
                  <a:close/>
                  <a:moveTo>
                    <a:pt x="23717" y="301623"/>
                  </a:moveTo>
                  <a:cubicBezTo>
                    <a:pt x="18230" y="141374"/>
                    <a:pt x="127958" y="69137"/>
                    <a:pt x="147847" y="57707"/>
                  </a:cubicBezTo>
                  <a:cubicBezTo>
                    <a:pt x="157219" y="52220"/>
                    <a:pt x="223285" y="26846"/>
                    <a:pt x="213912" y="32104"/>
                  </a:cubicBezTo>
                  <a:cubicBezTo>
                    <a:pt x="196310" y="42162"/>
                    <a:pt x="126815" y="92454"/>
                    <a:pt x="87496" y="156691"/>
                  </a:cubicBezTo>
                  <a:cubicBezTo>
                    <a:pt x="33775" y="244702"/>
                    <a:pt x="23945" y="312367"/>
                    <a:pt x="23717" y="301623"/>
                  </a:cubicBezTo>
                  <a:close/>
                </a:path>
              </a:pathLst>
            </a:custGeom>
            <a:solidFill>
              <a:srgbClr val="FFC611"/>
            </a:solidFill>
            <a:ln w="2286" cap="flat">
              <a:noFill/>
              <a:prstDash val="solid"/>
              <a:miter/>
            </a:ln>
          </p:spPr>
          <p:txBody>
            <a:bodyPr rtlCol="0" anchor="ctr"/>
            <a:lstStyle/>
            <a:p>
              <a:endParaRPr lang="en-US"/>
            </a:p>
          </p:txBody>
        </p:sp>
        <p:sp>
          <p:nvSpPr>
            <p:cNvPr id="1024" name="Freeform 936">
              <a:extLst>
                <a:ext uri="{FF2B5EF4-FFF2-40B4-BE49-F238E27FC236}">
                  <a16:creationId xmlns:a16="http://schemas.microsoft.com/office/drawing/2014/main" id="{4C156103-BDBA-59B1-5515-3F9A40A6D1EA}"/>
                </a:ext>
              </a:extLst>
            </p:cNvPr>
            <p:cNvSpPr/>
            <p:nvPr/>
          </p:nvSpPr>
          <p:spPr>
            <a:xfrm>
              <a:off x="8674965" y="5078577"/>
              <a:ext cx="228" cy="4343"/>
            </a:xfrm>
            <a:custGeom>
              <a:avLst/>
              <a:gdLst>
                <a:gd name="connsiteX0" fmla="*/ 0 w 228"/>
                <a:gd name="connsiteY0" fmla="*/ 0 h 4343"/>
                <a:gd name="connsiteX1" fmla="*/ 229 w 228"/>
                <a:gd name="connsiteY1" fmla="*/ 4343 h 4343"/>
                <a:gd name="connsiteX2" fmla="*/ 0 w 228"/>
                <a:gd name="connsiteY2" fmla="*/ 0 h 4343"/>
              </a:gdLst>
              <a:ahLst/>
              <a:cxnLst>
                <a:cxn ang="0">
                  <a:pos x="connsiteX0" y="connsiteY0"/>
                </a:cxn>
                <a:cxn ang="0">
                  <a:pos x="connsiteX1" y="connsiteY1"/>
                </a:cxn>
                <a:cxn ang="0">
                  <a:pos x="connsiteX2" y="connsiteY2"/>
                </a:cxn>
              </a:cxnLst>
              <a:rect l="l" t="t" r="r" b="b"/>
              <a:pathLst>
                <a:path w="228" h="4343">
                  <a:moveTo>
                    <a:pt x="0" y="0"/>
                  </a:moveTo>
                  <a:cubicBezTo>
                    <a:pt x="0" y="1371"/>
                    <a:pt x="229" y="2971"/>
                    <a:pt x="229" y="4343"/>
                  </a:cubicBezTo>
                  <a:cubicBezTo>
                    <a:pt x="229" y="2971"/>
                    <a:pt x="0" y="1371"/>
                    <a:pt x="0" y="0"/>
                  </a:cubicBezTo>
                  <a:close/>
                </a:path>
              </a:pathLst>
            </a:custGeom>
            <a:solidFill>
              <a:srgbClr val="FFFFFF"/>
            </a:solidFill>
            <a:ln w="2286" cap="flat">
              <a:noFill/>
              <a:prstDash val="solid"/>
              <a:miter/>
            </a:ln>
          </p:spPr>
          <p:txBody>
            <a:bodyPr rtlCol="0" anchor="ctr"/>
            <a:lstStyle/>
            <a:p>
              <a:endParaRPr lang="en-US"/>
            </a:p>
          </p:txBody>
        </p:sp>
        <p:sp>
          <p:nvSpPr>
            <p:cNvPr id="1025" name="Freeform 937">
              <a:extLst>
                <a:ext uri="{FF2B5EF4-FFF2-40B4-BE49-F238E27FC236}">
                  <a16:creationId xmlns:a16="http://schemas.microsoft.com/office/drawing/2014/main" id="{4081C99F-D69E-A9FE-B6CB-23995E870F09}"/>
                </a:ext>
              </a:extLst>
            </p:cNvPr>
            <p:cNvSpPr/>
            <p:nvPr/>
          </p:nvSpPr>
          <p:spPr>
            <a:xfrm>
              <a:off x="8672679" y="5039715"/>
              <a:ext cx="457" cy="6172"/>
            </a:xfrm>
            <a:custGeom>
              <a:avLst/>
              <a:gdLst>
                <a:gd name="connsiteX0" fmla="*/ 0 w 457"/>
                <a:gd name="connsiteY0" fmla="*/ 0 h 6172"/>
                <a:gd name="connsiteX1" fmla="*/ 457 w 457"/>
                <a:gd name="connsiteY1" fmla="*/ 6172 h 6172"/>
                <a:gd name="connsiteX2" fmla="*/ 0 w 457"/>
                <a:gd name="connsiteY2" fmla="*/ 0 h 6172"/>
              </a:gdLst>
              <a:ahLst/>
              <a:cxnLst>
                <a:cxn ang="0">
                  <a:pos x="connsiteX0" y="connsiteY0"/>
                </a:cxn>
                <a:cxn ang="0">
                  <a:pos x="connsiteX1" y="connsiteY1"/>
                </a:cxn>
                <a:cxn ang="0">
                  <a:pos x="connsiteX2" y="connsiteY2"/>
                </a:cxn>
              </a:cxnLst>
              <a:rect l="l" t="t" r="r" b="b"/>
              <a:pathLst>
                <a:path w="457" h="6172">
                  <a:moveTo>
                    <a:pt x="0" y="0"/>
                  </a:moveTo>
                  <a:cubicBezTo>
                    <a:pt x="229" y="2057"/>
                    <a:pt x="229" y="4114"/>
                    <a:pt x="457" y="6172"/>
                  </a:cubicBezTo>
                  <a:cubicBezTo>
                    <a:pt x="457" y="4114"/>
                    <a:pt x="229" y="2057"/>
                    <a:pt x="0" y="0"/>
                  </a:cubicBezTo>
                  <a:close/>
                </a:path>
              </a:pathLst>
            </a:custGeom>
            <a:solidFill>
              <a:srgbClr val="FFFFFF"/>
            </a:solidFill>
            <a:ln w="2286" cap="flat">
              <a:noFill/>
              <a:prstDash val="solid"/>
              <a:miter/>
            </a:ln>
          </p:spPr>
          <p:txBody>
            <a:bodyPr rtlCol="0" anchor="ctr"/>
            <a:lstStyle/>
            <a:p>
              <a:endParaRPr lang="en-US"/>
            </a:p>
          </p:txBody>
        </p:sp>
        <p:sp>
          <p:nvSpPr>
            <p:cNvPr id="1027" name="Freeform 938">
              <a:extLst>
                <a:ext uri="{FF2B5EF4-FFF2-40B4-BE49-F238E27FC236}">
                  <a16:creationId xmlns:a16="http://schemas.microsoft.com/office/drawing/2014/main" id="{7266C663-CE17-A60F-CAEC-D7DB5297FB74}"/>
                </a:ext>
              </a:extLst>
            </p:cNvPr>
            <p:cNvSpPr/>
            <p:nvPr/>
          </p:nvSpPr>
          <p:spPr>
            <a:xfrm>
              <a:off x="8959800" y="4402150"/>
              <a:ext cx="6858" cy="5029"/>
            </a:xfrm>
            <a:custGeom>
              <a:avLst/>
              <a:gdLst>
                <a:gd name="connsiteX0" fmla="*/ 0 w 6858"/>
                <a:gd name="connsiteY0" fmla="*/ 0 h 5029"/>
                <a:gd name="connsiteX1" fmla="*/ 6858 w 6858"/>
                <a:gd name="connsiteY1" fmla="*/ 5029 h 5029"/>
                <a:gd name="connsiteX2" fmla="*/ 0 w 6858"/>
                <a:gd name="connsiteY2" fmla="*/ 0 h 5029"/>
              </a:gdLst>
              <a:ahLst/>
              <a:cxnLst>
                <a:cxn ang="0">
                  <a:pos x="connsiteX0" y="connsiteY0"/>
                </a:cxn>
                <a:cxn ang="0">
                  <a:pos x="connsiteX1" y="connsiteY1"/>
                </a:cxn>
                <a:cxn ang="0">
                  <a:pos x="connsiteX2" y="connsiteY2"/>
                </a:cxn>
              </a:cxnLst>
              <a:rect l="l" t="t" r="r" b="b"/>
              <a:pathLst>
                <a:path w="6858" h="5029">
                  <a:moveTo>
                    <a:pt x="0" y="0"/>
                  </a:moveTo>
                  <a:cubicBezTo>
                    <a:pt x="2286" y="1600"/>
                    <a:pt x="4572" y="3200"/>
                    <a:pt x="6858" y="5029"/>
                  </a:cubicBezTo>
                  <a:cubicBezTo>
                    <a:pt x="4572" y="3200"/>
                    <a:pt x="2286" y="1600"/>
                    <a:pt x="0" y="0"/>
                  </a:cubicBezTo>
                  <a:close/>
                </a:path>
              </a:pathLst>
            </a:custGeom>
            <a:solidFill>
              <a:srgbClr val="FFFFFF"/>
            </a:solidFill>
            <a:ln w="2286" cap="flat">
              <a:noFill/>
              <a:prstDash val="solid"/>
              <a:miter/>
            </a:ln>
          </p:spPr>
          <p:txBody>
            <a:bodyPr rtlCol="0" anchor="ctr"/>
            <a:lstStyle/>
            <a:p>
              <a:endParaRPr lang="en-US"/>
            </a:p>
          </p:txBody>
        </p:sp>
        <p:sp>
          <p:nvSpPr>
            <p:cNvPr id="1029" name="Freeform 939">
              <a:extLst>
                <a:ext uri="{FF2B5EF4-FFF2-40B4-BE49-F238E27FC236}">
                  <a16:creationId xmlns:a16="http://schemas.microsoft.com/office/drawing/2014/main" id="{DCA7DC88-B3E7-8CED-A014-DE3A9163F3BF}"/>
                </a:ext>
              </a:extLst>
            </p:cNvPr>
            <p:cNvSpPr/>
            <p:nvPr/>
          </p:nvSpPr>
          <p:spPr>
            <a:xfrm>
              <a:off x="8967344" y="4407865"/>
              <a:ext cx="6629" cy="5257"/>
            </a:xfrm>
            <a:custGeom>
              <a:avLst/>
              <a:gdLst>
                <a:gd name="connsiteX0" fmla="*/ 0 w 6629"/>
                <a:gd name="connsiteY0" fmla="*/ 0 h 5257"/>
                <a:gd name="connsiteX1" fmla="*/ 6630 w 6629"/>
                <a:gd name="connsiteY1" fmla="*/ 5258 h 5257"/>
                <a:gd name="connsiteX2" fmla="*/ 0 w 6629"/>
                <a:gd name="connsiteY2" fmla="*/ 0 h 5257"/>
              </a:gdLst>
              <a:ahLst/>
              <a:cxnLst>
                <a:cxn ang="0">
                  <a:pos x="connsiteX0" y="connsiteY0"/>
                </a:cxn>
                <a:cxn ang="0">
                  <a:pos x="connsiteX1" y="connsiteY1"/>
                </a:cxn>
                <a:cxn ang="0">
                  <a:pos x="connsiteX2" y="connsiteY2"/>
                </a:cxn>
              </a:cxnLst>
              <a:rect l="l" t="t" r="r" b="b"/>
              <a:pathLst>
                <a:path w="6629" h="5257">
                  <a:moveTo>
                    <a:pt x="0" y="0"/>
                  </a:moveTo>
                  <a:cubicBezTo>
                    <a:pt x="2286" y="1829"/>
                    <a:pt x="4572" y="3429"/>
                    <a:pt x="6630" y="5258"/>
                  </a:cubicBezTo>
                  <a:cubicBezTo>
                    <a:pt x="4572" y="3429"/>
                    <a:pt x="2286" y="1600"/>
                    <a:pt x="0" y="0"/>
                  </a:cubicBezTo>
                  <a:close/>
                </a:path>
              </a:pathLst>
            </a:custGeom>
            <a:solidFill>
              <a:srgbClr val="FFFFFF"/>
            </a:solidFill>
            <a:ln w="2286" cap="flat">
              <a:noFill/>
              <a:prstDash val="solid"/>
              <a:miter/>
            </a:ln>
          </p:spPr>
          <p:txBody>
            <a:bodyPr rtlCol="0" anchor="ctr"/>
            <a:lstStyle/>
            <a:p>
              <a:endParaRPr lang="en-US"/>
            </a:p>
          </p:txBody>
        </p:sp>
        <p:sp>
          <p:nvSpPr>
            <p:cNvPr id="1030" name="Freeform 940">
              <a:extLst>
                <a:ext uri="{FF2B5EF4-FFF2-40B4-BE49-F238E27FC236}">
                  <a16:creationId xmlns:a16="http://schemas.microsoft.com/office/drawing/2014/main" id="{666ED394-470D-5296-8AAA-15A2B62E2DC7}"/>
                </a:ext>
              </a:extLst>
            </p:cNvPr>
            <p:cNvSpPr/>
            <p:nvPr/>
          </p:nvSpPr>
          <p:spPr>
            <a:xfrm>
              <a:off x="8952485" y="4397121"/>
              <a:ext cx="7315" cy="5029"/>
            </a:xfrm>
            <a:custGeom>
              <a:avLst/>
              <a:gdLst>
                <a:gd name="connsiteX0" fmla="*/ 0 w 7315"/>
                <a:gd name="connsiteY0" fmla="*/ 0 h 5029"/>
                <a:gd name="connsiteX1" fmla="*/ 7316 w 7315"/>
                <a:gd name="connsiteY1" fmla="*/ 5029 h 5029"/>
                <a:gd name="connsiteX2" fmla="*/ 0 w 7315"/>
                <a:gd name="connsiteY2" fmla="*/ 0 h 5029"/>
              </a:gdLst>
              <a:ahLst/>
              <a:cxnLst>
                <a:cxn ang="0">
                  <a:pos x="connsiteX0" y="connsiteY0"/>
                </a:cxn>
                <a:cxn ang="0">
                  <a:pos x="connsiteX1" y="connsiteY1"/>
                </a:cxn>
                <a:cxn ang="0">
                  <a:pos x="connsiteX2" y="connsiteY2"/>
                </a:cxn>
              </a:cxnLst>
              <a:rect l="l" t="t" r="r" b="b"/>
              <a:pathLst>
                <a:path w="7315" h="5029">
                  <a:moveTo>
                    <a:pt x="0" y="0"/>
                  </a:moveTo>
                  <a:cubicBezTo>
                    <a:pt x="2515" y="1600"/>
                    <a:pt x="4801" y="3200"/>
                    <a:pt x="7316" y="5029"/>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1031" name="Freeform 941">
              <a:extLst>
                <a:ext uri="{FF2B5EF4-FFF2-40B4-BE49-F238E27FC236}">
                  <a16:creationId xmlns:a16="http://schemas.microsoft.com/office/drawing/2014/main" id="{28B08064-F2D3-14AD-ADF5-623ADADF56A1}"/>
                </a:ext>
              </a:extLst>
            </p:cNvPr>
            <p:cNvSpPr/>
            <p:nvPr/>
          </p:nvSpPr>
          <p:spPr>
            <a:xfrm>
              <a:off x="8671764" y="5027142"/>
              <a:ext cx="457" cy="6629"/>
            </a:xfrm>
            <a:custGeom>
              <a:avLst/>
              <a:gdLst>
                <a:gd name="connsiteX0" fmla="*/ 0 w 457"/>
                <a:gd name="connsiteY0" fmla="*/ 0 h 6629"/>
                <a:gd name="connsiteX1" fmla="*/ 457 w 457"/>
                <a:gd name="connsiteY1" fmla="*/ 6629 h 6629"/>
                <a:gd name="connsiteX2" fmla="*/ 0 w 457"/>
                <a:gd name="connsiteY2" fmla="*/ 0 h 6629"/>
              </a:gdLst>
              <a:ahLst/>
              <a:cxnLst>
                <a:cxn ang="0">
                  <a:pos x="connsiteX0" y="connsiteY0"/>
                </a:cxn>
                <a:cxn ang="0">
                  <a:pos x="connsiteX1" y="connsiteY1"/>
                </a:cxn>
                <a:cxn ang="0">
                  <a:pos x="connsiteX2" y="connsiteY2"/>
                </a:cxn>
              </a:cxnLst>
              <a:rect l="l" t="t" r="r" b="b"/>
              <a:pathLst>
                <a:path w="457" h="6629">
                  <a:moveTo>
                    <a:pt x="0" y="0"/>
                  </a:moveTo>
                  <a:cubicBezTo>
                    <a:pt x="228" y="2286"/>
                    <a:pt x="228" y="4572"/>
                    <a:pt x="457" y="6629"/>
                  </a:cubicBezTo>
                  <a:cubicBezTo>
                    <a:pt x="457" y="4572"/>
                    <a:pt x="228" y="2286"/>
                    <a:pt x="0" y="0"/>
                  </a:cubicBezTo>
                  <a:close/>
                </a:path>
              </a:pathLst>
            </a:custGeom>
            <a:solidFill>
              <a:srgbClr val="FFFFFF"/>
            </a:solidFill>
            <a:ln w="2286" cap="flat">
              <a:noFill/>
              <a:prstDash val="solid"/>
              <a:miter/>
            </a:ln>
          </p:spPr>
          <p:txBody>
            <a:bodyPr rtlCol="0" anchor="ctr"/>
            <a:lstStyle/>
            <a:p>
              <a:endParaRPr lang="en-US"/>
            </a:p>
          </p:txBody>
        </p:sp>
        <p:sp>
          <p:nvSpPr>
            <p:cNvPr id="1032" name="Freeform 942">
              <a:extLst>
                <a:ext uri="{FF2B5EF4-FFF2-40B4-BE49-F238E27FC236}">
                  <a16:creationId xmlns:a16="http://schemas.microsoft.com/office/drawing/2014/main" id="{C2AFF310-D388-1FD6-0401-26F03A574B09}"/>
                </a:ext>
              </a:extLst>
            </p:cNvPr>
            <p:cNvSpPr/>
            <p:nvPr/>
          </p:nvSpPr>
          <p:spPr>
            <a:xfrm>
              <a:off x="8944713" y="4392091"/>
              <a:ext cx="7315" cy="4572"/>
            </a:xfrm>
            <a:custGeom>
              <a:avLst/>
              <a:gdLst>
                <a:gd name="connsiteX0" fmla="*/ 0 w 7315"/>
                <a:gd name="connsiteY0" fmla="*/ 0 h 4572"/>
                <a:gd name="connsiteX1" fmla="*/ 7315 w 7315"/>
                <a:gd name="connsiteY1" fmla="*/ 4572 h 4572"/>
                <a:gd name="connsiteX2" fmla="*/ 0 w 7315"/>
                <a:gd name="connsiteY2" fmla="*/ 0 h 4572"/>
              </a:gdLst>
              <a:ahLst/>
              <a:cxnLst>
                <a:cxn ang="0">
                  <a:pos x="connsiteX0" y="connsiteY0"/>
                </a:cxn>
                <a:cxn ang="0">
                  <a:pos x="connsiteX1" y="connsiteY1"/>
                </a:cxn>
                <a:cxn ang="0">
                  <a:pos x="connsiteX2" y="connsiteY2"/>
                </a:cxn>
              </a:cxnLst>
              <a:rect l="l" t="t" r="r" b="b"/>
              <a:pathLst>
                <a:path w="7315" h="4572">
                  <a:moveTo>
                    <a:pt x="0" y="0"/>
                  </a:moveTo>
                  <a:cubicBezTo>
                    <a:pt x="2515" y="1600"/>
                    <a:pt x="4801" y="2972"/>
                    <a:pt x="7315" y="4572"/>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1033" name="Freeform 943">
              <a:extLst>
                <a:ext uri="{FF2B5EF4-FFF2-40B4-BE49-F238E27FC236}">
                  <a16:creationId xmlns:a16="http://schemas.microsoft.com/office/drawing/2014/main" id="{395938C7-3C24-30BB-ADA7-2EC11438E962}"/>
                </a:ext>
              </a:extLst>
            </p:cNvPr>
            <p:cNvSpPr/>
            <p:nvPr/>
          </p:nvSpPr>
          <p:spPr>
            <a:xfrm>
              <a:off x="8995462" y="4432554"/>
              <a:ext cx="5715" cy="6172"/>
            </a:xfrm>
            <a:custGeom>
              <a:avLst/>
              <a:gdLst>
                <a:gd name="connsiteX0" fmla="*/ 0 w 5715"/>
                <a:gd name="connsiteY0" fmla="*/ 0 h 6172"/>
                <a:gd name="connsiteX1" fmla="*/ 5715 w 5715"/>
                <a:gd name="connsiteY1" fmla="*/ 6172 h 6172"/>
                <a:gd name="connsiteX2" fmla="*/ 0 w 5715"/>
                <a:gd name="connsiteY2" fmla="*/ 0 h 6172"/>
              </a:gdLst>
              <a:ahLst/>
              <a:cxnLst>
                <a:cxn ang="0">
                  <a:pos x="connsiteX0" y="connsiteY0"/>
                </a:cxn>
                <a:cxn ang="0">
                  <a:pos x="connsiteX1" y="connsiteY1"/>
                </a:cxn>
                <a:cxn ang="0">
                  <a:pos x="connsiteX2" y="connsiteY2"/>
                </a:cxn>
              </a:cxnLst>
              <a:rect l="l" t="t" r="r" b="b"/>
              <a:pathLst>
                <a:path w="5715" h="6172">
                  <a:moveTo>
                    <a:pt x="0" y="0"/>
                  </a:moveTo>
                  <a:cubicBezTo>
                    <a:pt x="2058" y="2057"/>
                    <a:pt x="3886" y="4115"/>
                    <a:pt x="5715" y="6172"/>
                  </a:cubicBezTo>
                  <a:cubicBezTo>
                    <a:pt x="3886" y="4115"/>
                    <a:pt x="2058" y="2057"/>
                    <a:pt x="0" y="0"/>
                  </a:cubicBezTo>
                  <a:close/>
                </a:path>
              </a:pathLst>
            </a:custGeom>
            <a:solidFill>
              <a:srgbClr val="FFFFFF"/>
            </a:solidFill>
            <a:ln w="2286" cap="flat">
              <a:noFill/>
              <a:prstDash val="solid"/>
              <a:miter/>
            </a:ln>
          </p:spPr>
          <p:txBody>
            <a:bodyPr rtlCol="0" anchor="ctr"/>
            <a:lstStyle/>
            <a:p>
              <a:endParaRPr lang="en-US"/>
            </a:p>
          </p:txBody>
        </p:sp>
        <p:sp>
          <p:nvSpPr>
            <p:cNvPr id="1034" name="Freeform 944">
              <a:extLst>
                <a:ext uri="{FF2B5EF4-FFF2-40B4-BE49-F238E27FC236}">
                  <a16:creationId xmlns:a16="http://schemas.microsoft.com/office/drawing/2014/main" id="{05BCAB44-C1B8-B725-6631-740A67CE3E36}"/>
                </a:ext>
              </a:extLst>
            </p:cNvPr>
            <p:cNvSpPr/>
            <p:nvPr/>
          </p:nvSpPr>
          <p:spPr>
            <a:xfrm>
              <a:off x="8670850" y="5014569"/>
              <a:ext cx="457" cy="7543"/>
            </a:xfrm>
            <a:custGeom>
              <a:avLst/>
              <a:gdLst>
                <a:gd name="connsiteX0" fmla="*/ 0 w 457"/>
                <a:gd name="connsiteY0" fmla="*/ 0 h 7543"/>
                <a:gd name="connsiteX1" fmla="*/ 457 w 457"/>
                <a:gd name="connsiteY1" fmla="*/ 7543 h 7543"/>
                <a:gd name="connsiteX2" fmla="*/ 0 w 457"/>
                <a:gd name="connsiteY2" fmla="*/ 0 h 7543"/>
              </a:gdLst>
              <a:ahLst/>
              <a:cxnLst>
                <a:cxn ang="0">
                  <a:pos x="connsiteX0" y="connsiteY0"/>
                </a:cxn>
                <a:cxn ang="0">
                  <a:pos x="connsiteX1" y="connsiteY1"/>
                </a:cxn>
                <a:cxn ang="0">
                  <a:pos x="connsiteX2" y="connsiteY2"/>
                </a:cxn>
              </a:cxnLst>
              <a:rect l="l" t="t" r="r" b="b"/>
              <a:pathLst>
                <a:path w="457" h="7543">
                  <a:moveTo>
                    <a:pt x="0" y="0"/>
                  </a:moveTo>
                  <a:cubicBezTo>
                    <a:pt x="229" y="2514"/>
                    <a:pt x="457" y="5029"/>
                    <a:pt x="457" y="7543"/>
                  </a:cubicBezTo>
                  <a:cubicBezTo>
                    <a:pt x="457" y="5029"/>
                    <a:pt x="229" y="2514"/>
                    <a:pt x="0" y="0"/>
                  </a:cubicBezTo>
                  <a:close/>
                </a:path>
              </a:pathLst>
            </a:custGeom>
            <a:solidFill>
              <a:srgbClr val="FFFFFF"/>
            </a:solidFill>
            <a:ln w="2286" cap="flat">
              <a:noFill/>
              <a:prstDash val="solid"/>
              <a:miter/>
            </a:ln>
          </p:spPr>
          <p:txBody>
            <a:bodyPr rtlCol="0" anchor="ctr"/>
            <a:lstStyle/>
            <a:p>
              <a:endParaRPr lang="en-US"/>
            </a:p>
          </p:txBody>
        </p:sp>
        <p:sp>
          <p:nvSpPr>
            <p:cNvPr id="1035" name="Freeform 945">
              <a:extLst>
                <a:ext uri="{FF2B5EF4-FFF2-40B4-BE49-F238E27FC236}">
                  <a16:creationId xmlns:a16="http://schemas.microsoft.com/office/drawing/2014/main" id="{5A08FF97-2B06-1460-3989-652484ED9372}"/>
                </a:ext>
              </a:extLst>
            </p:cNvPr>
            <p:cNvSpPr/>
            <p:nvPr/>
          </p:nvSpPr>
          <p:spPr>
            <a:xfrm>
              <a:off x="8988375" y="4425696"/>
              <a:ext cx="5715" cy="5486"/>
            </a:xfrm>
            <a:custGeom>
              <a:avLst/>
              <a:gdLst>
                <a:gd name="connsiteX0" fmla="*/ 0 w 5715"/>
                <a:gd name="connsiteY0" fmla="*/ 0 h 5486"/>
                <a:gd name="connsiteX1" fmla="*/ 5715 w 5715"/>
                <a:gd name="connsiteY1" fmla="*/ 5486 h 5486"/>
                <a:gd name="connsiteX2" fmla="*/ 0 w 5715"/>
                <a:gd name="connsiteY2" fmla="*/ 0 h 5486"/>
              </a:gdLst>
              <a:ahLst/>
              <a:cxnLst>
                <a:cxn ang="0">
                  <a:pos x="connsiteX0" y="connsiteY0"/>
                </a:cxn>
                <a:cxn ang="0">
                  <a:pos x="connsiteX1" y="connsiteY1"/>
                </a:cxn>
                <a:cxn ang="0">
                  <a:pos x="connsiteX2" y="connsiteY2"/>
                </a:cxn>
              </a:cxnLst>
              <a:rect l="l" t="t" r="r" b="b"/>
              <a:pathLst>
                <a:path w="5715" h="5486">
                  <a:moveTo>
                    <a:pt x="0" y="0"/>
                  </a:moveTo>
                  <a:cubicBezTo>
                    <a:pt x="1828" y="1829"/>
                    <a:pt x="3886" y="3658"/>
                    <a:pt x="5715" y="5486"/>
                  </a:cubicBezTo>
                  <a:cubicBezTo>
                    <a:pt x="3657" y="3658"/>
                    <a:pt x="1828" y="1600"/>
                    <a:pt x="0" y="0"/>
                  </a:cubicBezTo>
                  <a:close/>
                </a:path>
              </a:pathLst>
            </a:custGeom>
            <a:solidFill>
              <a:srgbClr val="FFFFFF"/>
            </a:solidFill>
            <a:ln w="2286" cap="flat">
              <a:noFill/>
              <a:prstDash val="solid"/>
              <a:miter/>
            </a:ln>
          </p:spPr>
          <p:txBody>
            <a:bodyPr rtlCol="0" anchor="ctr"/>
            <a:lstStyle/>
            <a:p>
              <a:endParaRPr lang="en-US"/>
            </a:p>
          </p:txBody>
        </p:sp>
        <p:sp>
          <p:nvSpPr>
            <p:cNvPr id="1036" name="Freeform 946">
              <a:extLst>
                <a:ext uri="{FF2B5EF4-FFF2-40B4-BE49-F238E27FC236}">
                  <a16:creationId xmlns:a16="http://schemas.microsoft.com/office/drawing/2014/main" id="{110C0518-B5F0-74D5-2599-3A5BF717E8A1}"/>
                </a:ext>
              </a:extLst>
            </p:cNvPr>
            <p:cNvSpPr/>
            <p:nvPr/>
          </p:nvSpPr>
          <p:spPr>
            <a:xfrm>
              <a:off x="8981746" y="4419752"/>
              <a:ext cx="6172" cy="5715"/>
            </a:xfrm>
            <a:custGeom>
              <a:avLst/>
              <a:gdLst>
                <a:gd name="connsiteX0" fmla="*/ 0 w 6172"/>
                <a:gd name="connsiteY0" fmla="*/ 0 h 5715"/>
                <a:gd name="connsiteX1" fmla="*/ 6172 w 6172"/>
                <a:gd name="connsiteY1" fmla="*/ 5715 h 5715"/>
                <a:gd name="connsiteX2" fmla="*/ 0 w 6172"/>
                <a:gd name="connsiteY2" fmla="*/ 0 h 5715"/>
              </a:gdLst>
              <a:ahLst/>
              <a:cxnLst>
                <a:cxn ang="0">
                  <a:pos x="connsiteX0" y="connsiteY0"/>
                </a:cxn>
                <a:cxn ang="0">
                  <a:pos x="connsiteX1" y="connsiteY1"/>
                </a:cxn>
                <a:cxn ang="0">
                  <a:pos x="connsiteX2" y="connsiteY2"/>
                </a:cxn>
              </a:cxnLst>
              <a:rect l="l" t="t" r="r" b="b"/>
              <a:pathLst>
                <a:path w="6172" h="5715">
                  <a:moveTo>
                    <a:pt x="0" y="0"/>
                  </a:moveTo>
                  <a:cubicBezTo>
                    <a:pt x="2058" y="1829"/>
                    <a:pt x="4115" y="3658"/>
                    <a:pt x="6172" y="5715"/>
                  </a:cubicBezTo>
                  <a:cubicBezTo>
                    <a:pt x="4344" y="3658"/>
                    <a:pt x="2286" y="1829"/>
                    <a:pt x="0" y="0"/>
                  </a:cubicBezTo>
                  <a:close/>
                </a:path>
              </a:pathLst>
            </a:custGeom>
            <a:solidFill>
              <a:srgbClr val="FFFFFF"/>
            </a:solidFill>
            <a:ln w="2286" cap="flat">
              <a:noFill/>
              <a:prstDash val="solid"/>
              <a:miter/>
            </a:ln>
          </p:spPr>
          <p:txBody>
            <a:bodyPr rtlCol="0" anchor="ctr"/>
            <a:lstStyle/>
            <a:p>
              <a:endParaRPr lang="en-US"/>
            </a:p>
          </p:txBody>
        </p:sp>
        <p:sp>
          <p:nvSpPr>
            <p:cNvPr id="1037" name="Freeform 947">
              <a:extLst>
                <a:ext uri="{FF2B5EF4-FFF2-40B4-BE49-F238E27FC236}">
                  <a16:creationId xmlns:a16="http://schemas.microsoft.com/office/drawing/2014/main" id="{3FB66241-1072-9D95-4825-B0E8BCC25F50}"/>
                </a:ext>
              </a:extLst>
            </p:cNvPr>
            <p:cNvSpPr/>
            <p:nvPr/>
          </p:nvSpPr>
          <p:spPr>
            <a:xfrm>
              <a:off x="8974431" y="4413351"/>
              <a:ext cx="6172" cy="5257"/>
            </a:xfrm>
            <a:custGeom>
              <a:avLst/>
              <a:gdLst>
                <a:gd name="connsiteX0" fmla="*/ 0 w 6172"/>
                <a:gd name="connsiteY0" fmla="*/ 0 h 5257"/>
                <a:gd name="connsiteX1" fmla="*/ 6172 w 6172"/>
                <a:gd name="connsiteY1" fmla="*/ 5258 h 5257"/>
                <a:gd name="connsiteX2" fmla="*/ 0 w 6172"/>
                <a:gd name="connsiteY2" fmla="*/ 0 h 5257"/>
              </a:gdLst>
              <a:ahLst/>
              <a:cxnLst>
                <a:cxn ang="0">
                  <a:pos x="connsiteX0" y="connsiteY0"/>
                </a:cxn>
                <a:cxn ang="0">
                  <a:pos x="connsiteX1" y="connsiteY1"/>
                </a:cxn>
                <a:cxn ang="0">
                  <a:pos x="connsiteX2" y="connsiteY2"/>
                </a:cxn>
              </a:cxnLst>
              <a:rect l="l" t="t" r="r" b="b"/>
              <a:pathLst>
                <a:path w="6172" h="5257">
                  <a:moveTo>
                    <a:pt x="0" y="0"/>
                  </a:moveTo>
                  <a:cubicBezTo>
                    <a:pt x="2057" y="1600"/>
                    <a:pt x="4115" y="3429"/>
                    <a:pt x="6172" y="5258"/>
                  </a:cubicBezTo>
                  <a:cubicBezTo>
                    <a:pt x="4115" y="3429"/>
                    <a:pt x="2057" y="1600"/>
                    <a:pt x="0" y="0"/>
                  </a:cubicBezTo>
                  <a:close/>
                </a:path>
              </a:pathLst>
            </a:custGeom>
            <a:solidFill>
              <a:srgbClr val="FFFFFF"/>
            </a:solidFill>
            <a:ln w="2286" cap="flat">
              <a:noFill/>
              <a:prstDash val="solid"/>
              <a:miter/>
            </a:ln>
          </p:spPr>
          <p:txBody>
            <a:bodyPr rtlCol="0" anchor="ctr"/>
            <a:lstStyle/>
            <a:p>
              <a:endParaRPr lang="en-US"/>
            </a:p>
          </p:txBody>
        </p:sp>
        <p:sp>
          <p:nvSpPr>
            <p:cNvPr id="1038" name="Freeform 948">
              <a:extLst>
                <a:ext uri="{FF2B5EF4-FFF2-40B4-BE49-F238E27FC236}">
                  <a16:creationId xmlns:a16="http://schemas.microsoft.com/office/drawing/2014/main" id="{791F15EE-44FC-C2D9-6A7E-F62C240CA9AC}"/>
                </a:ext>
              </a:extLst>
            </p:cNvPr>
            <p:cNvSpPr/>
            <p:nvPr/>
          </p:nvSpPr>
          <p:spPr>
            <a:xfrm>
              <a:off x="8682508" y="4990338"/>
              <a:ext cx="97612" cy="119661"/>
            </a:xfrm>
            <a:custGeom>
              <a:avLst/>
              <a:gdLst>
                <a:gd name="connsiteX0" fmla="*/ 80010 w 97612"/>
                <a:gd name="connsiteY0" fmla="*/ 117500 h 119661"/>
                <a:gd name="connsiteX1" fmla="*/ 80010 w 97612"/>
                <a:gd name="connsiteY1" fmla="*/ 117500 h 119661"/>
                <a:gd name="connsiteX2" fmla="*/ 80924 w 97612"/>
                <a:gd name="connsiteY2" fmla="*/ 117043 h 119661"/>
                <a:gd name="connsiteX3" fmla="*/ 80924 w 97612"/>
                <a:gd name="connsiteY3" fmla="*/ 117043 h 119661"/>
                <a:gd name="connsiteX4" fmla="*/ 81610 w 97612"/>
                <a:gd name="connsiteY4" fmla="*/ 116586 h 119661"/>
                <a:gd name="connsiteX5" fmla="*/ 81610 w 97612"/>
                <a:gd name="connsiteY5" fmla="*/ 116586 h 119661"/>
                <a:gd name="connsiteX6" fmla="*/ 83439 w 97612"/>
                <a:gd name="connsiteY6" fmla="*/ 114300 h 119661"/>
                <a:gd name="connsiteX7" fmla="*/ 83439 w 97612"/>
                <a:gd name="connsiteY7" fmla="*/ 114300 h 119661"/>
                <a:gd name="connsiteX8" fmla="*/ 83896 w 97612"/>
                <a:gd name="connsiteY8" fmla="*/ 113386 h 119661"/>
                <a:gd name="connsiteX9" fmla="*/ 83896 w 97612"/>
                <a:gd name="connsiteY9" fmla="*/ 113157 h 119661"/>
                <a:gd name="connsiteX10" fmla="*/ 84353 w 97612"/>
                <a:gd name="connsiteY10" fmla="*/ 112243 h 119661"/>
                <a:gd name="connsiteX11" fmla="*/ 84353 w 97612"/>
                <a:gd name="connsiteY11" fmla="*/ 112014 h 119661"/>
                <a:gd name="connsiteX12" fmla="*/ 84810 w 97612"/>
                <a:gd name="connsiteY12" fmla="*/ 111100 h 119661"/>
                <a:gd name="connsiteX13" fmla="*/ 84810 w 97612"/>
                <a:gd name="connsiteY13" fmla="*/ 110871 h 119661"/>
                <a:gd name="connsiteX14" fmla="*/ 85496 w 97612"/>
                <a:gd name="connsiteY14" fmla="*/ 108128 h 119661"/>
                <a:gd name="connsiteX15" fmla="*/ 85496 w 97612"/>
                <a:gd name="connsiteY15" fmla="*/ 107899 h 119661"/>
                <a:gd name="connsiteX16" fmla="*/ 85725 w 97612"/>
                <a:gd name="connsiteY16" fmla="*/ 106528 h 119661"/>
                <a:gd name="connsiteX17" fmla="*/ 85725 w 97612"/>
                <a:gd name="connsiteY17" fmla="*/ 106070 h 119661"/>
                <a:gd name="connsiteX18" fmla="*/ 85953 w 97612"/>
                <a:gd name="connsiteY18" fmla="*/ 104927 h 119661"/>
                <a:gd name="connsiteX19" fmla="*/ 85953 w 97612"/>
                <a:gd name="connsiteY19" fmla="*/ 104470 h 119661"/>
                <a:gd name="connsiteX20" fmla="*/ 86182 w 97612"/>
                <a:gd name="connsiteY20" fmla="*/ 103327 h 119661"/>
                <a:gd name="connsiteX21" fmla="*/ 86182 w 97612"/>
                <a:gd name="connsiteY21" fmla="*/ 102870 h 119661"/>
                <a:gd name="connsiteX22" fmla="*/ 86411 w 97612"/>
                <a:gd name="connsiteY22" fmla="*/ 101498 h 119661"/>
                <a:gd name="connsiteX23" fmla="*/ 86411 w 97612"/>
                <a:gd name="connsiteY23" fmla="*/ 101041 h 119661"/>
                <a:gd name="connsiteX24" fmla="*/ 86639 w 97612"/>
                <a:gd name="connsiteY24" fmla="*/ 98984 h 119661"/>
                <a:gd name="connsiteX25" fmla="*/ 93497 w 97612"/>
                <a:gd name="connsiteY25" fmla="*/ 44577 h 119661"/>
                <a:gd name="connsiteX26" fmla="*/ 94183 w 97612"/>
                <a:gd name="connsiteY26" fmla="*/ 34290 h 119661"/>
                <a:gd name="connsiteX27" fmla="*/ 94412 w 97612"/>
                <a:gd name="connsiteY27" fmla="*/ 31318 h 119661"/>
                <a:gd name="connsiteX28" fmla="*/ 95097 w 97612"/>
                <a:gd name="connsiteY28" fmla="*/ 23774 h 119661"/>
                <a:gd name="connsiteX29" fmla="*/ 95326 w 97612"/>
                <a:gd name="connsiteY29" fmla="*/ 20803 h 119661"/>
                <a:gd name="connsiteX30" fmla="*/ 96240 w 97612"/>
                <a:gd name="connsiteY30" fmla="*/ 12344 h 119661"/>
                <a:gd name="connsiteX31" fmla="*/ 96469 w 97612"/>
                <a:gd name="connsiteY31" fmla="*/ 10744 h 119661"/>
                <a:gd name="connsiteX32" fmla="*/ 97612 w 97612"/>
                <a:gd name="connsiteY32" fmla="*/ 0 h 119661"/>
                <a:gd name="connsiteX33" fmla="*/ 93040 w 97612"/>
                <a:gd name="connsiteY33" fmla="*/ 1829 h 119661"/>
                <a:gd name="connsiteX34" fmla="*/ 34518 w 97612"/>
                <a:gd name="connsiteY34" fmla="*/ 13716 h 119661"/>
                <a:gd name="connsiteX35" fmla="*/ 0 w 97612"/>
                <a:gd name="connsiteY35" fmla="*/ 13945 h 119661"/>
                <a:gd name="connsiteX36" fmla="*/ 0 w 97612"/>
                <a:gd name="connsiteY36" fmla="*/ 14173 h 119661"/>
                <a:gd name="connsiteX37" fmla="*/ 2514 w 97612"/>
                <a:gd name="connsiteY37" fmla="*/ 45949 h 119661"/>
                <a:gd name="connsiteX38" fmla="*/ 3429 w 97612"/>
                <a:gd name="connsiteY38" fmla="*/ 56464 h 119661"/>
                <a:gd name="connsiteX39" fmla="*/ 6401 w 97612"/>
                <a:gd name="connsiteY39" fmla="*/ 93269 h 119661"/>
                <a:gd name="connsiteX40" fmla="*/ 14859 w 97612"/>
                <a:gd name="connsiteY40" fmla="*/ 114071 h 119661"/>
                <a:gd name="connsiteX41" fmla="*/ 30404 w 97612"/>
                <a:gd name="connsiteY41" fmla="*/ 117958 h 119661"/>
                <a:gd name="connsiteX42" fmla="*/ 52349 w 97612"/>
                <a:gd name="connsiteY42" fmla="*/ 119101 h 119661"/>
                <a:gd name="connsiteX43" fmla="*/ 52349 w 97612"/>
                <a:gd name="connsiteY43" fmla="*/ 118872 h 119661"/>
                <a:gd name="connsiteX44" fmla="*/ 61036 w 97612"/>
                <a:gd name="connsiteY44" fmla="*/ 119558 h 119661"/>
                <a:gd name="connsiteX45" fmla="*/ 78410 w 97612"/>
                <a:gd name="connsiteY45" fmla="*/ 117958 h 119661"/>
                <a:gd name="connsiteX46" fmla="*/ 78410 w 97612"/>
                <a:gd name="connsiteY46" fmla="*/ 117958 h 119661"/>
                <a:gd name="connsiteX47" fmla="*/ 80010 w 97612"/>
                <a:gd name="connsiteY47" fmla="*/ 117500 h 11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612" h="119661">
                  <a:moveTo>
                    <a:pt x="80010" y="117500"/>
                  </a:moveTo>
                  <a:cubicBezTo>
                    <a:pt x="80238" y="117272"/>
                    <a:pt x="80238" y="117272"/>
                    <a:pt x="80010" y="117500"/>
                  </a:cubicBezTo>
                  <a:cubicBezTo>
                    <a:pt x="80238" y="117272"/>
                    <a:pt x="80696" y="117043"/>
                    <a:pt x="80924" y="117043"/>
                  </a:cubicBezTo>
                  <a:cubicBezTo>
                    <a:pt x="80924" y="117043"/>
                    <a:pt x="80924" y="117043"/>
                    <a:pt x="80924" y="117043"/>
                  </a:cubicBezTo>
                  <a:cubicBezTo>
                    <a:pt x="81153" y="116815"/>
                    <a:pt x="81381" y="116586"/>
                    <a:pt x="81610" y="116586"/>
                  </a:cubicBezTo>
                  <a:cubicBezTo>
                    <a:pt x="81610" y="116586"/>
                    <a:pt x="81610" y="116586"/>
                    <a:pt x="81610" y="116586"/>
                  </a:cubicBezTo>
                  <a:cubicBezTo>
                    <a:pt x="82296" y="115900"/>
                    <a:pt x="82982" y="115214"/>
                    <a:pt x="83439" y="114300"/>
                  </a:cubicBezTo>
                  <a:cubicBezTo>
                    <a:pt x="83439" y="114300"/>
                    <a:pt x="83439" y="114300"/>
                    <a:pt x="83439" y="114300"/>
                  </a:cubicBezTo>
                  <a:cubicBezTo>
                    <a:pt x="83667" y="114071"/>
                    <a:pt x="83667" y="113843"/>
                    <a:pt x="83896" y="113386"/>
                  </a:cubicBezTo>
                  <a:cubicBezTo>
                    <a:pt x="83896" y="113386"/>
                    <a:pt x="83896" y="113157"/>
                    <a:pt x="83896" y="113157"/>
                  </a:cubicBezTo>
                  <a:cubicBezTo>
                    <a:pt x="84125" y="112928"/>
                    <a:pt x="84125" y="112471"/>
                    <a:pt x="84353" y="112243"/>
                  </a:cubicBezTo>
                  <a:cubicBezTo>
                    <a:pt x="84353" y="112243"/>
                    <a:pt x="84353" y="112014"/>
                    <a:pt x="84353" y="112014"/>
                  </a:cubicBezTo>
                  <a:cubicBezTo>
                    <a:pt x="84582" y="111785"/>
                    <a:pt x="84582" y="111328"/>
                    <a:pt x="84810" y="111100"/>
                  </a:cubicBezTo>
                  <a:cubicBezTo>
                    <a:pt x="84810" y="111100"/>
                    <a:pt x="84810" y="111100"/>
                    <a:pt x="84810" y="110871"/>
                  </a:cubicBezTo>
                  <a:cubicBezTo>
                    <a:pt x="85039" y="109957"/>
                    <a:pt x="85268" y="109042"/>
                    <a:pt x="85496" y="108128"/>
                  </a:cubicBezTo>
                  <a:cubicBezTo>
                    <a:pt x="85496" y="108128"/>
                    <a:pt x="85496" y="108128"/>
                    <a:pt x="85496" y="107899"/>
                  </a:cubicBezTo>
                  <a:cubicBezTo>
                    <a:pt x="85496" y="107442"/>
                    <a:pt x="85725" y="106985"/>
                    <a:pt x="85725" y="106528"/>
                  </a:cubicBezTo>
                  <a:cubicBezTo>
                    <a:pt x="85725" y="106299"/>
                    <a:pt x="85725" y="106299"/>
                    <a:pt x="85725" y="106070"/>
                  </a:cubicBezTo>
                  <a:cubicBezTo>
                    <a:pt x="85725" y="105613"/>
                    <a:pt x="85953" y="105385"/>
                    <a:pt x="85953" y="104927"/>
                  </a:cubicBezTo>
                  <a:cubicBezTo>
                    <a:pt x="85953" y="104699"/>
                    <a:pt x="85953" y="104470"/>
                    <a:pt x="85953" y="104470"/>
                  </a:cubicBezTo>
                  <a:cubicBezTo>
                    <a:pt x="85953" y="104013"/>
                    <a:pt x="86182" y="103784"/>
                    <a:pt x="86182" y="103327"/>
                  </a:cubicBezTo>
                  <a:cubicBezTo>
                    <a:pt x="86182" y="103099"/>
                    <a:pt x="86182" y="102870"/>
                    <a:pt x="86182" y="102870"/>
                  </a:cubicBezTo>
                  <a:cubicBezTo>
                    <a:pt x="86182" y="102413"/>
                    <a:pt x="86411" y="101956"/>
                    <a:pt x="86411" y="101498"/>
                  </a:cubicBezTo>
                  <a:cubicBezTo>
                    <a:pt x="86411" y="101270"/>
                    <a:pt x="86411" y="101041"/>
                    <a:pt x="86411" y="101041"/>
                  </a:cubicBezTo>
                  <a:cubicBezTo>
                    <a:pt x="86411" y="100355"/>
                    <a:pt x="86639" y="99670"/>
                    <a:pt x="86639" y="98984"/>
                  </a:cubicBezTo>
                  <a:cubicBezTo>
                    <a:pt x="88925" y="80924"/>
                    <a:pt x="92354" y="62865"/>
                    <a:pt x="93497" y="44577"/>
                  </a:cubicBezTo>
                  <a:cubicBezTo>
                    <a:pt x="93726" y="41148"/>
                    <a:pt x="93954" y="37719"/>
                    <a:pt x="94183" y="34290"/>
                  </a:cubicBezTo>
                  <a:cubicBezTo>
                    <a:pt x="94183" y="33376"/>
                    <a:pt x="94412" y="32233"/>
                    <a:pt x="94412" y="31318"/>
                  </a:cubicBezTo>
                  <a:cubicBezTo>
                    <a:pt x="94640" y="28804"/>
                    <a:pt x="94869" y="26289"/>
                    <a:pt x="95097" y="23774"/>
                  </a:cubicBezTo>
                  <a:cubicBezTo>
                    <a:pt x="95097" y="22860"/>
                    <a:pt x="95326" y="21717"/>
                    <a:pt x="95326" y="20803"/>
                  </a:cubicBezTo>
                  <a:cubicBezTo>
                    <a:pt x="95555" y="18059"/>
                    <a:pt x="96012" y="15088"/>
                    <a:pt x="96240" y="12344"/>
                  </a:cubicBezTo>
                  <a:cubicBezTo>
                    <a:pt x="96240" y="11887"/>
                    <a:pt x="96469" y="11201"/>
                    <a:pt x="96469" y="10744"/>
                  </a:cubicBezTo>
                  <a:cubicBezTo>
                    <a:pt x="96926" y="7087"/>
                    <a:pt x="97383" y="3658"/>
                    <a:pt x="97612" y="0"/>
                  </a:cubicBezTo>
                  <a:cubicBezTo>
                    <a:pt x="96012" y="686"/>
                    <a:pt x="94412" y="1143"/>
                    <a:pt x="93040" y="1829"/>
                  </a:cubicBezTo>
                  <a:cubicBezTo>
                    <a:pt x="74295" y="9144"/>
                    <a:pt x="54635" y="11201"/>
                    <a:pt x="34518" y="13716"/>
                  </a:cubicBezTo>
                  <a:cubicBezTo>
                    <a:pt x="22860" y="15088"/>
                    <a:pt x="11430" y="15088"/>
                    <a:pt x="0" y="13945"/>
                  </a:cubicBezTo>
                  <a:cubicBezTo>
                    <a:pt x="0" y="13945"/>
                    <a:pt x="0" y="13945"/>
                    <a:pt x="0" y="14173"/>
                  </a:cubicBezTo>
                  <a:cubicBezTo>
                    <a:pt x="914" y="24689"/>
                    <a:pt x="1600" y="35433"/>
                    <a:pt x="2514" y="45949"/>
                  </a:cubicBezTo>
                  <a:cubicBezTo>
                    <a:pt x="2743" y="49378"/>
                    <a:pt x="2972" y="53035"/>
                    <a:pt x="3429" y="56464"/>
                  </a:cubicBezTo>
                  <a:cubicBezTo>
                    <a:pt x="4343" y="68809"/>
                    <a:pt x="5486" y="81153"/>
                    <a:pt x="6401" y="93269"/>
                  </a:cubicBezTo>
                  <a:cubicBezTo>
                    <a:pt x="7086" y="100813"/>
                    <a:pt x="11887" y="109728"/>
                    <a:pt x="14859" y="114071"/>
                  </a:cubicBezTo>
                  <a:cubicBezTo>
                    <a:pt x="18288" y="116129"/>
                    <a:pt x="23317" y="117043"/>
                    <a:pt x="30404" y="117958"/>
                  </a:cubicBezTo>
                  <a:cubicBezTo>
                    <a:pt x="37719" y="118872"/>
                    <a:pt x="45034" y="118872"/>
                    <a:pt x="52349" y="119101"/>
                  </a:cubicBezTo>
                  <a:cubicBezTo>
                    <a:pt x="52349" y="119101"/>
                    <a:pt x="52349" y="118872"/>
                    <a:pt x="52349" y="118872"/>
                  </a:cubicBezTo>
                  <a:cubicBezTo>
                    <a:pt x="55321" y="119101"/>
                    <a:pt x="58293" y="119329"/>
                    <a:pt x="61036" y="119558"/>
                  </a:cubicBezTo>
                  <a:cubicBezTo>
                    <a:pt x="69494" y="119786"/>
                    <a:pt x="74981" y="119786"/>
                    <a:pt x="78410" y="117958"/>
                  </a:cubicBezTo>
                  <a:lnTo>
                    <a:pt x="78410" y="117958"/>
                  </a:lnTo>
                  <a:cubicBezTo>
                    <a:pt x="79553" y="117729"/>
                    <a:pt x="79781" y="117500"/>
                    <a:pt x="80010" y="117500"/>
                  </a:cubicBezTo>
                  <a:close/>
                </a:path>
              </a:pathLst>
            </a:custGeom>
            <a:solidFill>
              <a:srgbClr val="FFFFFF"/>
            </a:solidFill>
            <a:ln w="2286" cap="flat">
              <a:noFill/>
              <a:prstDash val="solid"/>
              <a:miter/>
            </a:ln>
          </p:spPr>
          <p:txBody>
            <a:bodyPr rtlCol="0" anchor="ctr"/>
            <a:lstStyle/>
            <a:p>
              <a:endParaRPr lang="en-US"/>
            </a:p>
          </p:txBody>
        </p:sp>
        <p:sp>
          <p:nvSpPr>
            <p:cNvPr id="1039" name="Freeform 949">
              <a:extLst>
                <a:ext uri="{FF2B5EF4-FFF2-40B4-BE49-F238E27FC236}">
                  <a16:creationId xmlns:a16="http://schemas.microsoft.com/office/drawing/2014/main" id="{0F8B0124-AAFB-E3CD-A271-802F1B6E21D3}"/>
                </a:ext>
              </a:extLst>
            </p:cNvPr>
            <p:cNvSpPr/>
            <p:nvPr/>
          </p:nvSpPr>
          <p:spPr>
            <a:xfrm>
              <a:off x="8627761" y="5162702"/>
              <a:ext cx="224826" cy="64355"/>
            </a:xfrm>
            <a:custGeom>
              <a:avLst/>
              <a:gdLst>
                <a:gd name="connsiteX0" fmla="*/ 222540 w 224826"/>
                <a:gd name="connsiteY0" fmla="*/ 0 h 64355"/>
                <a:gd name="connsiteX1" fmla="*/ 212025 w 224826"/>
                <a:gd name="connsiteY1" fmla="*/ 1372 h 64355"/>
                <a:gd name="connsiteX2" fmla="*/ 199680 w 224826"/>
                <a:gd name="connsiteY2" fmla="*/ 5944 h 64355"/>
                <a:gd name="connsiteX3" fmla="*/ 44004 w 224826"/>
                <a:gd name="connsiteY3" fmla="*/ 13716 h 64355"/>
                <a:gd name="connsiteX4" fmla="*/ 1713 w 224826"/>
                <a:gd name="connsiteY4" fmla="*/ 5487 h 64355"/>
                <a:gd name="connsiteX5" fmla="*/ 35545 w 224826"/>
                <a:gd name="connsiteY5" fmla="*/ 55779 h 64355"/>
                <a:gd name="connsiteX6" fmla="*/ 178878 w 224826"/>
                <a:gd name="connsiteY6" fmla="*/ 58522 h 64355"/>
                <a:gd name="connsiteX7" fmla="*/ 224826 w 224826"/>
                <a:gd name="connsiteY7" fmla="*/ 4572 h 64355"/>
                <a:gd name="connsiteX8" fmla="*/ 222540 w 224826"/>
                <a:gd name="connsiteY8" fmla="*/ 0 h 6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826" h="64355">
                  <a:moveTo>
                    <a:pt x="222540" y="0"/>
                  </a:moveTo>
                  <a:cubicBezTo>
                    <a:pt x="219111" y="458"/>
                    <a:pt x="215454" y="458"/>
                    <a:pt x="212025" y="1372"/>
                  </a:cubicBezTo>
                  <a:cubicBezTo>
                    <a:pt x="207910" y="2515"/>
                    <a:pt x="203566" y="3887"/>
                    <a:pt x="199680" y="5944"/>
                  </a:cubicBezTo>
                  <a:cubicBezTo>
                    <a:pt x="148931" y="32233"/>
                    <a:pt x="96582" y="28347"/>
                    <a:pt x="44004" y="13716"/>
                  </a:cubicBezTo>
                  <a:cubicBezTo>
                    <a:pt x="30059" y="9830"/>
                    <a:pt x="16114" y="7087"/>
                    <a:pt x="1713" y="5487"/>
                  </a:cubicBezTo>
                  <a:cubicBezTo>
                    <a:pt x="-3317" y="42291"/>
                    <a:pt x="1255" y="47321"/>
                    <a:pt x="35545" y="55779"/>
                  </a:cubicBezTo>
                  <a:cubicBezTo>
                    <a:pt x="83323" y="67666"/>
                    <a:pt x="130872" y="65837"/>
                    <a:pt x="178878" y="58522"/>
                  </a:cubicBezTo>
                  <a:cubicBezTo>
                    <a:pt x="219797" y="52121"/>
                    <a:pt x="224826" y="46178"/>
                    <a:pt x="224826" y="4572"/>
                  </a:cubicBezTo>
                  <a:cubicBezTo>
                    <a:pt x="224826" y="2972"/>
                    <a:pt x="223683" y="1829"/>
                    <a:pt x="222540" y="0"/>
                  </a:cubicBezTo>
                  <a:close/>
                </a:path>
              </a:pathLst>
            </a:custGeom>
            <a:solidFill>
              <a:srgbClr val="28AAE3"/>
            </a:solidFill>
            <a:ln w="2286" cap="flat">
              <a:noFill/>
              <a:prstDash val="solid"/>
              <a:miter/>
            </a:ln>
          </p:spPr>
          <p:txBody>
            <a:bodyPr rtlCol="0" anchor="ctr"/>
            <a:lstStyle/>
            <a:p>
              <a:endParaRPr lang="en-US"/>
            </a:p>
          </p:txBody>
        </p:sp>
        <p:sp>
          <p:nvSpPr>
            <p:cNvPr id="1040" name="Freeform 950">
              <a:extLst>
                <a:ext uri="{FF2B5EF4-FFF2-40B4-BE49-F238E27FC236}">
                  <a16:creationId xmlns:a16="http://schemas.microsoft.com/office/drawing/2014/main" id="{B556F221-0D21-D00E-885B-A3C063181B15}"/>
                </a:ext>
              </a:extLst>
            </p:cNvPr>
            <p:cNvSpPr/>
            <p:nvPr/>
          </p:nvSpPr>
          <p:spPr>
            <a:xfrm>
              <a:off x="8622158" y="5103089"/>
              <a:ext cx="233716" cy="73070"/>
            </a:xfrm>
            <a:custGeom>
              <a:avLst/>
              <a:gdLst>
                <a:gd name="connsiteX0" fmla="*/ 204597 w 233716"/>
                <a:gd name="connsiteY0" fmla="*/ 6121 h 73070"/>
                <a:gd name="connsiteX1" fmla="*/ 181966 w 233716"/>
                <a:gd name="connsiteY1" fmla="*/ 14351 h 73070"/>
                <a:gd name="connsiteX2" fmla="*/ 147676 w 233716"/>
                <a:gd name="connsiteY2" fmla="*/ 21209 h 73070"/>
                <a:gd name="connsiteX3" fmla="*/ 24003 w 233716"/>
                <a:gd name="connsiteY3" fmla="*/ 7264 h 73070"/>
                <a:gd name="connsiteX4" fmla="*/ 0 w 233716"/>
                <a:gd name="connsiteY4" fmla="*/ 26466 h 73070"/>
                <a:gd name="connsiteX5" fmla="*/ 22860 w 233716"/>
                <a:gd name="connsiteY5" fmla="*/ 55956 h 73070"/>
                <a:gd name="connsiteX6" fmla="*/ 84811 w 233716"/>
                <a:gd name="connsiteY6" fmla="*/ 70129 h 73070"/>
                <a:gd name="connsiteX7" fmla="*/ 216942 w 233716"/>
                <a:gd name="connsiteY7" fmla="*/ 50241 h 73070"/>
                <a:gd name="connsiteX8" fmla="*/ 225400 w 233716"/>
                <a:gd name="connsiteY8" fmla="*/ 43611 h 73070"/>
                <a:gd name="connsiteX9" fmla="*/ 229743 w 233716"/>
                <a:gd name="connsiteY9" fmla="*/ 5435 h 73070"/>
                <a:gd name="connsiteX10" fmla="*/ 204597 w 233716"/>
                <a:gd name="connsiteY10" fmla="*/ 6121 h 7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716" h="73070">
                  <a:moveTo>
                    <a:pt x="204597" y="6121"/>
                  </a:moveTo>
                  <a:cubicBezTo>
                    <a:pt x="197054" y="8636"/>
                    <a:pt x="189738" y="12522"/>
                    <a:pt x="181966" y="14351"/>
                  </a:cubicBezTo>
                  <a:cubicBezTo>
                    <a:pt x="170536" y="16865"/>
                    <a:pt x="159563" y="21666"/>
                    <a:pt x="147676" y="21209"/>
                  </a:cubicBezTo>
                  <a:cubicBezTo>
                    <a:pt x="106071" y="19151"/>
                    <a:pt x="64466" y="18465"/>
                    <a:pt x="24003" y="7264"/>
                  </a:cubicBezTo>
                  <a:cubicBezTo>
                    <a:pt x="5258" y="2006"/>
                    <a:pt x="0" y="7264"/>
                    <a:pt x="0" y="26466"/>
                  </a:cubicBezTo>
                  <a:cubicBezTo>
                    <a:pt x="0" y="44297"/>
                    <a:pt x="5258" y="51384"/>
                    <a:pt x="22860" y="55956"/>
                  </a:cubicBezTo>
                  <a:cubicBezTo>
                    <a:pt x="43434" y="61214"/>
                    <a:pt x="64008" y="66700"/>
                    <a:pt x="84811" y="70129"/>
                  </a:cubicBezTo>
                  <a:cubicBezTo>
                    <a:pt x="130760" y="77673"/>
                    <a:pt x="175108" y="70586"/>
                    <a:pt x="216942" y="50241"/>
                  </a:cubicBezTo>
                  <a:cubicBezTo>
                    <a:pt x="220371" y="48641"/>
                    <a:pt x="222885" y="46355"/>
                    <a:pt x="225400" y="43611"/>
                  </a:cubicBezTo>
                  <a:cubicBezTo>
                    <a:pt x="233858" y="35153"/>
                    <a:pt x="236830" y="15036"/>
                    <a:pt x="229743" y="5435"/>
                  </a:cubicBezTo>
                  <a:cubicBezTo>
                    <a:pt x="221742" y="-5766"/>
                    <a:pt x="212827" y="3378"/>
                    <a:pt x="204597" y="6121"/>
                  </a:cubicBezTo>
                  <a:close/>
                </a:path>
              </a:pathLst>
            </a:custGeom>
            <a:solidFill>
              <a:srgbClr val="28AAE3"/>
            </a:solidFill>
            <a:ln w="2286" cap="flat">
              <a:noFill/>
              <a:prstDash val="solid"/>
              <a:miter/>
            </a:ln>
          </p:spPr>
          <p:txBody>
            <a:bodyPr rtlCol="0" anchor="ctr"/>
            <a:lstStyle/>
            <a:p>
              <a:endParaRPr lang="en-US"/>
            </a:p>
          </p:txBody>
        </p:sp>
        <p:sp>
          <p:nvSpPr>
            <p:cNvPr id="1041" name="Freeform 951">
              <a:extLst>
                <a:ext uri="{FF2B5EF4-FFF2-40B4-BE49-F238E27FC236}">
                  <a16:creationId xmlns:a16="http://schemas.microsoft.com/office/drawing/2014/main" id="{41AC598B-19DC-9B4E-DB7C-2F7457043A28}"/>
                </a:ext>
              </a:extLst>
            </p:cNvPr>
            <p:cNvSpPr/>
            <p:nvPr/>
          </p:nvSpPr>
          <p:spPr>
            <a:xfrm>
              <a:off x="8781695" y="4391863"/>
              <a:ext cx="283983" cy="715060"/>
            </a:xfrm>
            <a:custGeom>
              <a:avLst/>
              <a:gdLst>
                <a:gd name="connsiteX0" fmla="*/ 219710 w 283983"/>
                <a:gd name="connsiteY0" fmla="*/ 46863 h 715060"/>
                <a:gd name="connsiteX1" fmla="*/ 213995 w 283983"/>
                <a:gd name="connsiteY1" fmla="*/ 40691 h 715060"/>
                <a:gd name="connsiteX2" fmla="*/ 212623 w 283983"/>
                <a:gd name="connsiteY2" fmla="*/ 39091 h 715060"/>
                <a:gd name="connsiteX3" fmla="*/ 206908 w 283983"/>
                <a:gd name="connsiteY3" fmla="*/ 33604 h 715060"/>
                <a:gd name="connsiteX4" fmla="*/ 206680 w 283983"/>
                <a:gd name="connsiteY4" fmla="*/ 33376 h 715060"/>
                <a:gd name="connsiteX5" fmla="*/ 200508 w 283983"/>
                <a:gd name="connsiteY5" fmla="*/ 27661 h 715060"/>
                <a:gd name="connsiteX6" fmla="*/ 199136 w 283983"/>
                <a:gd name="connsiteY6" fmla="*/ 26518 h 715060"/>
                <a:gd name="connsiteX7" fmla="*/ 192964 w 283983"/>
                <a:gd name="connsiteY7" fmla="*/ 21260 h 715060"/>
                <a:gd name="connsiteX8" fmla="*/ 192735 w 283983"/>
                <a:gd name="connsiteY8" fmla="*/ 21031 h 715060"/>
                <a:gd name="connsiteX9" fmla="*/ 186106 w 283983"/>
                <a:gd name="connsiteY9" fmla="*/ 15773 h 715060"/>
                <a:gd name="connsiteX10" fmla="*/ 185191 w 283983"/>
                <a:gd name="connsiteY10" fmla="*/ 15088 h 715060"/>
                <a:gd name="connsiteX11" fmla="*/ 178333 w 283983"/>
                <a:gd name="connsiteY11" fmla="*/ 10058 h 715060"/>
                <a:gd name="connsiteX12" fmla="*/ 178333 w 283983"/>
                <a:gd name="connsiteY12" fmla="*/ 10058 h 715060"/>
                <a:gd name="connsiteX13" fmla="*/ 171018 w 283983"/>
                <a:gd name="connsiteY13" fmla="*/ 5029 h 715060"/>
                <a:gd name="connsiteX14" fmla="*/ 170561 w 283983"/>
                <a:gd name="connsiteY14" fmla="*/ 4572 h 715060"/>
                <a:gd name="connsiteX15" fmla="*/ 163246 w 283983"/>
                <a:gd name="connsiteY15" fmla="*/ 0 h 715060"/>
                <a:gd name="connsiteX16" fmla="*/ 163246 w 283983"/>
                <a:gd name="connsiteY16" fmla="*/ 0 h 715060"/>
                <a:gd name="connsiteX17" fmla="*/ 175362 w 283983"/>
                <a:gd name="connsiteY17" fmla="*/ 22174 h 715060"/>
                <a:gd name="connsiteX18" fmla="*/ 213309 w 283983"/>
                <a:gd name="connsiteY18" fmla="*/ 124358 h 715060"/>
                <a:gd name="connsiteX19" fmla="*/ 219939 w 283983"/>
                <a:gd name="connsiteY19" fmla="*/ 229743 h 715060"/>
                <a:gd name="connsiteX20" fmla="*/ 196621 w 283983"/>
                <a:gd name="connsiteY20" fmla="*/ 341529 h 715060"/>
                <a:gd name="connsiteX21" fmla="*/ 128041 w 283983"/>
                <a:gd name="connsiteY21" fmla="*/ 491947 h 715060"/>
                <a:gd name="connsiteX22" fmla="*/ 91237 w 283983"/>
                <a:gd name="connsiteY22" fmla="*/ 537667 h 715060"/>
                <a:gd name="connsiteX23" fmla="*/ 46431 w 283983"/>
                <a:gd name="connsiteY23" fmla="*/ 574243 h 715060"/>
                <a:gd name="connsiteX24" fmla="*/ 12370 w 283983"/>
                <a:gd name="connsiteY24" fmla="*/ 592303 h 715060"/>
                <a:gd name="connsiteX25" fmla="*/ 10312 w 283983"/>
                <a:gd name="connsiteY25" fmla="*/ 607619 h 715060"/>
                <a:gd name="connsiteX26" fmla="*/ 25 w 283983"/>
                <a:gd name="connsiteY26" fmla="*/ 703631 h 715060"/>
                <a:gd name="connsiteX27" fmla="*/ 1626 w 283983"/>
                <a:gd name="connsiteY27" fmla="*/ 713918 h 715060"/>
                <a:gd name="connsiteX28" fmla="*/ 12370 w 283983"/>
                <a:gd name="connsiteY28" fmla="*/ 714147 h 715060"/>
                <a:gd name="connsiteX29" fmla="*/ 66777 w 283983"/>
                <a:gd name="connsiteY29" fmla="*/ 677113 h 715060"/>
                <a:gd name="connsiteX30" fmla="*/ 148158 w 283983"/>
                <a:gd name="connsiteY30" fmla="*/ 551841 h 715060"/>
                <a:gd name="connsiteX31" fmla="*/ 243942 w 283983"/>
                <a:gd name="connsiteY31" fmla="*/ 391821 h 715060"/>
                <a:gd name="connsiteX32" fmla="*/ 280975 w 283983"/>
                <a:gd name="connsiteY32" fmla="*/ 187681 h 715060"/>
                <a:gd name="connsiteX33" fmla="*/ 219710 w 283983"/>
                <a:gd name="connsiteY33" fmla="*/ 46863 h 71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83983" h="715060">
                  <a:moveTo>
                    <a:pt x="219710" y="46863"/>
                  </a:moveTo>
                  <a:cubicBezTo>
                    <a:pt x="217881" y="44806"/>
                    <a:pt x="215824" y="42748"/>
                    <a:pt x="213995" y="40691"/>
                  </a:cubicBezTo>
                  <a:cubicBezTo>
                    <a:pt x="213538" y="40234"/>
                    <a:pt x="213081" y="39776"/>
                    <a:pt x="212623" y="39091"/>
                  </a:cubicBezTo>
                  <a:cubicBezTo>
                    <a:pt x="210795" y="37262"/>
                    <a:pt x="208737" y="35433"/>
                    <a:pt x="206908" y="33604"/>
                  </a:cubicBezTo>
                  <a:cubicBezTo>
                    <a:pt x="206908" y="33604"/>
                    <a:pt x="206680" y="33376"/>
                    <a:pt x="206680" y="33376"/>
                  </a:cubicBezTo>
                  <a:cubicBezTo>
                    <a:pt x="204622" y="31547"/>
                    <a:pt x="202565" y="29489"/>
                    <a:pt x="200508" y="27661"/>
                  </a:cubicBezTo>
                  <a:cubicBezTo>
                    <a:pt x="200050" y="27203"/>
                    <a:pt x="199593" y="26975"/>
                    <a:pt x="199136" y="26518"/>
                  </a:cubicBezTo>
                  <a:cubicBezTo>
                    <a:pt x="197079" y="24689"/>
                    <a:pt x="195021" y="23089"/>
                    <a:pt x="192964" y="21260"/>
                  </a:cubicBezTo>
                  <a:cubicBezTo>
                    <a:pt x="192964" y="21260"/>
                    <a:pt x="192735" y="21260"/>
                    <a:pt x="192735" y="21031"/>
                  </a:cubicBezTo>
                  <a:cubicBezTo>
                    <a:pt x="190449" y="19202"/>
                    <a:pt x="188163" y="17374"/>
                    <a:pt x="186106" y="15773"/>
                  </a:cubicBezTo>
                  <a:cubicBezTo>
                    <a:pt x="185877" y="15545"/>
                    <a:pt x="185420" y="15316"/>
                    <a:pt x="185191" y="15088"/>
                  </a:cubicBezTo>
                  <a:cubicBezTo>
                    <a:pt x="182905" y="13487"/>
                    <a:pt x="180619" y="11659"/>
                    <a:pt x="178333" y="10058"/>
                  </a:cubicBezTo>
                  <a:cubicBezTo>
                    <a:pt x="178333" y="10058"/>
                    <a:pt x="178333" y="10058"/>
                    <a:pt x="178333" y="10058"/>
                  </a:cubicBezTo>
                  <a:cubicBezTo>
                    <a:pt x="176047" y="8458"/>
                    <a:pt x="173533" y="6629"/>
                    <a:pt x="171018" y="5029"/>
                  </a:cubicBezTo>
                  <a:cubicBezTo>
                    <a:pt x="170790" y="4801"/>
                    <a:pt x="170561" y="4801"/>
                    <a:pt x="170561" y="4572"/>
                  </a:cubicBezTo>
                  <a:cubicBezTo>
                    <a:pt x="168275" y="2972"/>
                    <a:pt x="165760" y="1372"/>
                    <a:pt x="163246" y="0"/>
                  </a:cubicBezTo>
                  <a:cubicBezTo>
                    <a:pt x="163246" y="0"/>
                    <a:pt x="163246" y="0"/>
                    <a:pt x="163246" y="0"/>
                  </a:cubicBezTo>
                  <a:cubicBezTo>
                    <a:pt x="167589" y="7315"/>
                    <a:pt x="171704" y="14630"/>
                    <a:pt x="175362" y="22174"/>
                  </a:cubicBezTo>
                  <a:cubicBezTo>
                    <a:pt x="191592" y="54407"/>
                    <a:pt x="206451" y="88925"/>
                    <a:pt x="213309" y="124358"/>
                  </a:cubicBezTo>
                  <a:cubicBezTo>
                    <a:pt x="219939" y="159106"/>
                    <a:pt x="223825" y="194539"/>
                    <a:pt x="219939" y="229743"/>
                  </a:cubicBezTo>
                  <a:cubicBezTo>
                    <a:pt x="215824" y="268148"/>
                    <a:pt x="208966" y="304953"/>
                    <a:pt x="196621" y="341529"/>
                  </a:cubicBezTo>
                  <a:cubicBezTo>
                    <a:pt x="179019" y="393421"/>
                    <a:pt x="160503" y="447142"/>
                    <a:pt x="128041" y="491947"/>
                  </a:cubicBezTo>
                  <a:cubicBezTo>
                    <a:pt x="116611" y="507721"/>
                    <a:pt x="104953" y="523723"/>
                    <a:pt x="91237" y="537667"/>
                  </a:cubicBezTo>
                  <a:cubicBezTo>
                    <a:pt x="77978" y="551383"/>
                    <a:pt x="61976" y="563271"/>
                    <a:pt x="46431" y="574243"/>
                  </a:cubicBezTo>
                  <a:cubicBezTo>
                    <a:pt x="35916" y="581559"/>
                    <a:pt x="24257" y="587274"/>
                    <a:pt x="12370" y="592303"/>
                  </a:cubicBezTo>
                  <a:cubicBezTo>
                    <a:pt x="11684" y="597332"/>
                    <a:pt x="10998" y="602590"/>
                    <a:pt x="10312" y="607619"/>
                  </a:cubicBezTo>
                  <a:cubicBezTo>
                    <a:pt x="6426" y="639623"/>
                    <a:pt x="2997" y="671627"/>
                    <a:pt x="25" y="703631"/>
                  </a:cubicBezTo>
                  <a:cubicBezTo>
                    <a:pt x="-203" y="706603"/>
                    <a:pt x="1168" y="711632"/>
                    <a:pt x="1626" y="713918"/>
                  </a:cubicBezTo>
                  <a:cubicBezTo>
                    <a:pt x="3454" y="715518"/>
                    <a:pt x="6883" y="715290"/>
                    <a:pt x="12370" y="714147"/>
                  </a:cubicBezTo>
                  <a:cubicBezTo>
                    <a:pt x="35458" y="709117"/>
                    <a:pt x="53061" y="697916"/>
                    <a:pt x="66777" y="677113"/>
                  </a:cubicBezTo>
                  <a:cubicBezTo>
                    <a:pt x="93980" y="635508"/>
                    <a:pt x="119583" y="592760"/>
                    <a:pt x="148158" y="551841"/>
                  </a:cubicBezTo>
                  <a:cubicBezTo>
                    <a:pt x="183820" y="500634"/>
                    <a:pt x="216738" y="448056"/>
                    <a:pt x="243942" y="391821"/>
                  </a:cubicBezTo>
                  <a:cubicBezTo>
                    <a:pt x="261544" y="355702"/>
                    <a:pt x="294005" y="273177"/>
                    <a:pt x="280975" y="187681"/>
                  </a:cubicBezTo>
                  <a:cubicBezTo>
                    <a:pt x="274345" y="138989"/>
                    <a:pt x="251714" y="85496"/>
                    <a:pt x="219710" y="46863"/>
                  </a:cubicBezTo>
                  <a:close/>
                </a:path>
              </a:pathLst>
            </a:custGeom>
            <a:solidFill>
              <a:srgbClr val="FFFFFF"/>
            </a:solidFill>
            <a:ln w="2286" cap="flat">
              <a:noFill/>
              <a:prstDash val="solid"/>
              <a:miter/>
            </a:ln>
          </p:spPr>
          <p:txBody>
            <a:bodyPr rtlCol="0" anchor="ctr"/>
            <a:lstStyle/>
            <a:p>
              <a:endParaRPr lang="en-US"/>
            </a:p>
          </p:txBody>
        </p:sp>
        <p:sp>
          <p:nvSpPr>
            <p:cNvPr id="1042" name="Freeform 952">
              <a:extLst>
                <a:ext uri="{FF2B5EF4-FFF2-40B4-BE49-F238E27FC236}">
                  <a16:creationId xmlns:a16="http://schemas.microsoft.com/office/drawing/2014/main" id="{061C60AD-0656-31DF-C7E7-481DFFA0FD04}"/>
                </a:ext>
              </a:extLst>
            </p:cNvPr>
            <p:cNvSpPr/>
            <p:nvPr/>
          </p:nvSpPr>
          <p:spPr>
            <a:xfrm>
              <a:off x="8551063" y="4938445"/>
              <a:ext cx="124452" cy="163924"/>
            </a:xfrm>
            <a:custGeom>
              <a:avLst/>
              <a:gdLst>
                <a:gd name="connsiteX0" fmla="*/ 124130 w 124452"/>
                <a:gd name="connsiteY0" fmla="*/ 144475 h 163924"/>
                <a:gd name="connsiteX1" fmla="*/ 123901 w 124452"/>
                <a:gd name="connsiteY1" fmla="*/ 140132 h 163924"/>
                <a:gd name="connsiteX2" fmla="*/ 123444 w 124452"/>
                <a:gd name="connsiteY2" fmla="*/ 132131 h 163924"/>
                <a:gd name="connsiteX3" fmla="*/ 123215 w 124452"/>
                <a:gd name="connsiteY3" fmla="*/ 126873 h 163924"/>
                <a:gd name="connsiteX4" fmla="*/ 122758 w 124452"/>
                <a:gd name="connsiteY4" fmla="*/ 119786 h 163924"/>
                <a:gd name="connsiteX5" fmla="*/ 122301 w 124452"/>
                <a:gd name="connsiteY5" fmla="*/ 114071 h 163924"/>
                <a:gd name="connsiteX6" fmla="*/ 121844 w 124452"/>
                <a:gd name="connsiteY6" fmla="*/ 107670 h 163924"/>
                <a:gd name="connsiteX7" fmla="*/ 121386 w 124452"/>
                <a:gd name="connsiteY7" fmla="*/ 101498 h 163924"/>
                <a:gd name="connsiteX8" fmla="*/ 120929 w 124452"/>
                <a:gd name="connsiteY8" fmla="*/ 95555 h 163924"/>
                <a:gd name="connsiteX9" fmla="*/ 120472 w 124452"/>
                <a:gd name="connsiteY9" fmla="*/ 88925 h 163924"/>
                <a:gd name="connsiteX10" fmla="*/ 120015 w 124452"/>
                <a:gd name="connsiteY10" fmla="*/ 83896 h 163924"/>
                <a:gd name="connsiteX11" fmla="*/ 119558 w 124452"/>
                <a:gd name="connsiteY11" fmla="*/ 76352 h 163924"/>
                <a:gd name="connsiteX12" fmla="*/ 119329 w 124452"/>
                <a:gd name="connsiteY12" fmla="*/ 72695 h 163924"/>
                <a:gd name="connsiteX13" fmla="*/ 118643 w 124452"/>
                <a:gd name="connsiteY13" fmla="*/ 64008 h 163924"/>
                <a:gd name="connsiteX14" fmla="*/ 55092 w 124452"/>
                <a:gd name="connsiteY14" fmla="*/ 42062 h 163924"/>
                <a:gd name="connsiteX15" fmla="*/ 9601 w 124452"/>
                <a:gd name="connsiteY15" fmla="*/ 8915 h 163924"/>
                <a:gd name="connsiteX16" fmla="*/ 0 w 124452"/>
                <a:gd name="connsiteY16" fmla="*/ 0 h 163924"/>
                <a:gd name="connsiteX17" fmla="*/ 22860 w 124452"/>
                <a:gd name="connsiteY17" fmla="*/ 34976 h 163924"/>
                <a:gd name="connsiteX18" fmla="*/ 32004 w 124452"/>
                <a:gd name="connsiteY18" fmla="*/ 48920 h 163924"/>
                <a:gd name="connsiteX19" fmla="*/ 33375 w 124452"/>
                <a:gd name="connsiteY19" fmla="*/ 50749 h 163924"/>
                <a:gd name="connsiteX20" fmla="*/ 43891 w 124452"/>
                <a:gd name="connsiteY20" fmla="*/ 66980 h 163924"/>
                <a:gd name="connsiteX21" fmla="*/ 77724 w 124452"/>
                <a:gd name="connsiteY21" fmla="*/ 130988 h 163924"/>
                <a:gd name="connsiteX22" fmla="*/ 122758 w 124452"/>
                <a:gd name="connsiteY22" fmla="*/ 163449 h 163924"/>
                <a:gd name="connsiteX23" fmla="*/ 124358 w 124452"/>
                <a:gd name="connsiteY23" fmla="*/ 157277 h 163924"/>
                <a:gd name="connsiteX24" fmla="*/ 124130 w 124452"/>
                <a:gd name="connsiteY24" fmla="*/ 144475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4452" h="163924">
                  <a:moveTo>
                    <a:pt x="124130" y="144475"/>
                  </a:moveTo>
                  <a:cubicBezTo>
                    <a:pt x="124130" y="143103"/>
                    <a:pt x="123901" y="141503"/>
                    <a:pt x="123901" y="140132"/>
                  </a:cubicBezTo>
                  <a:cubicBezTo>
                    <a:pt x="123672" y="137388"/>
                    <a:pt x="123672" y="134874"/>
                    <a:pt x="123444" y="132131"/>
                  </a:cubicBezTo>
                  <a:cubicBezTo>
                    <a:pt x="123444" y="130302"/>
                    <a:pt x="123215" y="128702"/>
                    <a:pt x="123215" y="126873"/>
                  </a:cubicBezTo>
                  <a:cubicBezTo>
                    <a:pt x="122987" y="124587"/>
                    <a:pt x="122987" y="122072"/>
                    <a:pt x="122758" y="119786"/>
                  </a:cubicBezTo>
                  <a:cubicBezTo>
                    <a:pt x="122758" y="117957"/>
                    <a:pt x="122529" y="115900"/>
                    <a:pt x="122301" y="114071"/>
                  </a:cubicBezTo>
                  <a:cubicBezTo>
                    <a:pt x="122072" y="112014"/>
                    <a:pt x="122072" y="109728"/>
                    <a:pt x="121844" y="107670"/>
                  </a:cubicBezTo>
                  <a:cubicBezTo>
                    <a:pt x="121615" y="105613"/>
                    <a:pt x="121615" y="103556"/>
                    <a:pt x="121386" y="101498"/>
                  </a:cubicBezTo>
                  <a:cubicBezTo>
                    <a:pt x="121158" y="99441"/>
                    <a:pt x="121158" y="97612"/>
                    <a:pt x="120929" y="95555"/>
                  </a:cubicBezTo>
                  <a:cubicBezTo>
                    <a:pt x="120701" y="93269"/>
                    <a:pt x="120701" y="90983"/>
                    <a:pt x="120472" y="88925"/>
                  </a:cubicBezTo>
                  <a:cubicBezTo>
                    <a:pt x="120243" y="87325"/>
                    <a:pt x="120243" y="85496"/>
                    <a:pt x="120015" y="83896"/>
                  </a:cubicBezTo>
                  <a:cubicBezTo>
                    <a:pt x="119786" y="81381"/>
                    <a:pt x="119558" y="78867"/>
                    <a:pt x="119558" y="76352"/>
                  </a:cubicBezTo>
                  <a:cubicBezTo>
                    <a:pt x="119558" y="75209"/>
                    <a:pt x="119329" y="73838"/>
                    <a:pt x="119329" y="72695"/>
                  </a:cubicBezTo>
                  <a:cubicBezTo>
                    <a:pt x="119100" y="69723"/>
                    <a:pt x="118872" y="66980"/>
                    <a:pt x="118643" y="64008"/>
                  </a:cubicBezTo>
                  <a:cubicBezTo>
                    <a:pt x="96469" y="60350"/>
                    <a:pt x="75209" y="52578"/>
                    <a:pt x="55092" y="42062"/>
                  </a:cubicBezTo>
                  <a:cubicBezTo>
                    <a:pt x="38633" y="33375"/>
                    <a:pt x="23546" y="20802"/>
                    <a:pt x="9601" y="8915"/>
                  </a:cubicBezTo>
                  <a:cubicBezTo>
                    <a:pt x="6401" y="6172"/>
                    <a:pt x="3200" y="2972"/>
                    <a:pt x="0" y="0"/>
                  </a:cubicBezTo>
                  <a:cubicBezTo>
                    <a:pt x="7544" y="11658"/>
                    <a:pt x="15316" y="23317"/>
                    <a:pt x="22860" y="34976"/>
                  </a:cubicBezTo>
                  <a:cubicBezTo>
                    <a:pt x="25832" y="39548"/>
                    <a:pt x="29032" y="44120"/>
                    <a:pt x="32004" y="48920"/>
                  </a:cubicBezTo>
                  <a:cubicBezTo>
                    <a:pt x="32461" y="49606"/>
                    <a:pt x="32918" y="50292"/>
                    <a:pt x="33375" y="50749"/>
                  </a:cubicBezTo>
                  <a:cubicBezTo>
                    <a:pt x="36804" y="56235"/>
                    <a:pt x="40462" y="61493"/>
                    <a:pt x="43891" y="66980"/>
                  </a:cubicBezTo>
                  <a:cubicBezTo>
                    <a:pt x="56921" y="87554"/>
                    <a:pt x="66751" y="109499"/>
                    <a:pt x="77724" y="130988"/>
                  </a:cubicBezTo>
                  <a:cubicBezTo>
                    <a:pt x="86868" y="149047"/>
                    <a:pt x="97155" y="167106"/>
                    <a:pt x="122758" y="163449"/>
                  </a:cubicBezTo>
                  <a:cubicBezTo>
                    <a:pt x="123215" y="161620"/>
                    <a:pt x="124358" y="157734"/>
                    <a:pt x="124358" y="157277"/>
                  </a:cubicBezTo>
                  <a:cubicBezTo>
                    <a:pt x="124587" y="152705"/>
                    <a:pt x="124358" y="148590"/>
                    <a:pt x="124130" y="144475"/>
                  </a:cubicBezTo>
                  <a:close/>
                </a:path>
              </a:pathLst>
            </a:custGeom>
            <a:solidFill>
              <a:srgbClr val="FFFFFF"/>
            </a:solidFill>
            <a:ln w="2286" cap="flat">
              <a:noFill/>
              <a:prstDash val="solid"/>
              <a:miter/>
            </a:ln>
          </p:spPr>
          <p:txBody>
            <a:bodyPr rtlCol="0" anchor="ctr"/>
            <a:lstStyle/>
            <a:p>
              <a:endParaRPr lang="en-US"/>
            </a:p>
          </p:txBody>
        </p:sp>
        <p:sp>
          <p:nvSpPr>
            <p:cNvPr id="1043" name="Freeform 953">
              <a:extLst>
                <a:ext uri="{FF2B5EF4-FFF2-40B4-BE49-F238E27FC236}">
                  <a16:creationId xmlns:a16="http://schemas.microsoft.com/office/drawing/2014/main" id="{B3B948B5-D702-3903-6572-4D6A788500AB}"/>
                </a:ext>
              </a:extLst>
            </p:cNvPr>
            <p:cNvSpPr/>
            <p:nvPr/>
          </p:nvSpPr>
          <p:spPr>
            <a:xfrm>
              <a:off x="8053969" y="4612547"/>
              <a:ext cx="150328" cy="146779"/>
            </a:xfrm>
            <a:custGeom>
              <a:avLst/>
              <a:gdLst>
                <a:gd name="connsiteX0" fmla="*/ 82185 w 150328"/>
                <a:gd name="connsiteY0" fmla="*/ 145990 h 146779"/>
                <a:gd name="connsiteX1" fmla="*/ 134991 w 150328"/>
                <a:gd name="connsiteY1" fmla="*/ 117643 h 146779"/>
                <a:gd name="connsiteX2" fmla="*/ 126305 w 150328"/>
                <a:gd name="connsiteY2" fmla="*/ 17288 h 146779"/>
                <a:gd name="connsiteX3" fmla="*/ 26406 w 150328"/>
                <a:gd name="connsiteY3" fmla="*/ 18202 h 146779"/>
                <a:gd name="connsiteX4" fmla="*/ 8804 w 150328"/>
                <a:gd name="connsiteY4" fmla="*/ 105527 h 146779"/>
                <a:gd name="connsiteX5" fmla="*/ 82185 w 150328"/>
                <a:gd name="connsiteY5" fmla="*/ 145990 h 14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28" h="146779">
                  <a:moveTo>
                    <a:pt x="82185" y="145990"/>
                  </a:moveTo>
                  <a:cubicBezTo>
                    <a:pt x="105502" y="143246"/>
                    <a:pt x="119218" y="137989"/>
                    <a:pt x="134991" y="117643"/>
                  </a:cubicBezTo>
                  <a:cubicBezTo>
                    <a:pt x="155108" y="91354"/>
                    <a:pt x="158537" y="35347"/>
                    <a:pt x="126305" y="17288"/>
                  </a:cubicBezTo>
                  <a:cubicBezTo>
                    <a:pt x="91786" y="-5572"/>
                    <a:pt x="55439" y="-6258"/>
                    <a:pt x="26406" y="18202"/>
                  </a:cubicBezTo>
                  <a:cubicBezTo>
                    <a:pt x="1489" y="44034"/>
                    <a:pt x="-8798" y="72152"/>
                    <a:pt x="8804" y="105527"/>
                  </a:cubicBezTo>
                  <a:cubicBezTo>
                    <a:pt x="25949" y="131359"/>
                    <a:pt x="43551" y="151019"/>
                    <a:pt x="82185" y="145990"/>
                  </a:cubicBezTo>
                  <a:close/>
                </a:path>
              </a:pathLst>
            </a:custGeom>
            <a:solidFill>
              <a:srgbClr val="FFFFFF"/>
            </a:solidFill>
            <a:ln w="2286" cap="flat">
              <a:noFill/>
              <a:prstDash val="solid"/>
              <a:miter/>
            </a:ln>
          </p:spPr>
          <p:txBody>
            <a:bodyPr rtlCol="0" anchor="ctr"/>
            <a:lstStyle/>
            <a:p>
              <a:endParaRPr lang="en-US"/>
            </a:p>
          </p:txBody>
        </p:sp>
        <p:sp>
          <p:nvSpPr>
            <p:cNvPr id="1044" name="Freeform 954">
              <a:extLst>
                <a:ext uri="{FF2B5EF4-FFF2-40B4-BE49-F238E27FC236}">
                  <a16:creationId xmlns:a16="http://schemas.microsoft.com/office/drawing/2014/main" id="{5EC37F4A-6EA2-6BEC-E6F1-7D2F31646C86}"/>
                </a:ext>
              </a:extLst>
            </p:cNvPr>
            <p:cNvSpPr/>
            <p:nvPr/>
          </p:nvSpPr>
          <p:spPr>
            <a:xfrm>
              <a:off x="8633359" y="5223052"/>
              <a:ext cx="210769" cy="55978"/>
            </a:xfrm>
            <a:custGeom>
              <a:avLst/>
              <a:gdLst>
                <a:gd name="connsiteX0" fmla="*/ 0 w 210769"/>
                <a:gd name="connsiteY0" fmla="*/ 0 h 55978"/>
                <a:gd name="connsiteX1" fmla="*/ 11201 w 210769"/>
                <a:gd name="connsiteY1" fmla="*/ 36347 h 55978"/>
                <a:gd name="connsiteX2" fmla="*/ 61036 w 210769"/>
                <a:gd name="connsiteY2" fmla="*/ 53721 h 55978"/>
                <a:gd name="connsiteX3" fmla="*/ 158648 w 210769"/>
                <a:gd name="connsiteY3" fmla="*/ 53721 h 55978"/>
                <a:gd name="connsiteX4" fmla="*/ 210769 w 210769"/>
                <a:gd name="connsiteY4" fmla="*/ 1371 h 55978"/>
                <a:gd name="connsiteX5" fmla="*/ 105384 w 210769"/>
                <a:gd name="connsiteY5" fmla="*/ 15773 h 55978"/>
                <a:gd name="connsiteX6" fmla="*/ 0 w 210769"/>
                <a:gd name="connsiteY6" fmla="*/ 0 h 5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769" h="55978">
                  <a:moveTo>
                    <a:pt x="0" y="0"/>
                  </a:moveTo>
                  <a:cubicBezTo>
                    <a:pt x="0" y="14630"/>
                    <a:pt x="2514" y="28346"/>
                    <a:pt x="11201" y="36347"/>
                  </a:cubicBezTo>
                  <a:cubicBezTo>
                    <a:pt x="23317" y="47320"/>
                    <a:pt x="42519" y="52578"/>
                    <a:pt x="61036" y="53721"/>
                  </a:cubicBezTo>
                  <a:cubicBezTo>
                    <a:pt x="95555" y="56007"/>
                    <a:pt x="124587" y="57378"/>
                    <a:pt x="158648" y="53721"/>
                  </a:cubicBezTo>
                  <a:cubicBezTo>
                    <a:pt x="186995" y="50749"/>
                    <a:pt x="206654" y="39319"/>
                    <a:pt x="210769" y="1371"/>
                  </a:cubicBezTo>
                  <a:cubicBezTo>
                    <a:pt x="175336" y="13030"/>
                    <a:pt x="140132" y="12573"/>
                    <a:pt x="105384" y="15773"/>
                  </a:cubicBezTo>
                  <a:cubicBezTo>
                    <a:pt x="69037" y="18974"/>
                    <a:pt x="35661" y="5258"/>
                    <a:pt x="0" y="0"/>
                  </a:cubicBezTo>
                  <a:close/>
                </a:path>
              </a:pathLst>
            </a:custGeom>
            <a:solidFill>
              <a:srgbClr val="28AAE3"/>
            </a:solidFill>
            <a:ln w="2286" cap="flat">
              <a:noFill/>
              <a:prstDash val="solid"/>
              <a:miter/>
            </a:ln>
          </p:spPr>
          <p:txBody>
            <a:bodyPr rtlCol="0" anchor="ctr"/>
            <a:lstStyle/>
            <a:p>
              <a:endParaRPr lang="en-US"/>
            </a:p>
          </p:txBody>
        </p:sp>
        <p:sp>
          <p:nvSpPr>
            <p:cNvPr id="1045" name="Freeform 955">
              <a:extLst>
                <a:ext uri="{FF2B5EF4-FFF2-40B4-BE49-F238E27FC236}">
                  <a16:creationId xmlns:a16="http://schemas.microsoft.com/office/drawing/2014/main" id="{21E48CB3-DB7D-DAE9-6104-7D2CE65A351C}"/>
                </a:ext>
              </a:extLst>
            </p:cNvPr>
            <p:cNvSpPr/>
            <p:nvPr/>
          </p:nvSpPr>
          <p:spPr>
            <a:xfrm>
              <a:off x="8014648" y="4768617"/>
              <a:ext cx="271771" cy="468507"/>
            </a:xfrm>
            <a:custGeom>
              <a:avLst/>
              <a:gdLst>
                <a:gd name="connsiteX0" fmla="*/ 170883 w 271771"/>
                <a:gd name="connsiteY0" fmla="*/ 19180 h 468507"/>
                <a:gd name="connsiteX1" fmla="*/ 107333 w 271771"/>
                <a:gd name="connsiteY1" fmla="*/ 1350 h 468507"/>
                <a:gd name="connsiteX2" fmla="*/ 33952 w 271771"/>
                <a:gd name="connsiteY2" fmla="*/ 55071 h 468507"/>
                <a:gd name="connsiteX3" fmla="*/ 22979 w 271771"/>
                <a:gd name="connsiteY3" fmla="*/ 95304 h 468507"/>
                <a:gd name="connsiteX4" fmla="*/ 119 w 271771"/>
                <a:gd name="connsiteY4" fmla="*/ 240008 h 468507"/>
                <a:gd name="connsiteX5" fmla="*/ 15207 w 271771"/>
                <a:gd name="connsiteY5" fmla="*/ 268126 h 468507"/>
                <a:gd name="connsiteX6" fmla="*/ 27323 w 271771"/>
                <a:gd name="connsiteY6" fmla="*/ 262182 h 468507"/>
                <a:gd name="connsiteX7" fmla="*/ 41039 w 271771"/>
                <a:gd name="connsiteY7" fmla="*/ 135538 h 468507"/>
                <a:gd name="connsiteX8" fmla="*/ 41953 w 271771"/>
                <a:gd name="connsiteY8" fmla="*/ 117936 h 468507"/>
                <a:gd name="connsiteX9" fmla="*/ 48582 w 271771"/>
                <a:gd name="connsiteY9" fmla="*/ 111078 h 468507"/>
                <a:gd name="connsiteX10" fmla="*/ 52697 w 271771"/>
                <a:gd name="connsiteY10" fmla="*/ 117936 h 468507"/>
                <a:gd name="connsiteX11" fmla="*/ 51326 w 271771"/>
                <a:gd name="connsiteY11" fmla="*/ 141939 h 468507"/>
                <a:gd name="connsiteX12" fmla="*/ 41267 w 271771"/>
                <a:gd name="connsiteY12" fmla="*/ 233607 h 468507"/>
                <a:gd name="connsiteX13" fmla="*/ 29380 w 271771"/>
                <a:gd name="connsiteY13" fmla="*/ 367110 h 468507"/>
                <a:gd name="connsiteX14" fmla="*/ 20465 w 271771"/>
                <a:gd name="connsiteY14" fmla="*/ 443691 h 468507"/>
                <a:gd name="connsiteX15" fmla="*/ 43096 w 271771"/>
                <a:gd name="connsiteY15" fmla="*/ 468151 h 468507"/>
                <a:gd name="connsiteX16" fmla="*/ 68699 w 271771"/>
                <a:gd name="connsiteY16" fmla="*/ 448034 h 468507"/>
                <a:gd name="connsiteX17" fmla="*/ 104361 w 271771"/>
                <a:gd name="connsiteY17" fmla="*/ 275670 h 468507"/>
                <a:gd name="connsiteX18" fmla="*/ 121049 w 271771"/>
                <a:gd name="connsiteY18" fmla="*/ 260353 h 468507"/>
                <a:gd name="connsiteX19" fmla="*/ 132479 w 271771"/>
                <a:gd name="connsiteY19" fmla="*/ 274069 h 468507"/>
                <a:gd name="connsiteX20" fmla="*/ 148023 w 271771"/>
                <a:gd name="connsiteY20" fmla="*/ 431118 h 468507"/>
                <a:gd name="connsiteX21" fmla="*/ 190314 w 271771"/>
                <a:gd name="connsiteY21" fmla="*/ 464950 h 468507"/>
                <a:gd name="connsiteX22" fmla="*/ 203345 w 271771"/>
                <a:gd name="connsiteY22" fmla="*/ 446205 h 468507"/>
                <a:gd name="connsiteX23" fmla="*/ 201744 w 271771"/>
                <a:gd name="connsiteY23" fmla="*/ 408943 h 468507"/>
                <a:gd name="connsiteX24" fmla="*/ 188486 w 271771"/>
                <a:gd name="connsiteY24" fmla="*/ 185830 h 468507"/>
                <a:gd name="connsiteX25" fmla="*/ 179799 w 271771"/>
                <a:gd name="connsiteY25" fmla="*/ 104905 h 468507"/>
                <a:gd name="connsiteX26" fmla="*/ 206774 w 271771"/>
                <a:gd name="connsiteY26" fmla="*/ 147425 h 468507"/>
                <a:gd name="connsiteX27" fmla="*/ 240149 w 271771"/>
                <a:gd name="connsiteY27" fmla="*/ 232236 h 468507"/>
                <a:gd name="connsiteX28" fmla="*/ 243578 w 271771"/>
                <a:gd name="connsiteY28" fmla="*/ 240237 h 468507"/>
                <a:gd name="connsiteX29" fmla="*/ 267810 w 271771"/>
                <a:gd name="connsiteY29" fmla="*/ 241608 h 468507"/>
                <a:gd name="connsiteX30" fmla="*/ 269639 w 271771"/>
                <a:gd name="connsiteY30" fmla="*/ 214405 h 468507"/>
                <a:gd name="connsiteX31" fmla="*/ 170883 w 271771"/>
                <a:gd name="connsiteY31" fmla="*/ 19180 h 4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1771" h="468507">
                  <a:moveTo>
                    <a:pt x="170883" y="19180"/>
                  </a:moveTo>
                  <a:cubicBezTo>
                    <a:pt x="156253" y="5464"/>
                    <a:pt x="156482" y="-3222"/>
                    <a:pt x="107333" y="1350"/>
                  </a:cubicBezTo>
                  <a:cubicBezTo>
                    <a:pt x="58869" y="-6194"/>
                    <a:pt x="41496" y="18723"/>
                    <a:pt x="33952" y="55071"/>
                  </a:cubicBezTo>
                  <a:cubicBezTo>
                    <a:pt x="30980" y="68787"/>
                    <a:pt x="26180" y="81817"/>
                    <a:pt x="22979" y="95304"/>
                  </a:cubicBezTo>
                  <a:cubicBezTo>
                    <a:pt x="13378" y="138281"/>
                    <a:pt x="-1481" y="229035"/>
                    <a:pt x="119" y="240008"/>
                  </a:cubicBezTo>
                  <a:cubicBezTo>
                    <a:pt x="-109" y="267669"/>
                    <a:pt x="11092" y="266297"/>
                    <a:pt x="15207" y="268126"/>
                  </a:cubicBezTo>
                  <a:cubicBezTo>
                    <a:pt x="21150" y="270869"/>
                    <a:pt x="26865" y="271555"/>
                    <a:pt x="27323" y="262182"/>
                  </a:cubicBezTo>
                  <a:cubicBezTo>
                    <a:pt x="29151" y="219663"/>
                    <a:pt x="36238" y="177829"/>
                    <a:pt x="41039" y="135538"/>
                  </a:cubicBezTo>
                  <a:cubicBezTo>
                    <a:pt x="41724" y="129823"/>
                    <a:pt x="41267" y="123879"/>
                    <a:pt x="41953" y="117936"/>
                  </a:cubicBezTo>
                  <a:cubicBezTo>
                    <a:pt x="42410" y="114507"/>
                    <a:pt x="43782" y="110392"/>
                    <a:pt x="48582" y="111078"/>
                  </a:cubicBezTo>
                  <a:cubicBezTo>
                    <a:pt x="52240" y="111535"/>
                    <a:pt x="52697" y="114964"/>
                    <a:pt x="52697" y="117936"/>
                  </a:cubicBezTo>
                  <a:cubicBezTo>
                    <a:pt x="52469" y="125937"/>
                    <a:pt x="52697" y="134166"/>
                    <a:pt x="51326" y="141939"/>
                  </a:cubicBezTo>
                  <a:cubicBezTo>
                    <a:pt x="46068" y="172342"/>
                    <a:pt x="43096" y="202975"/>
                    <a:pt x="41267" y="233607"/>
                  </a:cubicBezTo>
                  <a:cubicBezTo>
                    <a:pt x="38753" y="278184"/>
                    <a:pt x="34181" y="322761"/>
                    <a:pt x="29380" y="367110"/>
                  </a:cubicBezTo>
                  <a:cubicBezTo>
                    <a:pt x="26637" y="392484"/>
                    <a:pt x="22065" y="407115"/>
                    <a:pt x="20465" y="443691"/>
                  </a:cubicBezTo>
                  <a:cubicBezTo>
                    <a:pt x="20922" y="465408"/>
                    <a:pt x="28923" y="465865"/>
                    <a:pt x="43096" y="468151"/>
                  </a:cubicBezTo>
                  <a:cubicBezTo>
                    <a:pt x="55898" y="470208"/>
                    <a:pt x="63213" y="463350"/>
                    <a:pt x="68699" y="448034"/>
                  </a:cubicBezTo>
                  <a:cubicBezTo>
                    <a:pt x="86073" y="398885"/>
                    <a:pt x="102532" y="283671"/>
                    <a:pt x="104361" y="275670"/>
                  </a:cubicBezTo>
                  <a:cubicBezTo>
                    <a:pt x="106418" y="267211"/>
                    <a:pt x="112133" y="261268"/>
                    <a:pt x="121049" y="260353"/>
                  </a:cubicBezTo>
                  <a:cubicBezTo>
                    <a:pt x="130421" y="259439"/>
                    <a:pt x="129735" y="268812"/>
                    <a:pt x="132479" y="274069"/>
                  </a:cubicBezTo>
                  <a:cubicBezTo>
                    <a:pt x="134765" y="278413"/>
                    <a:pt x="144823" y="408029"/>
                    <a:pt x="148023" y="431118"/>
                  </a:cubicBezTo>
                  <a:cubicBezTo>
                    <a:pt x="152595" y="465865"/>
                    <a:pt x="156482" y="471808"/>
                    <a:pt x="190314" y="464950"/>
                  </a:cubicBezTo>
                  <a:cubicBezTo>
                    <a:pt x="200830" y="462893"/>
                    <a:pt x="203802" y="456721"/>
                    <a:pt x="203345" y="446205"/>
                  </a:cubicBezTo>
                  <a:cubicBezTo>
                    <a:pt x="203116" y="433861"/>
                    <a:pt x="202430" y="421288"/>
                    <a:pt x="201744" y="408943"/>
                  </a:cubicBezTo>
                  <a:cubicBezTo>
                    <a:pt x="198544" y="360709"/>
                    <a:pt x="191229" y="212119"/>
                    <a:pt x="188486" y="185830"/>
                  </a:cubicBezTo>
                  <a:cubicBezTo>
                    <a:pt x="185514" y="158626"/>
                    <a:pt x="178884" y="106277"/>
                    <a:pt x="179799" y="104905"/>
                  </a:cubicBezTo>
                  <a:cubicBezTo>
                    <a:pt x="181628" y="101705"/>
                    <a:pt x="199458" y="128680"/>
                    <a:pt x="206774" y="147425"/>
                  </a:cubicBezTo>
                  <a:cubicBezTo>
                    <a:pt x="217518" y="175543"/>
                    <a:pt x="233977" y="202518"/>
                    <a:pt x="240149" y="232236"/>
                  </a:cubicBezTo>
                  <a:cubicBezTo>
                    <a:pt x="240835" y="234979"/>
                    <a:pt x="241978" y="237722"/>
                    <a:pt x="243578" y="240237"/>
                  </a:cubicBezTo>
                  <a:cubicBezTo>
                    <a:pt x="249293" y="249838"/>
                    <a:pt x="260723" y="250295"/>
                    <a:pt x="267810" y="241608"/>
                  </a:cubicBezTo>
                  <a:cubicBezTo>
                    <a:pt x="274668" y="233379"/>
                    <a:pt x="270782" y="223777"/>
                    <a:pt x="269639" y="214405"/>
                  </a:cubicBezTo>
                  <a:cubicBezTo>
                    <a:pt x="259809" y="137824"/>
                    <a:pt x="228262" y="72216"/>
                    <a:pt x="170883" y="19180"/>
                  </a:cubicBezTo>
                  <a:close/>
                </a:path>
              </a:pathLst>
            </a:custGeom>
            <a:solidFill>
              <a:srgbClr val="FFFFFF"/>
            </a:solidFill>
            <a:ln w="2286" cap="flat">
              <a:noFill/>
              <a:prstDash val="solid"/>
              <a:miter/>
            </a:ln>
          </p:spPr>
          <p:txBody>
            <a:bodyPr rtlCol="0" anchor="ctr"/>
            <a:lstStyle/>
            <a:p>
              <a:endParaRPr lang="en-US" dirty="0"/>
            </a:p>
          </p:txBody>
        </p:sp>
        <p:sp>
          <p:nvSpPr>
            <p:cNvPr id="1046" name="Freeform 956">
              <a:extLst>
                <a:ext uri="{FF2B5EF4-FFF2-40B4-BE49-F238E27FC236}">
                  <a16:creationId xmlns:a16="http://schemas.microsoft.com/office/drawing/2014/main" id="{2AF6331C-E754-9720-AFE5-582D02E79464}"/>
                </a:ext>
              </a:extLst>
            </p:cNvPr>
            <p:cNvSpPr/>
            <p:nvPr/>
          </p:nvSpPr>
          <p:spPr>
            <a:xfrm>
              <a:off x="8466054" y="4373038"/>
              <a:ext cx="191301" cy="271405"/>
            </a:xfrm>
            <a:custGeom>
              <a:avLst/>
              <a:gdLst>
                <a:gd name="connsiteX0" fmla="*/ 190394 w 191301"/>
                <a:gd name="connsiteY0" fmla="*/ 766 h 271405"/>
                <a:gd name="connsiteX1" fmla="*/ 124329 w 191301"/>
                <a:gd name="connsiteY1" fmla="*/ 26369 h 271405"/>
                <a:gd name="connsiteX2" fmla="*/ 199 w 191301"/>
                <a:gd name="connsiteY2" fmla="*/ 270285 h 271405"/>
                <a:gd name="connsiteX3" fmla="*/ 63750 w 191301"/>
                <a:gd name="connsiteY3" fmla="*/ 125353 h 271405"/>
                <a:gd name="connsiteX4" fmla="*/ 190394 w 191301"/>
                <a:gd name="connsiteY4" fmla="*/ 766 h 271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301" h="271405">
                  <a:moveTo>
                    <a:pt x="190394" y="766"/>
                  </a:moveTo>
                  <a:cubicBezTo>
                    <a:pt x="199767" y="-4721"/>
                    <a:pt x="133702" y="20882"/>
                    <a:pt x="124329" y="26369"/>
                  </a:cubicBezTo>
                  <a:cubicBezTo>
                    <a:pt x="104441" y="37799"/>
                    <a:pt x="-5287" y="110036"/>
                    <a:pt x="199" y="270285"/>
                  </a:cubicBezTo>
                  <a:cubicBezTo>
                    <a:pt x="656" y="281029"/>
                    <a:pt x="10258" y="213135"/>
                    <a:pt x="63750" y="125353"/>
                  </a:cubicBezTo>
                  <a:cubicBezTo>
                    <a:pt x="103298" y="61116"/>
                    <a:pt x="172792" y="11053"/>
                    <a:pt x="190394" y="766"/>
                  </a:cubicBezTo>
                  <a:close/>
                </a:path>
              </a:pathLst>
            </a:custGeom>
            <a:solidFill>
              <a:srgbClr val="FFFFFF"/>
            </a:solidFill>
            <a:ln w="2286" cap="flat">
              <a:noFill/>
              <a:prstDash val="solid"/>
              <a:miter/>
            </a:ln>
          </p:spPr>
          <p:txBody>
            <a:bodyPr rtlCol="0" anchor="ctr"/>
            <a:lstStyle/>
            <a:p>
              <a:endParaRPr lang="en-US"/>
            </a:p>
          </p:txBody>
        </p:sp>
        <p:sp>
          <p:nvSpPr>
            <p:cNvPr id="1047" name="Freeform 957">
              <a:extLst>
                <a:ext uri="{FF2B5EF4-FFF2-40B4-BE49-F238E27FC236}">
                  <a16:creationId xmlns:a16="http://schemas.microsoft.com/office/drawing/2014/main" id="{D2957745-EECE-0B73-7FA7-F5BBAC582A14}"/>
                </a:ext>
              </a:extLst>
            </p:cNvPr>
            <p:cNvSpPr/>
            <p:nvPr/>
          </p:nvSpPr>
          <p:spPr>
            <a:xfrm>
              <a:off x="8768919" y="5094351"/>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457"/>
                    <a:pt x="0" y="229"/>
                    <a:pt x="0" y="0"/>
                  </a:cubicBezTo>
                  <a:close/>
                </a:path>
              </a:pathLst>
            </a:custGeom>
            <a:solidFill>
              <a:srgbClr val="000000"/>
            </a:solidFill>
            <a:ln w="2286" cap="flat">
              <a:noFill/>
              <a:prstDash val="solid"/>
              <a:miter/>
            </a:ln>
          </p:spPr>
          <p:txBody>
            <a:bodyPr rtlCol="0" anchor="ctr"/>
            <a:lstStyle/>
            <a:p>
              <a:endParaRPr lang="en-US"/>
            </a:p>
          </p:txBody>
        </p:sp>
        <p:sp>
          <p:nvSpPr>
            <p:cNvPr id="1048" name="Freeform 958">
              <a:extLst>
                <a:ext uri="{FF2B5EF4-FFF2-40B4-BE49-F238E27FC236}">
                  <a16:creationId xmlns:a16="http://schemas.microsoft.com/office/drawing/2014/main" id="{572094A2-7CB0-2E64-CE51-3578591D85CC}"/>
                </a:ext>
              </a:extLst>
            </p:cNvPr>
            <p:cNvSpPr/>
            <p:nvPr/>
          </p:nvSpPr>
          <p:spPr>
            <a:xfrm>
              <a:off x="8768233" y="509800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49" name="Freeform 959">
              <a:extLst>
                <a:ext uri="{FF2B5EF4-FFF2-40B4-BE49-F238E27FC236}">
                  <a16:creationId xmlns:a16="http://schemas.microsoft.com/office/drawing/2014/main" id="{EB3633F4-B857-92E6-9BFB-48395B2DCC41}"/>
                </a:ext>
              </a:extLst>
            </p:cNvPr>
            <p:cNvSpPr/>
            <p:nvPr/>
          </p:nvSpPr>
          <p:spPr>
            <a:xfrm>
              <a:off x="8767548" y="5100751"/>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0" name="Freeform 960">
              <a:extLst>
                <a:ext uri="{FF2B5EF4-FFF2-40B4-BE49-F238E27FC236}">
                  <a16:creationId xmlns:a16="http://schemas.microsoft.com/office/drawing/2014/main" id="{FCA6C0BA-EA0E-5B21-C3C3-E359F71F7A3D}"/>
                </a:ext>
              </a:extLst>
            </p:cNvPr>
            <p:cNvSpPr/>
            <p:nvPr/>
          </p:nvSpPr>
          <p:spPr>
            <a:xfrm>
              <a:off x="8769376" y="509092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1051" name="Freeform 961">
              <a:extLst>
                <a:ext uri="{FF2B5EF4-FFF2-40B4-BE49-F238E27FC236}">
                  <a16:creationId xmlns:a16="http://schemas.microsoft.com/office/drawing/2014/main" id="{31C991B0-441F-E1D8-49BC-C1A460E12FDF}"/>
                </a:ext>
              </a:extLst>
            </p:cNvPr>
            <p:cNvSpPr/>
            <p:nvPr/>
          </p:nvSpPr>
          <p:spPr>
            <a:xfrm>
              <a:off x="8766176" y="5103952"/>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9"/>
                    <a:pt x="0" y="0"/>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1052" name="Freeform 962">
              <a:extLst>
                <a:ext uri="{FF2B5EF4-FFF2-40B4-BE49-F238E27FC236}">
                  <a16:creationId xmlns:a16="http://schemas.microsoft.com/office/drawing/2014/main" id="{C661D322-AE48-C9EE-854B-B0D73CC2F018}"/>
                </a:ext>
              </a:extLst>
            </p:cNvPr>
            <p:cNvSpPr/>
            <p:nvPr/>
          </p:nvSpPr>
          <p:spPr>
            <a:xfrm>
              <a:off x="8769148" y="5092750"/>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457"/>
                    <a:pt x="0" y="457"/>
                  </a:cubicBezTo>
                  <a:cubicBezTo>
                    <a:pt x="0" y="228"/>
                    <a:pt x="0" y="228"/>
                    <a:pt x="0" y="0"/>
                  </a:cubicBezTo>
                  <a:close/>
                </a:path>
              </a:pathLst>
            </a:custGeom>
            <a:solidFill>
              <a:srgbClr val="000000"/>
            </a:solidFill>
            <a:ln w="2286" cap="flat">
              <a:noFill/>
              <a:prstDash val="solid"/>
              <a:miter/>
            </a:ln>
          </p:spPr>
          <p:txBody>
            <a:bodyPr rtlCol="0" anchor="ctr"/>
            <a:lstStyle/>
            <a:p>
              <a:endParaRPr lang="en-US"/>
            </a:p>
          </p:txBody>
        </p:sp>
        <p:sp>
          <p:nvSpPr>
            <p:cNvPr id="1053" name="Freeform 963">
              <a:extLst>
                <a:ext uri="{FF2B5EF4-FFF2-40B4-BE49-F238E27FC236}">
                  <a16:creationId xmlns:a16="http://schemas.microsoft.com/office/drawing/2014/main" id="{652CA6F9-4FF2-9C3E-CE0C-0F9C3DA364AD}"/>
                </a:ext>
              </a:extLst>
            </p:cNvPr>
            <p:cNvSpPr/>
            <p:nvPr/>
          </p:nvSpPr>
          <p:spPr>
            <a:xfrm>
              <a:off x="8767090" y="5101894"/>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1054" name="Freeform 964">
              <a:extLst>
                <a:ext uri="{FF2B5EF4-FFF2-40B4-BE49-F238E27FC236}">
                  <a16:creationId xmlns:a16="http://schemas.microsoft.com/office/drawing/2014/main" id="{2C8FBAA7-F890-CAF4-12E3-D8EDCBEE08A1}"/>
                </a:ext>
              </a:extLst>
            </p:cNvPr>
            <p:cNvSpPr/>
            <p:nvPr/>
          </p:nvSpPr>
          <p:spPr>
            <a:xfrm>
              <a:off x="8764176" y="5106466"/>
              <a:ext cx="171" cy="2286"/>
            </a:xfrm>
            <a:custGeom>
              <a:avLst/>
              <a:gdLst>
                <a:gd name="connsiteX0" fmla="*/ 172 w 171"/>
                <a:gd name="connsiteY0" fmla="*/ 0 h 2286"/>
                <a:gd name="connsiteX1" fmla="*/ 172 w 171"/>
                <a:gd name="connsiteY1" fmla="*/ 0 h 2286"/>
                <a:gd name="connsiteX2" fmla="*/ 172 w 171"/>
                <a:gd name="connsiteY2" fmla="*/ 0 h 2286"/>
              </a:gdLst>
              <a:ahLst/>
              <a:cxnLst>
                <a:cxn ang="0">
                  <a:pos x="connsiteX0" y="connsiteY0"/>
                </a:cxn>
                <a:cxn ang="0">
                  <a:pos x="connsiteX1" y="connsiteY1"/>
                </a:cxn>
                <a:cxn ang="0">
                  <a:pos x="connsiteX2" y="connsiteY2"/>
                </a:cxn>
              </a:cxnLst>
              <a:rect l="l" t="t" r="r" b="b"/>
              <a:pathLst>
                <a:path w="171" h="2286">
                  <a:moveTo>
                    <a:pt x="172" y="0"/>
                  </a:moveTo>
                  <a:cubicBezTo>
                    <a:pt x="-57" y="0"/>
                    <a:pt x="-57" y="0"/>
                    <a:pt x="172" y="0"/>
                  </a:cubicBezTo>
                  <a:cubicBezTo>
                    <a:pt x="-57" y="0"/>
                    <a:pt x="-57" y="0"/>
                    <a:pt x="172" y="0"/>
                  </a:cubicBezTo>
                  <a:close/>
                </a:path>
              </a:pathLst>
            </a:custGeom>
            <a:solidFill>
              <a:srgbClr val="000000"/>
            </a:solidFill>
            <a:ln w="2286" cap="flat">
              <a:noFill/>
              <a:prstDash val="solid"/>
              <a:miter/>
            </a:ln>
          </p:spPr>
          <p:txBody>
            <a:bodyPr rtlCol="0" anchor="ctr"/>
            <a:lstStyle/>
            <a:p>
              <a:endParaRPr lang="en-US"/>
            </a:p>
          </p:txBody>
        </p:sp>
        <p:sp>
          <p:nvSpPr>
            <p:cNvPr id="1055" name="Freeform 965">
              <a:extLst>
                <a:ext uri="{FF2B5EF4-FFF2-40B4-BE49-F238E27FC236}">
                  <a16:creationId xmlns:a16="http://schemas.microsoft.com/office/drawing/2014/main" id="{96E8D5F6-726B-ED7E-AA31-D25ECAF6F4FB}"/>
                </a:ext>
              </a:extLst>
            </p:cNvPr>
            <p:cNvSpPr/>
            <p:nvPr/>
          </p:nvSpPr>
          <p:spPr>
            <a:xfrm>
              <a:off x="8768462" y="5096179"/>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1056" name="Freeform 966">
              <a:extLst>
                <a:ext uri="{FF2B5EF4-FFF2-40B4-BE49-F238E27FC236}">
                  <a16:creationId xmlns:a16="http://schemas.microsoft.com/office/drawing/2014/main" id="{D2F115AD-2585-1141-7CBF-F30F8D524C28}"/>
                </a:ext>
              </a:extLst>
            </p:cNvPr>
            <p:cNvSpPr/>
            <p:nvPr/>
          </p:nvSpPr>
          <p:spPr>
            <a:xfrm>
              <a:off x="8763433" y="5107152"/>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7" name="Freeform 967">
              <a:extLst>
                <a:ext uri="{FF2B5EF4-FFF2-40B4-BE49-F238E27FC236}">
                  <a16:creationId xmlns:a16="http://schemas.microsoft.com/office/drawing/2014/main" id="{45C13ED9-4618-B93D-CE0F-D3C39FA7E146}"/>
                </a:ext>
              </a:extLst>
            </p:cNvPr>
            <p:cNvSpPr/>
            <p:nvPr/>
          </p:nvSpPr>
          <p:spPr>
            <a:xfrm>
              <a:off x="8004037" y="4330236"/>
              <a:ext cx="1072653" cy="961897"/>
            </a:xfrm>
            <a:custGeom>
              <a:avLst/>
              <a:gdLst>
                <a:gd name="connsiteX0" fmla="*/ 928559 w 1072653"/>
                <a:gd name="connsiteY0" fmla="*/ 39909 h 961897"/>
                <a:gd name="connsiteX1" fmla="*/ 710704 w 1072653"/>
                <a:gd name="connsiteY1" fmla="*/ 1505 h 961897"/>
                <a:gd name="connsiteX2" fmla="*/ 510679 w 1072653"/>
                <a:gd name="connsiteY2" fmla="*/ 91344 h 961897"/>
                <a:gd name="connsiteX3" fmla="*/ 433412 w 1072653"/>
                <a:gd name="connsiteY3" fmla="*/ 388296 h 961897"/>
                <a:gd name="connsiteX4" fmla="*/ 489876 w 1072653"/>
                <a:gd name="connsiteY4" fmla="*/ 535514 h 961897"/>
                <a:gd name="connsiteX5" fmla="*/ 571943 w 1072653"/>
                <a:gd name="connsiteY5" fmla="*/ 668102 h 961897"/>
                <a:gd name="connsiteX6" fmla="*/ 614920 w 1072653"/>
                <a:gd name="connsiteY6" fmla="*/ 749712 h 961897"/>
                <a:gd name="connsiteX7" fmla="*/ 612177 w 1072653"/>
                <a:gd name="connsiteY7" fmla="*/ 766857 h 961897"/>
                <a:gd name="connsiteX8" fmla="*/ 605319 w 1072653"/>
                <a:gd name="connsiteY8" fmla="*/ 786974 h 961897"/>
                <a:gd name="connsiteX9" fmla="*/ 608062 w 1072653"/>
                <a:gd name="connsiteY9" fmla="*/ 832923 h 961897"/>
                <a:gd name="connsiteX10" fmla="*/ 621092 w 1072653"/>
                <a:gd name="connsiteY10" fmla="*/ 925963 h 961897"/>
                <a:gd name="connsiteX11" fmla="*/ 473645 w 1072653"/>
                <a:gd name="connsiteY11" fmla="*/ 892587 h 961897"/>
                <a:gd name="connsiteX12" fmla="*/ 438441 w 1072653"/>
                <a:gd name="connsiteY12" fmla="*/ 840009 h 961897"/>
                <a:gd name="connsiteX13" fmla="*/ 373747 w 1072653"/>
                <a:gd name="connsiteY13" fmla="*/ 845724 h 961897"/>
                <a:gd name="connsiteX14" fmla="*/ 350659 w 1072653"/>
                <a:gd name="connsiteY14" fmla="*/ 872470 h 961897"/>
                <a:gd name="connsiteX15" fmla="*/ 371233 w 1072653"/>
                <a:gd name="connsiteY15" fmla="*/ 903789 h 961897"/>
                <a:gd name="connsiteX16" fmla="*/ 421982 w 1072653"/>
                <a:gd name="connsiteY16" fmla="*/ 911104 h 961897"/>
                <a:gd name="connsiteX17" fmla="*/ 338543 w 1072653"/>
                <a:gd name="connsiteY17" fmla="*/ 924363 h 961897"/>
                <a:gd name="connsiteX18" fmla="*/ 290308 w 1072653"/>
                <a:gd name="connsiteY18" fmla="*/ 863555 h 961897"/>
                <a:gd name="connsiteX19" fmla="*/ 321855 w 1072653"/>
                <a:gd name="connsiteY19" fmla="*/ 784231 h 961897"/>
                <a:gd name="connsiteX20" fmla="*/ 337171 w 1072653"/>
                <a:gd name="connsiteY20" fmla="*/ 711765 h 961897"/>
                <a:gd name="connsiteX21" fmla="*/ 307225 w 1072653"/>
                <a:gd name="connsiteY21" fmla="*/ 668102 h 961897"/>
                <a:gd name="connsiteX22" fmla="*/ 291908 w 1072653"/>
                <a:gd name="connsiteY22" fmla="*/ 649585 h 961897"/>
                <a:gd name="connsiteX23" fmla="*/ 289394 w 1072653"/>
                <a:gd name="connsiteY23" fmla="*/ 634498 h 961897"/>
                <a:gd name="connsiteX24" fmla="*/ 188581 w 1072653"/>
                <a:gd name="connsiteY24" fmla="*/ 449332 h 961897"/>
                <a:gd name="connsiteX25" fmla="*/ 170979 w 1072653"/>
                <a:gd name="connsiteY25" fmla="*/ 427843 h 961897"/>
                <a:gd name="connsiteX26" fmla="*/ 209841 w 1072653"/>
                <a:gd name="connsiteY26" fmla="*/ 367722 h 961897"/>
                <a:gd name="connsiteX27" fmla="*/ 182866 w 1072653"/>
                <a:gd name="connsiteY27" fmla="*/ 291598 h 961897"/>
                <a:gd name="connsiteX28" fmla="*/ 77482 w 1072653"/>
                <a:gd name="connsiteY28" fmla="*/ 286797 h 961897"/>
                <a:gd name="connsiteX29" fmla="*/ 56679 w 1072653"/>
                <a:gd name="connsiteY29" fmla="*/ 407041 h 961897"/>
                <a:gd name="connsiteX30" fmla="*/ 80453 w 1072653"/>
                <a:gd name="connsiteY30" fmla="*/ 428301 h 961897"/>
                <a:gd name="connsiteX31" fmla="*/ 72224 w 1072653"/>
                <a:gd name="connsiteY31" fmla="*/ 435844 h 961897"/>
                <a:gd name="connsiteX32" fmla="*/ 29933 w 1072653"/>
                <a:gd name="connsiteY32" fmla="*/ 492766 h 961897"/>
                <a:gd name="connsiteX33" fmla="*/ 6387 w 1072653"/>
                <a:gd name="connsiteY33" fmla="*/ 633355 h 961897"/>
                <a:gd name="connsiteX34" fmla="*/ 215 w 1072653"/>
                <a:gd name="connsiteY34" fmla="*/ 679075 h 961897"/>
                <a:gd name="connsiteX35" fmla="*/ 22618 w 1072653"/>
                <a:gd name="connsiteY35" fmla="*/ 716565 h 961897"/>
                <a:gd name="connsiteX36" fmla="*/ 34276 w 1072653"/>
                <a:gd name="connsiteY36" fmla="*/ 736911 h 961897"/>
                <a:gd name="connsiteX37" fmla="*/ 18960 w 1072653"/>
                <a:gd name="connsiteY37" fmla="*/ 885501 h 961897"/>
                <a:gd name="connsiteX38" fmla="*/ 38620 w 1072653"/>
                <a:gd name="connsiteY38" fmla="*/ 916362 h 961897"/>
                <a:gd name="connsiteX39" fmla="*/ 90283 w 1072653"/>
                <a:gd name="connsiteY39" fmla="*/ 890530 h 961897"/>
                <a:gd name="connsiteX40" fmla="*/ 131203 w 1072653"/>
                <a:gd name="connsiteY40" fmla="*/ 717708 h 961897"/>
                <a:gd name="connsiteX41" fmla="*/ 141718 w 1072653"/>
                <a:gd name="connsiteY41" fmla="*/ 806176 h 961897"/>
                <a:gd name="connsiteX42" fmla="*/ 169379 w 1072653"/>
                <a:gd name="connsiteY42" fmla="*/ 915219 h 961897"/>
                <a:gd name="connsiteX43" fmla="*/ 200011 w 1072653"/>
                <a:gd name="connsiteY43" fmla="*/ 914304 h 961897"/>
                <a:gd name="connsiteX44" fmla="*/ 225614 w 1072653"/>
                <a:gd name="connsiteY44" fmla="*/ 876814 h 961897"/>
                <a:gd name="connsiteX45" fmla="*/ 202754 w 1072653"/>
                <a:gd name="connsiteY45" fmla="*/ 581691 h 961897"/>
                <a:gd name="connsiteX46" fmla="*/ 235216 w 1072653"/>
                <a:gd name="connsiteY46" fmla="*/ 667645 h 961897"/>
                <a:gd name="connsiteX47" fmla="*/ 254418 w 1072653"/>
                <a:gd name="connsiteY47" fmla="*/ 699192 h 961897"/>
                <a:gd name="connsiteX48" fmla="*/ 292366 w 1072653"/>
                <a:gd name="connsiteY48" fmla="*/ 683418 h 961897"/>
                <a:gd name="connsiteX49" fmla="*/ 308825 w 1072653"/>
                <a:gd name="connsiteY49" fmla="*/ 680904 h 961897"/>
                <a:gd name="connsiteX50" fmla="*/ 324370 w 1072653"/>
                <a:gd name="connsiteY50" fmla="*/ 712679 h 961897"/>
                <a:gd name="connsiteX51" fmla="*/ 298766 w 1072653"/>
                <a:gd name="connsiteY51" fmla="*/ 802519 h 961897"/>
                <a:gd name="connsiteX52" fmla="*/ 273392 w 1072653"/>
                <a:gd name="connsiteY52" fmla="*/ 885729 h 961897"/>
                <a:gd name="connsiteX53" fmla="*/ 281621 w 1072653"/>
                <a:gd name="connsiteY53" fmla="*/ 909961 h 961897"/>
                <a:gd name="connsiteX54" fmla="*/ 335800 w 1072653"/>
                <a:gd name="connsiteY54" fmla="*/ 935107 h 961897"/>
                <a:gd name="connsiteX55" fmla="*/ 435012 w 1072653"/>
                <a:gd name="connsiteY55" fmla="*/ 919105 h 961897"/>
                <a:gd name="connsiteX56" fmla="*/ 514565 w 1072653"/>
                <a:gd name="connsiteY56" fmla="*/ 914076 h 961897"/>
                <a:gd name="connsiteX57" fmla="*/ 632980 w 1072653"/>
                <a:gd name="connsiteY57" fmla="*/ 946994 h 961897"/>
                <a:gd name="connsiteX58" fmla="*/ 786142 w 1072653"/>
                <a:gd name="connsiteY58" fmla="*/ 959567 h 961897"/>
                <a:gd name="connsiteX59" fmla="*/ 849464 w 1072653"/>
                <a:gd name="connsiteY59" fmla="*/ 911332 h 961897"/>
                <a:gd name="connsiteX60" fmla="*/ 864323 w 1072653"/>
                <a:gd name="connsiteY60" fmla="*/ 787431 h 961897"/>
                <a:gd name="connsiteX61" fmla="*/ 859065 w 1072653"/>
                <a:gd name="connsiteY61" fmla="*/ 769143 h 961897"/>
                <a:gd name="connsiteX62" fmla="*/ 856779 w 1072653"/>
                <a:gd name="connsiteY62" fmla="*/ 739882 h 961897"/>
                <a:gd name="connsiteX63" fmla="*/ 871867 w 1072653"/>
                <a:gd name="connsiteY63" fmla="*/ 715651 h 961897"/>
                <a:gd name="connsiteX64" fmla="*/ 1019999 w 1072653"/>
                <a:gd name="connsiteY64" fmla="*/ 481793 h 961897"/>
                <a:gd name="connsiteX65" fmla="*/ 1070520 w 1072653"/>
                <a:gd name="connsiteY65" fmla="*/ 335489 h 961897"/>
                <a:gd name="connsiteX66" fmla="*/ 1059319 w 1072653"/>
                <a:gd name="connsiteY66" fmla="*/ 198558 h 961897"/>
                <a:gd name="connsiteX67" fmla="*/ 928559 w 1072653"/>
                <a:gd name="connsiteY67" fmla="*/ 39909 h 961897"/>
                <a:gd name="connsiteX68" fmla="*/ 58736 w 1072653"/>
                <a:gd name="connsiteY68" fmla="*/ 388067 h 961897"/>
                <a:gd name="connsiteX69" fmla="*/ 76339 w 1072653"/>
                <a:gd name="connsiteY69" fmla="*/ 300742 h 961897"/>
                <a:gd name="connsiteX70" fmla="*/ 176237 w 1072653"/>
                <a:gd name="connsiteY70" fmla="*/ 299828 h 961897"/>
                <a:gd name="connsiteX71" fmla="*/ 184924 w 1072653"/>
                <a:gd name="connsiteY71" fmla="*/ 400183 h 961897"/>
                <a:gd name="connsiteX72" fmla="*/ 132117 w 1072653"/>
                <a:gd name="connsiteY72" fmla="*/ 428529 h 961897"/>
                <a:gd name="connsiteX73" fmla="*/ 58736 w 1072653"/>
                <a:gd name="connsiteY73" fmla="*/ 388067 h 961897"/>
                <a:gd name="connsiteX74" fmla="*/ 278421 w 1072653"/>
                <a:gd name="connsiteY74" fmla="*/ 680446 h 961897"/>
                <a:gd name="connsiteX75" fmla="*/ 254189 w 1072653"/>
                <a:gd name="connsiteY75" fmla="*/ 679075 h 961897"/>
                <a:gd name="connsiteX76" fmla="*/ 250760 w 1072653"/>
                <a:gd name="connsiteY76" fmla="*/ 671074 h 961897"/>
                <a:gd name="connsiteX77" fmla="*/ 217385 w 1072653"/>
                <a:gd name="connsiteY77" fmla="*/ 586263 h 961897"/>
                <a:gd name="connsiteX78" fmla="*/ 190410 w 1072653"/>
                <a:gd name="connsiteY78" fmla="*/ 543744 h 961897"/>
                <a:gd name="connsiteX79" fmla="*/ 199097 w 1072653"/>
                <a:gd name="connsiteY79" fmla="*/ 624668 h 961897"/>
                <a:gd name="connsiteX80" fmla="*/ 212356 w 1072653"/>
                <a:gd name="connsiteY80" fmla="*/ 847782 h 961897"/>
                <a:gd name="connsiteX81" fmla="*/ 213956 w 1072653"/>
                <a:gd name="connsiteY81" fmla="*/ 885043 h 961897"/>
                <a:gd name="connsiteX82" fmla="*/ 200926 w 1072653"/>
                <a:gd name="connsiteY82" fmla="*/ 903789 h 961897"/>
                <a:gd name="connsiteX83" fmla="*/ 158635 w 1072653"/>
                <a:gd name="connsiteY83" fmla="*/ 869956 h 961897"/>
                <a:gd name="connsiteX84" fmla="*/ 143090 w 1072653"/>
                <a:gd name="connsiteY84" fmla="*/ 712908 h 961897"/>
                <a:gd name="connsiteX85" fmla="*/ 131660 w 1072653"/>
                <a:gd name="connsiteY85" fmla="*/ 699192 h 961897"/>
                <a:gd name="connsiteX86" fmla="*/ 114972 w 1072653"/>
                <a:gd name="connsiteY86" fmla="*/ 714508 h 961897"/>
                <a:gd name="connsiteX87" fmla="*/ 79310 w 1072653"/>
                <a:gd name="connsiteY87" fmla="*/ 886872 h 961897"/>
                <a:gd name="connsiteX88" fmla="*/ 53707 w 1072653"/>
                <a:gd name="connsiteY88" fmla="*/ 906989 h 961897"/>
                <a:gd name="connsiteX89" fmla="*/ 31076 w 1072653"/>
                <a:gd name="connsiteY89" fmla="*/ 882529 h 961897"/>
                <a:gd name="connsiteX90" fmla="*/ 39991 w 1072653"/>
                <a:gd name="connsiteY90" fmla="*/ 805948 h 961897"/>
                <a:gd name="connsiteX91" fmla="*/ 51878 w 1072653"/>
                <a:gd name="connsiteY91" fmla="*/ 672445 h 961897"/>
                <a:gd name="connsiteX92" fmla="*/ 61937 w 1072653"/>
                <a:gd name="connsiteY92" fmla="*/ 580777 h 961897"/>
                <a:gd name="connsiteX93" fmla="*/ 63308 w 1072653"/>
                <a:gd name="connsiteY93" fmla="*/ 556774 h 961897"/>
                <a:gd name="connsiteX94" fmla="*/ 59194 w 1072653"/>
                <a:gd name="connsiteY94" fmla="*/ 549916 h 961897"/>
                <a:gd name="connsiteX95" fmla="*/ 52564 w 1072653"/>
                <a:gd name="connsiteY95" fmla="*/ 556774 h 961897"/>
                <a:gd name="connsiteX96" fmla="*/ 51650 w 1072653"/>
                <a:gd name="connsiteY96" fmla="*/ 574376 h 961897"/>
                <a:gd name="connsiteX97" fmla="*/ 37934 w 1072653"/>
                <a:gd name="connsiteY97" fmla="*/ 701020 h 961897"/>
                <a:gd name="connsiteX98" fmla="*/ 25818 w 1072653"/>
                <a:gd name="connsiteY98" fmla="*/ 706964 h 961897"/>
                <a:gd name="connsiteX99" fmla="*/ 10730 w 1072653"/>
                <a:gd name="connsiteY99" fmla="*/ 678846 h 961897"/>
                <a:gd name="connsiteX100" fmla="*/ 33590 w 1072653"/>
                <a:gd name="connsiteY100" fmla="*/ 534142 h 961897"/>
                <a:gd name="connsiteX101" fmla="*/ 44563 w 1072653"/>
                <a:gd name="connsiteY101" fmla="*/ 493909 h 961897"/>
                <a:gd name="connsiteX102" fmla="*/ 117944 w 1072653"/>
                <a:gd name="connsiteY102" fmla="*/ 440188 h 961897"/>
                <a:gd name="connsiteX103" fmla="*/ 181495 w 1072653"/>
                <a:gd name="connsiteY103" fmla="*/ 458019 h 961897"/>
                <a:gd name="connsiteX104" fmla="*/ 280250 w 1072653"/>
                <a:gd name="connsiteY104" fmla="*/ 653700 h 961897"/>
                <a:gd name="connsiteX105" fmla="*/ 278421 w 1072653"/>
                <a:gd name="connsiteY105" fmla="*/ 680446 h 961897"/>
                <a:gd name="connsiteX106" fmla="*/ 445299 w 1072653"/>
                <a:gd name="connsiteY106" fmla="*/ 900588 h 961897"/>
                <a:gd name="connsiteX107" fmla="*/ 425411 w 1072653"/>
                <a:gd name="connsiteY107" fmla="*/ 901731 h 961897"/>
                <a:gd name="connsiteX108" fmla="*/ 386777 w 1072653"/>
                <a:gd name="connsiteY108" fmla="*/ 897616 h 961897"/>
                <a:gd name="connsiteX109" fmla="*/ 366203 w 1072653"/>
                <a:gd name="connsiteY109" fmla="*/ 875214 h 961897"/>
                <a:gd name="connsiteX110" fmla="*/ 386777 w 1072653"/>
                <a:gd name="connsiteY110" fmla="*/ 855325 h 961897"/>
                <a:gd name="connsiteX111" fmla="*/ 461301 w 1072653"/>
                <a:gd name="connsiteY111" fmla="*/ 871099 h 961897"/>
                <a:gd name="connsiteX112" fmla="*/ 445299 w 1072653"/>
                <a:gd name="connsiteY112" fmla="*/ 900588 h 961897"/>
                <a:gd name="connsiteX113" fmla="*/ 787742 w 1072653"/>
                <a:gd name="connsiteY113" fmla="*/ 946308 h 961897"/>
                <a:gd name="connsiteX114" fmla="*/ 690130 w 1072653"/>
                <a:gd name="connsiteY114" fmla="*/ 946308 h 961897"/>
                <a:gd name="connsiteX115" fmla="*/ 640295 w 1072653"/>
                <a:gd name="connsiteY115" fmla="*/ 928935 h 961897"/>
                <a:gd name="connsiteX116" fmla="*/ 629093 w 1072653"/>
                <a:gd name="connsiteY116" fmla="*/ 892587 h 961897"/>
                <a:gd name="connsiteX117" fmla="*/ 734249 w 1072653"/>
                <a:gd name="connsiteY117" fmla="*/ 908361 h 961897"/>
                <a:gd name="connsiteX118" fmla="*/ 839634 w 1072653"/>
                <a:gd name="connsiteY118" fmla="*/ 893959 h 961897"/>
                <a:gd name="connsiteX119" fmla="*/ 787742 w 1072653"/>
                <a:gd name="connsiteY119" fmla="*/ 946308 h 961897"/>
                <a:gd name="connsiteX120" fmla="*/ 802829 w 1072653"/>
                <a:gd name="connsiteY120" fmla="*/ 890758 h 961897"/>
                <a:gd name="connsiteX121" fmla="*/ 659497 w 1072653"/>
                <a:gd name="connsiteY121" fmla="*/ 888015 h 961897"/>
                <a:gd name="connsiteX122" fmla="*/ 625664 w 1072653"/>
                <a:gd name="connsiteY122" fmla="*/ 837723 h 961897"/>
                <a:gd name="connsiteX123" fmla="*/ 667955 w 1072653"/>
                <a:gd name="connsiteY123" fmla="*/ 845953 h 961897"/>
                <a:gd name="connsiteX124" fmla="*/ 823632 w 1072653"/>
                <a:gd name="connsiteY124" fmla="*/ 838180 h 961897"/>
                <a:gd name="connsiteX125" fmla="*/ 835976 w 1072653"/>
                <a:gd name="connsiteY125" fmla="*/ 833608 h 961897"/>
                <a:gd name="connsiteX126" fmla="*/ 846492 w 1072653"/>
                <a:gd name="connsiteY126" fmla="*/ 832237 h 961897"/>
                <a:gd name="connsiteX127" fmla="*/ 848778 w 1072653"/>
                <a:gd name="connsiteY127" fmla="*/ 836580 h 961897"/>
                <a:gd name="connsiteX128" fmla="*/ 802829 w 1072653"/>
                <a:gd name="connsiteY128" fmla="*/ 890758 h 961897"/>
                <a:gd name="connsiteX129" fmla="*/ 843749 w 1072653"/>
                <a:gd name="connsiteY129" fmla="*/ 816006 h 961897"/>
                <a:gd name="connsiteX130" fmla="*/ 835291 w 1072653"/>
                <a:gd name="connsiteY130" fmla="*/ 822636 h 961897"/>
                <a:gd name="connsiteX131" fmla="*/ 703160 w 1072653"/>
                <a:gd name="connsiteY131" fmla="*/ 842524 h 961897"/>
                <a:gd name="connsiteX132" fmla="*/ 641209 w 1072653"/>
                <a:gd name="connsiteY132" fmla="*/ 828351 h 961897"/>
                <a:gd name="connsiteX133" fmla="*/ 618349 w 1072653"/>
                <a:gd name="connsiteY133" fmla="*/ 798861 h 961897"/>
                <a:gd name="connsiteX134" fmla="*/ 642352 w 1072653"/>
                <a:gd name="connsiteY134" fmla="*/ 779659 h 961897"/>
                <a:gd name="connsiteX135" fmla="*/ 766025 w 1072653"/>
                <a:gd name="connsiteY135" fmla="*/ 793603 h 961897"/>
                <a:gd name="connsiteX136" fmla="*/ 800315 w 1072653"/>
                <a:gd name="connsiteY136" fmla="*/ 786745 h 961897"/>
                <a:gd name="connsiteX137" fmla="*/ 822946 w 1072653"/>
                <a:gd name="connsiteY137" fmla="*/ 778516 h 961897"/>
                <a:gd name="connsiteX138" fmla="*/ 848321 w 1072653"/>
                <a:gd name="connsiteY138" fmla="*/ 777601 h 961897"/>
                <a:gd name="connsiteX139" fmla="*/ 843749 w 1072653"/>
                <a:gd name="connsiteY139" fmla="*/ 816006 h 961897"/>
                <a:gd name="connsiteX140" fmla="*/ 1021828 w 1072653"/>
                <a:gd name="connsiteY140" fmla="*/ 454361 h 961897"/>
                <a:gd name="connsiteX141" fmla="*/ 926045 w 1072653"/>
                <a:gd name="connsiteY141" fmla="*/ 614381 h 961897"/>
                <a:gd name="connsiteX142" fmla="*/ 844663 w 1072653"/>
                <a:gd name="connsiteY142" fmla="*/ 739654 h 961897"/>
                <a:gd name="connsiteX143" fmla="*/ 790256 w 1072653"/>
                <a:gd name="connsiteY143" fmla="*/ 776687 h 961897"/>
                <a:gd name="connsiteX144" fmla="*/ 779512 w 1072653"/>
                <a:gd name="connsiteY144" fmla="*/ 776458 h 961897"/>
                <a:gd name="connsiteX145" fmla="*/ 779741 w 1072653"/>
                <a:gd name="connsiteY145" fmla="*/ 777144 h 961897"/>
                <a:gd name="connsiteX146" fmla="*/ 763053 w 1072653"/>
                <a:gd name="connsiteY146" fmla="*/ 778059 h 961897"/>
                <a:gd name="connsiteX147" fmla="*/ 758024 w 1072653"/>
                <a:gd name="connsiteY147" fmla="*/ 778287 h 961897"/>
                <a:gd name="connsiteX148" fmla="*/ 740650 w 1072653"/>
                <a:gd name="connsiteY148" fmla="*/ 779887 h 961897"/>
                <a:gd name="connsiteX149" fmla="*/ 731963 w 1072653"/>
                <a:gd name="connsiteY149" fmla="*/ 779202 h 961897"/>
                <a:gd name="connsiteX150" fmla="*/ 731963 w 1072653"/>
                <a:gd name="connsiteY150" fmla="*/ 779430 h 961897"/>
                <a:gd name="connsiteX151" fmla="*/ 710018 w 1072653"/>
                <a:gd name="connsiteY151" fmla="*/ 778287 h 961897"/>
                <a:gd name="connsiteX152" fmla="*/ 694473 w 1072653"/>
                <a:gd name="connsiteY152" fmla="*/ 774401 h 961897"/>
                <a:gd name="connsiteX153" fmla="*/ 695616 w 1072653"/>
                <a:gd name="connsiteY153" fmla="*/ 776001 h 961897"/>
                <a:gd name="connsiteX154" fmla="*/ 670241 w 1072653"/>
                <a:gd name="connsiteY154" fmla="*/ 772801 h 961897"/>
                <a:gd name="connsiteX155" fmla="*/ 670470 w 1072653"/>
                <a:gd name="connsiteY155" fmla="*/ 771658 h 961897"/>
                <a:gd name="connsiteX156" fmla="*/ 625436 w 1072653"/>
                <a:gd name="connsiteY156" fmla="*/ 739197 h 961897"/>
                <a:gd name="connsiteX157" fmla="*/ 591603 w 1072653"/>
                <a:gd name="connsiteY157" fmla="*/ 675189 h 961897"/>
                <a:gd name="connsiteX158" fmla="*/ 581087 w 1072653"/>
                <a:gd name="connsiteY158" fmla="*/ 658958 h 961897"/>
                <a:gd name="connsiteX159" fmla="*/ 579716 w 1072653"/>
                <a:gd name="connsiteY159" fmla="*/ 657129 h 961897"/>
                <a:gd name="connsiteX160" fmla="*/ 570572 w 1072653"/>
                <a:gd name="connsiteY160" fmla="*/ 643185 h 961897"/>
                <a:gd name="connsiteX161" fmla="*/ 519823 w 1072653"/>
                <a:gd name="connsiteY161" fmla="*/ 561803 h 961897"/>
                <a:gd name="connsiteX162" fmla="*/ 446442 w 1072653"/>
                <a:gd name="connsiteY162" fmla="*/ 377094 h 961897"/>
                <a:gd name="connsiteX163" fmla="*/ 511136 w 1072653"/>
                <a:gd name="connsiteY163" fmla="*/ 112376 h 961897"/>
                <a:gd name="connsiteX164" fmla="*/ 679843 w 1072653"/>
                <a:gd name="connsiteY164" fmla="*/ 17735 h 961897"/>
                <a:gd name="connsiteX165" fmla="*/ 940904 w 1072653"/>
                <a:gd name="connsiteY165" fmla="*/ 62084 h 961897"/>
                <a:gd name="connsiteX166" fmla="*/ 940904 w 1072653"/>
                <a:gd name="connsiteY166" fmla="*/ 62084 h 961897"/>
                <a:gd name="connsiteX167" fmla="*/ 948219 w 1072653"/>
                <a:gd name="connsiteY167" fmla="*/ 66656 h 961897"/>
                <a:gd name="connsiteX168" fmla="*/ 948676 w 1072653"/>
                <a:gd name="connsiteY168" fmla="*/ 67113 h 961897"/>
                <a:gd name="connsiteX169" fmla="*/ 955991 w 1072653"/>
                <a:gd name="connsiteY169" fmla="*/ 72142 h 961897"/>
                <a:gd name="connsiteX170" fmla="*/ 955991 w 1072653"/>
                <a:gd name="connsiteY170" fmla="*/ 72142 h 961897"/>
                <a:gd name="connsiteX171" fmla="*/ 962849 w 1072653"/>
                <a:gd name="connsiteY171" fmla="*/ 77171 h 961897"/>
                <a:gd name="connsiteX172" fmla="*/ 963764 w 1072653"/>
                <a:gd name="connsiteY172" fmla="*/ 77857 h 961897"/>
                <a:gd name="connsiteX173" fmla="*/ 970393 w 1072653"/>
                <a:gd name="connsiteY173" fmla="*/ 83115 h 961897"/>
                <a:gd name="connsiteX174" fmla="*/ 970622 w 1072653"/>
                <a:gd name="connsiteY174" fmla="*/ 83343 h 961897"/>
                <a:gd name="connsiteX175" fmla="*/ 976794 w 1072653"/>
                <a:gd name="connsiteY175" fmla="*/ 88601 h 961897"/>
                <a:gd name="connsiteX176" fmla="*/ 978166 w 1072653"/>
                <a:gd name="connsiteY176" fmla="*/ 89744 h 961897"/>
                <a:gd name="connsiteX177" fmla="*/ 984338 w 1072653"/>
                <a:gd name="connsiteY177" fmla="*/ 95459 h 961897"/>
                <a:gd name="connsiteX178" fmla="*/ 984566 w 1072653"/>
                <a:gd name="connsiteY178" fmla="*/ 95688 h 961897"/>
                <a:gd name="connsiteX179" fmla="*/ 990281 w 1072653"/>
                <a:gd name="connsiteY179" fmla="*/ 101174 h 961897"/>
                <a:gd name="connsiteX180" fmla="*/ 991653 w 1072653"/>
                <a:gd name="connsiteY180" fmla="*/ 102774 h 961897"/>
                <a:gd name="connsiteX181" fmla="*/ 997368 w 1072653"/>
                <a:gd name="connsiteY181" fmla="*/ 108947 h 961897"/>
                <a:gd name="connsiteX182" fmla="*/ 1058862 w 1072653"/>
                <a:gd name="connsiteY182" fmla="*/ 250679 h 961897"/>
                <a:gd name="connsiteX183" fmla="*/ 1021828 w 1072653"/>
                <a:gd name="connsiteY183" fmla="*/ 454361 h 96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1072653" h="961897">
                  <a:moveTo>
                    <a:pt x="928559" y="39909"/>
                  </a:moveTo>
                  <a:cubicBezTo>
                    <a:pt x="899527" y="17507"/>
                    <a:pt x="763510" y="-6268"/>
                    <a:pt x="710704" y="1505"/>
                  </a:cubicBezTo>
                  <a:cubicBezTo>
                    <a:pt x="596404" y="16592"/>
                    <a:pt x="531253" y="65513"/>
                    <a:pt x="510679" y="91344"/>
                  </a:cubicBezTo>
                  <a:cubicBezTo>
                    <a:pt x="487590" y="120377"/>
                    <a:pt x="390435" y="212502"/>
                    <a:pt x="433412" y="388296"/>
                  </a:cubicBezTo>
                  <a:cubicBezTo>
                    <a:pt x="445528" y="439959"/>
                    <a:pt x="465644" y="488651"/>
                    <a:pt x="489876" y="535514"/>
                  </a:cubicBezTo>
                  <a:cubicBezTo>
                    <a:pt x="513879" y="581691"/>
                    <a:pt x="544054" y="624211"/>
                    <a:pt x="571943" y="668102"/>
                  </a:cubicBezTo>
                  <a:cubicBezTo>
                    <a:pt x="588403" y="694162"/>
                    <a:pt x="602804" y="721366"/>
                    <a:pt x="614920" y="749712"/>
                  </a:cubicBezTo>
                  <a:cubicBezTo>
                    <a:pt x="617892" y="756342"/>
                    <a:pt x="619264" y="761599"/>
                    <a:pt x="612177" y="766857"/>
                  </a:cubicBezTo>
                  <a:cubicBezTo>
                    <a:pt x="605776" y="771658"/>
                    <a:pt x="605090" y="779430"/>
                    <a:pt x="605319" y="786974"/>
                  </a:cubicBezTo>
                  <a:cubicBezTo>
                    <a:pt x="605776" y="802290"/>
                    <a:pt x="605548" y="817606"/>
                    <a:pt x="608062" y="832923"/>
                  </a:cubicBezTo>
                  <a:cubicBezTo>
                    <a:pt x="613091" y="863784"/>
                    <a:pt x="614006" y="895102"/>
                    <a:pt x="621092" y="925963"/>
                  </a:cubicBezTo>
                  <a:cubicBezTo>
                    <a:pt x="611034" y="926420"/>
                    <a:pt x="493076" y="899445"/>
                    <a:pt x="473645" y="892587"/>
                  </a:cubicBezTo>
                  <a:cubicBezTo>
                    <a:pt x="474331" y="885043"/>
                    <a:pt x="484847" y="854411"/>
                    <a:pt x="438441" y="840009"/>
                  </a:cubicBezTo>
                  <a:cubicBezTo>
                    <a:pt x="416953" y="835666"/>
                    <a:pt x="394778" y="836580"/>
                    <a:pt x="373747" y="845724"/>
                  </a:cubicBezTo>
                  <a:cubicBezTo>
                    <a:pt x="361631" y="850982"/>
                    <a:pt x="351802" y="858297"/>
                    <a:pt x="350659" y="872470"/>
                  </a:cubicBezTo>
                  <a:cubicBezTo>
                    <a:pt x="349516" y="887558"/>
                    <a:pt x="359574" y="896702"/>
                    <a:pt x="371233" y="903789"/>
                  </a:cubicBezTo>
                  <a:cubicBezTo>
                    <a:pt x="377405" y="907446"/>
                    <a:pt x="402094" y="915219"/>
                    <a:pt x="421982" y="911104"/>
                  </a:cubicBezTo>
                  <a:cubicBezTo>
                    <a:pt x="399122" y="917733"/>
                    <a:pt x="360488" y="925277"/>
                    <a:pt x="338543" y="924363"/>
                  </a:cubicBezTo>
                  <a:cubicBezTo>
                    <a:pt x="299452" y="922762"/>
                    <a:pt x="283450" y="901731"/>
                    <a:pt x="290308" y="863555"/>
                  </a:cubicBezTo>
                  <a:cubicBezTo>
                    <a:pt x="295337" y="834751"/>
                    <a:pt x="310196" y="810063"/>
                    <a:pt x="321855" y="784231"/>
                  </a:cubicBezTo>
                  <a:cubicBezTo>
                    <a:pt x="332371" y="761142"/>
                    <a:pt x="337857" y="737368"/>
                    <a:pt x="337171" y="711765"/>
                  </a:cubicBezTo>
                  <a:cubicBezTo>
                    <a:pt x="336714" y="690505"/>
                    <a:pt x="328027" y="674503"/>
                    <a:pt x="307225" y="668102"/>
                  </a:cubicBezTo>
                  <a:cubicBezTo>
                    <a:pt x="296709" y="664902"/>
                    <a:pt x="293280" y="658729"/>
                    <a:pt x="291908" y="649585"/>
                  </a:cubicBezTo>
                  <a:cubicBezTo>
                    <a:pt x="290994" y="644556"/>
                    <a:pt x="290080" y="639527"/>
                    <a:pt x="289394" y="634498"/>
                  </a:cubicBezTo>
                  <a:cubicBezTo>
                    <a:pt x="277735" y="560889"/>
                    <a:pt x="243902" y="499167"/>
                    <a:pt x="188581" y="449332"/>
                  </a:cubicBezTo>
                  <a:cubicBezTo>
                    <a:pt x="182638" y="444074"/>
                    <a:pt x="175094" y="435387"/>
                    <a:pt x="170979" y="427843"/>
                  </a:cubicBezTo>
                  <a:cubicBezTo>
                    <a:pt x="187667" y="414813"/>
                    <a:pt x="205955" y="398811"/>
                    <a:pt x="209841" y="367722"/>
                  </a:cubicBezTo>
                  <a:cubicBezTo>
                    <a:pt x="213270" y="338232"/>
                    <a:pt x="208698" y="309886"/>
                    <a:pt x="182866" y="291598"/>
                  </a:cubicBezTo>
                  <a:cubicBezTo>
                    <a:pt x="155663" y="272167"/>
                    <a:pt x="121830" y="265309"/>
                    <a:pt x="77482" y="286797"/>
                  </a:cubicBezTo>
                  <a:cubicBezTo>
                    <a:pt x="39077" y="306228"/>
                    <a:pt x="24218" y="368407"/>
                    <a:pt x="56679" y="407041"/>
                  </a:cubicBezTo>
                  <a:cubicBezTo>
                    <a:pt x="65594" y="417785"/>
                    <a:pt x="70852" y="418699"/>
                    <a:pt x="80453" y="428301"/>
                  </a:cubicBezTo>
                  <a:cubicBezTo>
                    <a:pt x="78853" y="432415"/>
                    <a:pt x="75653" y="434244"/>
                    <a:pt x="72224" y="435844"/>
                  </a:cubicBezTo>
                  <a:cubicBezTo>
                    <a:pt x="46621" y="446360"/>
                    <a:pt x="36334" y="466934"/>
                    <a:pt x="29933" y="492766"/>
                  </a:cubicBezTo>
                  <a:cubicBezTo>
                    <a:pt x="18503" y="539172"/>
                    <a:pt x="12788" y="586263"/>
                    <a:pt x="6387" y="633355"/>
                  </a:cubicBezTo>
                  <a:cubicBezTo>
                    <a:pt x="4330" y="648671"/>
                    <a:pt x="1586" y="663759"/>
                    <a:pt x="215" y="679075"/>
                  </a:cubicBezTo>
                  <a:cubicBezTo>
                    <a:pt x="-1385" y="698506"/>
                    <a:pt x="5930" y="712679"/>
                    <a:pt x="22618" y="716565"/>
                  </a:cubicBezTo>
                  <a:cubicBezTo>
                    <a:pt x="35876" y="719766"/>
                    <a:pt x="35648" y="726166"/>
                    <a:pt x="34276" y="736911"/>
                  </a:cubicBezTo>
                  <a:cubicBezTo>
                    <a:pt x="28561" y="786288"/>
                    <a:pt x="23989" y="835894"/>
                    <a:pt x="18960" y="885501"/>
                  </a:cubicBezTo>
                  <a:cubicBezTo>
                    <a:pt x="17360" y="901274"/>
                    <a:pt x="24218" y="912018"/>
                    <a:pt x="38620" y="916362"/>
                  </a:cubicBezTo>
                  <a:cubicBezTo>
                    <a:pt x="63537" y="923677"/>
                    <a:pt x="81825" y="915447"/>
                    <a:pt x="90283" y="890530"/>
                  </a:cubicBezTo>
                  <a:cubicBezTo>
                    <a:pt x="117029" y="816006"/>
                    <a:pt x="124116" y="689590"/>
                    <a:pt x="131203" y="717708"/>
                  </a:cubicBezTo>
                  <a:cubicBezTo>
                    <a:pt x="135775" y="745369"/>
                    <a:pt x="141261" y="778973"/>
                    <a:pt x="141718" y="806176"/>
                  </a:cubicBezTo>
                  <a:cubicBezTo>
                    <a:pt x="144461" y="892587"/>
                    <a:pt x="155891" y="914761"/>
                    <a:pt x="169379" y="915219"/>
                  </a:cubicBezTo>
                  <a:cubicBezTo>
                    <a:pt x="179666" y="915676"/>
                    <a:pt x="190410" y="916819"/>
                    <a:pt x="200011" y="914304"/>
                  </a:cubicBezTo>
                  <a:cubicBezTo>
                    <a:pt x="226072" y="907675"/>
                    <a:pt x="227215" y="900588"/>
                    <a:pt x="225614" y="876814"/>
                  </a:cubicBezTo>
                  <a:cubicBezTo>
                    <a:pt x="223328" y="843210"/>
                    <a:pt x="211670" y="622382"/>
                    <a:pt x="202754" y="581691"/>
                  </a:cubicBezTo>
                  <a:cubicBezTo>
                    <a:pt x="213499" y="609580"/>
                    <a:pt x="230186" y="645471"/>
                    <a:pt x="235216" y="667645"/>
                  </a:cubicBezTo>
                  <a:cubicBezTo>
                    <a:pt x="238187" y="680218"/>
                    <a:pt x="237959" y="694848"/>
                    <a:pt x="254418" y="699192"/>
                  </a:cubicBezTo>
                  <a:cubicBezTo>
                    <a:pt x="269277" y="703078"/>
                    <a:pt x="284593" y="693248"/>
                    <a:pt x="292366" y="683418"/>
                  </a:cubicBezTo>
                  <a:cubicBezTo>
                    <a:pt x="299681" y="674503"/>
                    <a:pt x="300367" y="675874"/>
                    <a:pt x="308825" y="680904"/>
                  </a:cubicBezTo>
                  <a:cubicBezTo>
                    <a:pt x="320941" y="688219"/>
                    <a:pt x="324141" y="699420"/>
                    <a:pt x="324370" y="712679"/>
                  </a:cubicBezTo>
                  <a:cubicBezTo>
                    <a:pt x="325055" y="745369"/>
                    <a:pt x="313168" y="774172"/>
                    <a:pt x="298766" y="802519"/>
                  </a:cubicBezTo>
                  <a:cubicBezTo>
                    <a:pt x="285736" y="828579"/>
                    <a:pt x="272249" y="854868"/>
                    <a:pt x="273392" y="885729"/>
                  </a:cubicBezTo>
                  <a:cubicBezTo>
                    <a:pt x="273849" y="894873"/>
                    <a:pt x="275449" y="903103"/>
                    <a:pt x="281621" y="909961"/>
                  </a:cubicBezTo>
                  <a:cubicBezTo>
                    <a:pt x="296252" y="925963"/>
                    <a:pt x="314083" y="935564"/>
                    <a:pt x="335800" y="935107"/>
                  </a:cubicBezTo>
                  <a:cubicBezTo>
                    <a:pt x="369632" y="934421"/>
                    <a:pt x="403694" y="931678"/>
                    <a:pt x="435012" y="919105"/>
                  </a:cubicBezTo>
                  <a:cubicBezTo>
                    <a:pt x="461758" y="908361"/>
                    <a:pt x="487819" y="907218"/>
                    <a:pt x="514565" y="914076"/>
                  </a:cubicBezTo>
                  <a:cubicBezTo>
                    <a:pt x="554113" y="924363"/>
                    <a:pt x="593660" y="935564"/>
                    <a:pt x="632980" y="946994"/>
                  </a:cubicBezTo>
                  <a:cubicBezTo>
                    <a:pt x="679843" y="969397"/>
                    <a:pt x="761224" y="960024"/>
                    <a:pt x="786142" y="959567"/>
                  </a:cubicBezTo>
                  <a:cubicBezTo>
                    <a:pt x="817460" y="958881"/>
                    <a:pt x="842377" y="939679"/>
                    <a:pt x="849464" y="911332"/>
                  </a:cubicBezTo>
                  <a:cubicBezTo>
                    <a:pt x="859522" y="870642"/>
                    <a:pt x="864780" y="829265"/>
                    <a:pt x="864323" y="787431"/>
                  </a:cubicBezTo>
                  <a:cubicBezTo>
                    <a:pt x="864323" y="780802"/>
                    <a:pt x="864780" y="773029"/>
                    <a:pt x="859065" y="769143"/>
                  </a:cubicBezTo>
                  <a:cubicBezTo>
                    <a:pt x="845349" y="759771"/>
                    <a:pt x="848549" y="750627"/>
                    <a:pt x="856779" y="739882"/>
                  </a:cubicBezTo>
                  <a:cubicBezTo>
                    <a:pt x="862494" y="732339"/>
                    <a:pt x="866837" y="723652"/>
                    <a:pt x="871867" y="715651"/>
                  </a:cubicBezTo>
                  <a:cubicBezTo>
                    <a:pt x="921244" y="637698"/>
                    <a:pt x="977251" y="564089"/>
                    <a:pt x="1019999" y="481793"/>
                  </a:cubicBezTo>
                  <a:cubicBezTo>
                    <a:pt x="1044002" y="435387"/>
                    <a:pt x="1066405" y="388981"/>
                    <a:pt x="1070520" y="335489"/>
                  </a:cubicBezTo>
                  <a:cubicBezTo>
                    <a:pt x="1073949" y="289083"/>
                    <a:pt x="1075092" y="242678"/>
                    <a:pt x="1059319" y="198558"/>
                  </a:cubicBezTo>
                  <a:cubicBezTo>
                    <a:pt x="1035316" y="127463"/>
                    <a:pt x="995311" y="77857"/>
                    <a:pt x="928559" y="39909"/>
                  </a:cubicBezTo>
                  <a:close/>
                  <a:moveTo>
                    <a:pt x="58736" y="388067"/>
                  </a:moveTo>
                  <a:cubicBezTo>
                    <a:pt x="40906" y="354691"/>
                    <a:pt x="51421" y="326574"/>
                    <a:pt x="76339" y="300742"/>
                  </a:cubicBezTo>
                  <a:cubicBezTo>
                    <a:pt x="105371" y="276282"/>
                    <a:pt x="141947" y="276968"/>
                    <a:pt x="176237" y="299828"/>
                  </a:cubicBezTo>
                  <a:cubicBezTo>
                    <a:pt x="208698" y="317658"/>
                    <a:pt x="205040" y="373894"/>
                    <a:pt x="184924" y="400183"/>
                  </a:cubicBezTo>
                  <a:cubicBezTo>
                    <a:pt x="169150" y="420528"/>
                    <a:pt x="155434" y="425786"/>
                    <a:pt x="132117" y="428529"/>
                  </a:cubicBezTo>
                  <a:cubicBezTo>
                    <a:pt x="93484" y="433330"/>
                    <a:pt x="75881" y="413670"/>
                    <a:pt x="58736" y="388067"/>
                  </a:cubicBezTo>
                  <a:close/>
                  <a:moveTo>
                    <a:pt x="278421" y="680446"/>
                  </a:moveTo>
                  <a:cubicBezTo>
                    <a:pt x="271334" y="689133"/>
                    <a:pt x="259676" y="688676"/>
                    <a:pt x="254189" y="679075"/>
                  </a:cubicBezTo>
                  <a:cubicBezTo>
                    <a:pt x="252818" y="676560"/>
                    <a:pt x="251446" y="673817"/>
                    <a:pt x="250760" y="671074"/>
                  </a:cubicBezTo>
                  <a:cubicBezTo>
                    <a:pt x="244588" y="641356"/>
                    <a:pt x="228129" y="614152"/>
                    <a:pt x="217385" y="586263"/>
                  </a:cubicBezTo>
                  <a:cubicBezTo>
                    <a:pt x="210298" y="567518"/>
                    <a:pt x="192467" y="540543"/>
                    <a:pt x="190410" y="543744"/>
                  </a:cubicBezTo>
                  <a:cubicBezTo>
                    <a:pt x="189496" y="545115"/>
                    <a:pt x="196125" y="597693"/>
                    <a:pt x="199097" y="624668"/>
                  </a:cubicBezTo>
                  <a:cubicBezTo>
                    <a:pt x="201840" y="650957"/>
                    <a:pt x="209155" y="799547"/>
                    <a:pt x="212356" y="847782"/>
                  </a:cubicBezTo>
                  <a:cubicBezTo>
                    <a:pt x="213270" y="860126"/>
                    <a:pt x="213727" y="872699"/>
                    <a:pt x="213956" y="885043"/>
                  </a:cubicBezTo>
                  <a:cubicBezTo>
                    <a:pt x="214184" y="895559"/>
                    <a:pt x="211441" y="901731"/>
                    <a:pt x="200926" y="903789"/>
                  </a:cubicBezTo>
                  <a:cubicBezTo>
                    <a:pt x="167093" y="910418"/>
                    <a:pt x="163207" y="904474"/>
                    <a:pt x="158635" y="869956"/>
                  </a:cubicBezTo>
                  <a:cubicBezTo>
                    <a:pt x="155663" y="846867"/>
                    <a:pt x="145604" y="717251"/>
                    <a:pt x="143090" y="712908"/>
                  </a:cubicBezTo>
                  <a:cubicBezTo>
                    <a:pt x="140347" y="707650"/>
                    <a:pt x="140804" y="698277"/>
                    <a:pt x="131660" y="699192"/>
                  </a:cubicBezTo>
                  <a:cubicBezTo>
                    <a:pt x="122744" y="699877"/>
                    <a:pt x="117029" y="706050"/>
                    <a:pt x="114972" y="714508"/>
                  </a:cubicBezTo>
                  <a:cubicBezTo>
                    <a:pt x="113143" y="722280"/>
                    <a:pt x="96684" y="837495"/>
                    <a:pt x="79310" y="886872"/>
                  </a:cubicBezTo>
                  <a:cubicBezTo>
                    <a:pt x="73824" y="902417"/>
                    <a:pt x="66509" y="909046"/>
                    <a:pt x="53707" y="906989"/>
                  </a:cubicBezTo>
                  <a:cubicBezTo>
                    <a:pt x="39534" y="904703"/>
                    <a:pt x="31533" y="904246"/>
                    <a:pt x="31076" y="882529"/>
                  </a:cubicBezTo>
                  <a:cubicBezTo>
                    <a:pt x="32905" y="846181"/>
                    <a:pt x="37248" y="831322"/>
                    <a:pt x="39991" y="805948"/>
                  </a:cubicBezTo>
                  <a:cubicBezTo>
                    <a:pt x="44792" y="761599"/>
                    <a:pt x="49364" y="717022"/>
                    <a:pt x="51878" y="672445"/>
                  </a:cubicBezTo>
                  <a:cubicBezTo>
                    <a:pt x="53479" y="641813"/>
                    <a:pt x="56679" y="611181"/>
                    <a:pt x="61937" y="580777"/>
                  </a:cubicBezTo>
                  <a:cubicBezTo>
                    <a:pt x="63308" y="573004"/>
                    <a:pt x="63080" y="564775"/>
                    <a:pt x="63308" y="556774"/>
                  </a:cubicBezTo>
                  <a:cubicBezTo>
                    <a:pt x="63308" y="553802"/>
                    <a:pt x="62851" y="550373"/>
                    <a:pt x="59194" y="549916"/>
                  </a:cubicBezTo>
                  <a:cubicBezTo>
                    <a:pt x="54393" y="549230"/>
                    <a:pt x="53021" y="553116"/>
                    <a:pt x="52564" y="556774"/>
                  </a:cubicBezTo>
                  <a:cubicBezTo>
                    <a:pt x="51878" y="562489"/>
                    <a:pt x="52336" y="568432"/>
                    <a:pt x="51650" y="574376"/>
                  </a:cubicBezTo>
                  <a:cubicBezTo>
                    <a:pt x="46621" y="616438"/>
                    <a:pt x="39763" y="658501"/>
                    <a:pt x="37934" y="701020"/>
                  </a:cubicBezTo>
                  <a:cubicBezTo>
                    <a:pt x="37477" y="710393"/>
                    <a:pt x="31762" y="709707"/>
                    <a:pt x="25818" y="706964"/>
                  </a:cubicBezTo>
                  <a:cubicBezTo>
                    <a:pt x="21703" y="705135"/>
                    <a:pt x="10502" y="706278"/>
                    <a:pt x="10730" y="678846"/>
                  </a:cubicBezTo>
                  <a:cubicBezTo>
                    <a:pt x="9130" y="668102"/>
                    <a:pt x="23761" y="577119"/>
                    <a:pt x="33590" y="534142"/>
                  </a:cubicBezTo>
                  <a:cubicBezTo>
                    <a:pt x="36562" y="520655"/>
                    <a:pt x="41591" y="507625"/>
                    <a:pt x="44563" y="493909"/>
                  </a:cubicBezTo>
                  <a:cubicBezTo>
                    <a:pt x="52107" y="457561"/>
                    <a:pt x="69481" y="432644"/>
                    <a:pt x="117944" y="440188"/>
                  </a:cubicBezTo>
                  <a:cubicBezTo>
                    <a:pt x="167093" y="435616"/>
                    <a:pt x="166864" y="444303"/>
                    <a:pt x="181495" y="458019"/>
                  </a:cubicBezTo>
                  <a:cubicBezTo>
                    <a:pt x="238645" y="511054"/>
                    <a:pt x="270420" y="576891"/>
                    <a:pt x="280250" y="653700"/>
                  </a:cubicBezTo>
                  <a:cubicBezTo>
                    <a:pt x="281393" y="662616"/>
                    <a:pt x="285050" y="672445"/>
                    <a:pt x="278421" y="680446"/>
                  </a:cubicBezTo>
                  <a:close/>
                  <a:moveTo>
                    <a:pt x="445299" y="900588"/>
                  </a:moveTo>
                  <a:cubicBezTo>
                    <a:pt x="437527" y="902417"/>
                    <a:pt x="429297" y="901503"/>
                    <a:pt x="425411" y="901731"/>
                  </a:cubicBezTo>
                  <a:cubicBezTo>
                    <a:pt x="409866" y="901045"/>
                    <a:pt x="397979" y="901503"/>
                    <a:pt x="386777" y="897616"/>
                  </a:cubicBezTo>
                  <a:cubicBezTo>
                    <a:pt x="375119" y="893502"/>
                    <a:pt x="365289" y="883672"/>
                    <a:pt x="366203" y="875214"/>
                  </a:cubicBezTo>
                  <a:cubicBezTo>
                    <a:pt x="367575" y="863326"/>
                    <a:pt x="376719" y="858297"/>
                    <a:pt x="386777" y="855325"/>
                  </a:cubicBezTo>
                  <a:cubicBezTo>
                    <a:pt x="433183" y="842981"/>
                    <a:pt x="451471" y="858069"/>
                    <a:pt x="461301" y="871099"/>
                  </a:cubicBezTo>
                  <a:cubicBezTo>
                    <a:pt x="468616" y="880243"/>
                    <a:pt x="459472" y="897159"/>
                    <a:pt x="445299" y="900588"/>
                  </a:cubicBezTo>
                  <a:close/>
                  <a:moveTo>
                    <a:pt x="787742" y="946308"/>
                  </a:moveTo>
                  <a:cubicBezTo>
                    <a:pt x="753452" y="949966"/>
                    <a:pt x="724420" y="948594"/>
                    <a:pt x="690130" y="946308"/>
                  </a:cubicBezTo>
                  <a:cubicBezTo>
                    <a:pt x="671842" y="945165"/>
                    <a:pt x="652411" y="939907"/>
                    <a:pt x="640295" y="928935"/>
                  </a:cubicBezTo>
                  <a:cubicBezTo>
                    <a:pt x="631608" y="920934"/>
                    <a:pt x="629093" y="907446"/>
                    <a:pt x="629093" y="892587"/>
                  </a:cubicBezTo>
                  <a:cubicBezTo>
                    <a:pt x="664755" y="897616"/>
                    <a:pt x="698131" y="911561"/>
                    <a:pt x="734249" y="908361"/>
                  </a:cubicBezTo>
                  <a:cubicBezTo>
                    <a:pt x="768997" y="905160"/>
                    <a:pt x="804201" y="905389"/>
                    <a:pt x="839634" y="893959"/>
                  </a:cubicBezTo>
                  <a:cubicBezTo>
                    <a:pt x="835748" y="931906"/>
                    <a:pt x="816088" y="943336"/>
                    <a:pt x="787742" y="946308"/>
                  </a:cubicBezTo>
                  <a:close/>
                  <a:moveTo>
                    <a:pt x="802829" y="890758"/>
                  </a:moveTo>
                  <a:cubicBezTo>
                    <a:pt x="754823" y="898302"/>
                    <a:pt x="707275" y="899902"/>
                    <a:pt x="659497" y="888015"/>
                  </a:cubicBezTo>
                  <a:cubicBezTo>
                    <a:pt x="625436" y="879557"/>
                    <a:pt x="620864" y="874528"/>
                    <a:pt x="625664" y="837723"/>
                  </a:cubicBezTo>
                  <a:cubicBezTo>
                    <a:pt x="639838" y="839552"/>
                    <a:pt x="653782" y="842067"/>
                    <a:pt x="667955" y="845953"/>
                  </a:cubicBezTo>
                  <a:cubicBezTo>
                    <a:pt x="720533" y="860583"/>
                    <a:pt x="772883" y="864241"/>
                    <a:pt x="823632" y="838180"/>
                  </a:cubicBezTo>
                  <a:cubicBezTo>
                    <a:pt x="827518" y="836123"/>
                    <a:pt x="831633" y="834751"/>
                    <a:pt x="835976" y="833608"/>
                  </a:cubicBezTo>
                  <a:cubicBezTo>
                    <a:pt x="839405" y="832694"/>
                    <a:pt x="843063" y="832694"/>
                    <a:pt x="846492" y="832237"/>
                  </a:cubicBezTo>
                  <a:cubicBezTo>
                    <a:pt x="847406" y="834066"/>
                    <a:pt x="848778" y="835437"/>
                    <a:pt x="848778" y="836580"/>
                  </a:cubicBezTo>
                  <a:cubicBezTo>
                    <a:pt x="848778" y="878414"/>
                    <a:pt x="843749" y="884358"/>
                    <a:pt x="802829" y="890758"/>
                  </a:cubicBezTo>
                  <a:close/>
                  <a:moveTo>
                    <a:pt x="843749" y="816006"/>
                  </a:moveTo>
                  <a:cubicBezTo>
                    <a:pt x="841234" y="818521"/>
                    <a:pt x="838720" y="821035"/>
                    <a:pt x="835291" y="822636"/>
                  </a:cubicBezTo>
                  <a:cubicBezTo>
                    <a:pt x="793228" y="842981"/>
                    <a:pt x="749108" y="850296"/>
                    <a:pt x="703160" y="842524"/>
                  </a:cubicBezTo>
                  <a:cubicBezTo>
                    <a:pt x="682357" y="839095"/>
                    <a:pt x="661783" y="833608"/>
                    <a:pt x="641209" y="828351"/>
                  </a:cubicBezTo>
                  <a:cubicBezTo>
                    <a:pt x="623378" y="823779"/>
                    <a:pt x="618349" y="816692"/>
                    <a:pt x="618349" y="798861"/>
                  </a:cubicBezTo>
                  <a:cubicBezTo>
                    <a:pt x="618349" y="779887"/>
                    <a:pt x="623378" y="774630"/>
                    <a:pt x="642352" y="779659"/>
                  </a:cubicBezTo>
                  <a:cubicBezTo>
                    <a:pt x="683043" y="790860"/>
                    <a:pt x="724648" y="791546"/>
                    <a:pt x="766025" y="793603"/>
                  </a:cubicBezTo>
                  <a:cubicBezTo>
                    <a:pt x="777912" y="794289"/>
                    <a:pt x="788885" y="789260"/>
                    <a:pt x="800315" y="786745"/>
                  </a:cubicBezTo>
                  <a:cubicBezTo>
                    <a:pt x="808087" y="785145"/>
                    <a:pt x="815402" y="781030"/>
                    <a:pt x="822946" y="778516"/>
                  </a:cubicBezTo>
                  <a:cubicBezTo>
                    <a:pt x="831176" y="775773"/>
                    <a:pt x="840091" y="766629"/>
                    <a:pt x="848321" y="777601"/>
                  </a:cubicBezTo>
                  <a:cubicBezTo>
                    <a:pt x="855179" y="787431"/>
                    <a:pt x="852207" y="807548"/>
                    <a:pt x="843749" y="816006"/>
                  </a:cubicBezTo>
                  <a:close/>
                  <a:moveTo>
                    <a:pt x="1021828" y="454361"/>
                  </a:moveTo>
                  <a:cubicBezTo>
                    <a:pt x="994625" y="510368"/>
                    <a:pt x="961706" y="563175"/>
                    <a:pt x="926045" y="614381"/>
                  </a:cubicBezTo>
                  <a:cubicBezTo>
                    <a:pt x="897470" y="655072"/>
                    <a:pt x="871867" y="697820"/>
                    <a:pt x="844663" y="739654"/>
                  </a:cubicBezTo>
                  <a:cubicBezTo>
                    <a:pt x="831176" y="760456"/>
                    <a:pt x="813345" y="771429"/>
                    <a:pt x="790256" y="776687"/>
                  </a:cubicBezTo>
                  <a:cubicBezTo>
                    <a:pt x="784770" y="777830"/>
                    <a:pt x="781341" y="778059"/>
                    <a:pt x="779512" y="776458"/>
                  </a:cubicBezTo>
                  <a:cubicBezTo>
                    <a:pt x="779512" y="776687"/>
                    <a:pt x="779741" y="776916"/>
                    <a:pt x="779741" y="777144"/>
                  </a:cubicBezTo>
                  <a:cubicBezTo>
                    <a:pt x="774712" y="778744"/>
                    <a:pt x="768082" y="776916"/>
                    <a:pt x="763053" y="778059"/>
                  </a:cubicBezTo>
                  <a:cubicBezTo>
                    <a:pt x="761453" y="778059"/>
                    <a:pt x="759624" y="778287"/>
                    <a:pt x="758024" y="778287"/>
                  </a:cubicBezTo>
                  <a:cubicBezTo>
                    <a:pt x="754366" y="779887"/>
                    <a:pt x="749108" y="780116"/>
                    <a:pt x="740650" y="779887"/>
                  </a:cubicBezTo>
                  <a:cubicBezTo>
                    <a:pt x="737678" y="779887"/>
                    <a:pt x="734707" y="779430"/>
                    <a:pt x="731963" y="779202"/>
                  </a:cubicBezTo>
                  <a:cubicBezTo>
                    <a:pt x="731963" y="779202"/>
                    <a:pt x="731963" y="779430"/>
                    <a:pt x="731963" y="779430"/>
                  </a:cubicBezTo>
                  <a:cubicBezTo>
                    <a:pt x="724648" y="778973"/>
                    <a:pt x="717333" y="779202"/>
                    <a:pt x="710018" y="778287"/>
                  </a:cubicBezTo>
                  <a:cubicBezTo>
                    <a:pt x="702931" y="777373"/>
                    <a:pt x="697902" y="776230"/>
                    <a:pt x="694473" y="774401"/>
                  </a:cubicBezTo>
                  <a:cubicBezTo>
                    <a:pt x="694930" y="775087"/>
                    <a:pt x="695387" y="775544"/>
                    <a:pt x="695616" y="776001"/>
                  </a:cubicBezTo>
                  <a:cubicBezTo>
                    <a:pt x="689444" y="774858"/>
                    <a:pt x="676414" y="773715"/>
                    <a:pt x="670241" y="772801"/>
                  </a:cubicBezTo>
                  <a:cubicBezTo>
                    <a:pt x="670241" y="772572"/>
                    <a:pt x="670470" y="772344"/>
                    <a:pt x="670470" y="771658"/>
                  </a:cubicBezTo>
                  <a:cubicBezTo>
                    <a:pt x="644867" y="775544"/>
                    <a:pt x="634580" y="757256"/>
                    <a:pt x="625436" y="739197"/>
                  </a:cubicBezTo>
                  <a:cubicBezTo>
                    <a:pt x="614463" y="717708"/>
                    <a:pt x="604405" y="695534"/>
                    <a:pt x="591603" y="675189"/>
                  </a:cubicBezTo>
                  <a:cubicBezTo>
                    <a:pt x="588174" y="669702"/>
                    <a:pt x="584745" y="664444"/>
                    <a:pt x="581087" y="658958"/>
                  </a:cubicBezTo>
                  <a:cubicBezTo>
                    <a:pt x="580630" y="658272"/>
                    <a:pt x="580173" y="657586"/>
                    <a:pt x="579716" y="657129"/>
                  </a:cubicBezTo>
                  <a:cubicBezTo>
                    <a:pt x="576744" y="652557"/>
                    <a:pt x="573772" y="647985"/>
                    <a:pt x="570572" y="643185"/>
                  </a:cubicBezTo>
                  <a:cubicBezTo>
                    <a:pt x="552970" y="616438"/>
                    <a:pt x="535139" y="589921"/>
                    <a:pt x="519823" y="561803"/>
                  </a:cubicBezTo>
                  <a:cubicBezTo>
                    <a:pt x="487819" y="503510"/>
                    <a:pt x="455815" y="444303"/>
                    <a:pt x="446442" y="377094"/>
                  </a:cubicBezTo>
                  <a:cubicBezTo>
                    <a:pt x="440727" y="337318"/>
                    <a:pt x="413066" y="209759"/>
                    <a:pt x="511136" y="112376"/>
                  </a:cubicBezTo>
                  <a:cubicBezTo>
                    <a:pt x="563714" y="45853"/>
                    <a:pt x="635723" y="26651"/>
                    <a:pt x="679843" y="17735"/>
                  </a:cubicBezTo>
                  <a:cubicBezTo>
                    <a:pt x="738821" y="5619"/>
                    <a:pt x="851293" y="6534"/>
                    <a:pt x="940904" y="62084"/>
                  </a:cubicBezTo>
                  <a:cubicBezTo>
                    <a:pt x="940904" y="62084"/>
                    <a:pt x="940904" y="62084"/>
                    <a:pt x="940904" y="62084"/>
                  </a:cubicBezTo>
                  <a:cubicBezTo>
                    <a:pt x="943418" y="63684"/>
                    <a:pt x="945704" y="65055"/>
                    <a:pt x="948219" y="66656"/>
                  </a:cubicBezTo>
                  <a:cubicBezTo>
                    <a:pt x="948448" y="66884"/>
                    <a:pt x="948676" y="66884"/>
                    <a:pt x="948676" y="67113"/>
                  </a:cubicBezTo>
                  <a:cubicBezTo>
                    <a:pt x="951191" y="68713"/>
                    <a:pt x="953477" y="70313"/>
                    <a:pt x="955991" y="72142"/>
                  </a:cubicBezTo>
                  <a:cubicBezTo>
                    <a:pt x="955991" y="72142"/>
                    <a:pt x="955991" y="72142"/>
                    <a:pt x="955991" y="72142"/>
                  </a:cubicBezTo>
                  <a:cubicBezTo>
                    <a:pt x="958277" y="73742"/>
                    <a:pt x="960563" y="75342"/>
                    <a:pt x="962849" y="77171"/>
                  </a:cubicBezTo>
                  <a:cubicBezTo>
                    <a:pt x="963078" y="77400"/>
                    <a:pt x="963535" y="77628"/>
                    <a:pt x="963764" y="77857"/>
                  </a:cubicBezTo>
                  <a:cubicBezTo>
                    <a:pt x="966050" y="79686"/>
                    <a:pt x="968336" y="81286"/>
                    <a:pt x="970393" y="83115"/>
                  </a:cubicBezTo>
                  <a:cubicBezTo>
                    <a:pt x="970393" y="83115"/>
                    <a:pt x="970622" y="83115"/>
                    <a:pt x="970622" y="83343"/>
                  </a:cubicBezTo>
                  <a:cubicBezTo>
                    <a:pt x="972679" y="84944"/>
                    <a:pt x="974737" y="86772"/>
                    <a:pt x="976794" y="88601"/>
                  </a:cubicBezTo>
                  <a:cubicBezTo>
                    <a:pt x="977251" y="89058"/>
                    <a:pt x="977708" y="89287"/>
                    <a:pt x="978166" y="89744"/>
                  </a:cubicBezTo>
                  <a:cubicBezTo>
                    <a:pt x="980223" y="91573"/>
                    <a:pt x="982280" y="93402"/>
                    <a:pt x="984338" y="95459"/>
                  </a:cubicBezTo>
                  <a:cubicBezTo>
                    <a:pt x="984338" y="95459"/>
                    <a:pt x="984566" y="95688"/>
                    <a:pt x="984566" y="95688"/>
                  </a:cubicBezTo>
                  <a:cubicBezTo>
                    <a:pt x="986395" y="97517"/>
                    <a:pt x="988453" y="99345"/>
                    <a:pt x="990281" y="101174"/>
                  </a:cubicBezTo>
                  <a:cubicBezTo>
                    <a:pt x="990739" y="101631"/>
                    <a:pt x="991196" y="102089"/>
                    <a:pt x="991653" y="102774"/>
                  </a:cubicBezTo>
                  <a:cubicBezTo>
                    <a:pt x="993710" y="104832"/>
                    <a:pt x="995539" y="106889"/>
                    <a:pt x="997368" y="108947"/>
                  </a:cubicBezTo>
                  <a:cubicBezTo>
                    <a:pt x="1029372" y="147351"/>
                    <a:pt x="1052004" y="201072"/>
                    <a:pt x="1058862" y="250679"/>
                  </a:cubicBezTo>
                  <a:cubicBezTo>
                    <a:pt x="1071892" y="335946"/>
                    <a:pt x="1039430" y="418242"/>
                    <a:pt x="1021828" y="454361"/>
                  </a:cubicBezTo>
                  <a:close/>
                </a:path>
              </a:pathLst>
            </a:custGeom>
            <a:solidFill>
              <a:srgbClr val="000000"/>
            </a:solidFill>
            <a:ln w="2286" cap="flat">
              <a:noFill/>
              <a:prstDash val="solid"/>
              <a:miter/>
            </a:ln>
          </p:spPr>
          <p:txBody>
            <a:bodyPr rtlCol="0" anchor="ctr"/>
            <a:lstStyle/>
            <a:p>
              <a:endParaRPr lang="en-US"/>
            </a:p>
          </p:txBody>
        </p:sp>
        <p:sp>
          <p:nvSpPr>
            <p:cNvPr id="1058" name="Freeform 968">
              <a:extLst>
                <a:ext uri="{FF2B5EF4-FFF2-40B4-BE49-F238E27FC236}">
                  <a16:creationId xmlns:a16="http://schemas.microsoft.com/office/drawing/2014/main" id="{A615883E-5C57-2F10-7D6C-C8ACAC751A7F}"/>
                </a:ext>
              </a:extLst>
            </p:cNvPr>
            <p:cNvSpPr/>
            <p:nvPr/>
          </p:nvSpPr>
          <p:spPr>
            <a:xfrm>
              <a:off x="8766633" y="510303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9" name="Freeform 969">
              <a:extLst>
                <a:ext uri="{FF2B5EF4-FFF2-40B4-BE49-F238E27FC236}">
                  <a16:creationId xmlns:a16="http://schemas.microsoft.com/office/drawing/2014/main" id="{20F33406-ABA4-337F-ED0C-CD410C7A7DA9}"/>
                </a:ext>
              </a:extLst>
            </p:cNvPr>
            <p:cNvSpPr/>
            <p:nvPr/>
          </p:nvSpPr>
          <p:spPr>
            <a:xfrm>
              <a:off x="8762747" y="510760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60" name="Freeform 970">
              <a:extLst>
                <a:ext uri="{FF2B5EF4-FFF2-40B4-BE49-F238E27FC236}">
                  <a16:creationId xmlns:a16="http://schemas.microsoft.com/office/drawing/2014/main" id="{D84A3EAB-5A50-78A1-617C-F67407080CF2}"/>
                </a:ext>
              </a:extLst>
            </p:cNvPr>
            <p:cNvSpPr/>
            <p:nvPr/>
          </p:nvSpPr>
          <p:spPr>
            <a:xfrm>
              <a:off x="8862848" y="5255971"/>
              <a:ext cx="139014" cy="13180"/>
            </a:xfrm>
            <a:custGeom>
              <a:avLst/>
              <a:gdLst>
                <a:gd name="connsiteX0" fmla="*/ 120270 w 139014"/>
                <a:gd name="connsiteY0" fmla="*/ 1143 h 13180"/>
                <a:gd name="connsiteX1" fmla="*/ 48261 w 139014"/>
                <a:gd name="connsiteY1" fmla="*/ 0 h 13180"/>
                <a:gd name="connsiteX2" fmla="*/ 9170 w 139014"/>
                <a:gd name="connsiteY2" fmla="*/ 686 h 13180"/>
                <a:gd name="connsiteX3" fmla="*/ 26 w 139014"/>
                <a:gd name="connsiteY3" fmla="*/ 7544 h 13180"/>
                <a:gd name="connsiteX4" fmla="*/ 8256 w 139014"/>
                <a:gd name="connsiteY4" fmla="*/ 12802 h 13180"/>
                <a:gd name="connsiteX5" fmla="*/ 23572 w 139014"/>
                <a:gd name="connsiteY5" fmla="*/ 13030 h 13180"/>
                <a:gd name="connsiteX6" fmla="*/ 95581 w 139014"/>
                <a:gd name="connsiteY6" fmla="*/ 11659 h 13180"/>
                <a:gd name="connsiteX7" fmla="*/ 139015 w 139014"/>
                <a:gd name="connsiteY7" fmla="*/ 9830 h 13180"/>
                <a:gd name="connsiteX8" fmla="*/ 120270 w 139014"/>
                <a:gd name="connsiteY8" fmla="*/ 1143 h 1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14" h="13180">
                  <a:moveTo>
                    <a:pt x="120270" y="1143"/>
                  </a:moveTo>
                  <a:cubicBezTo>
                    <a:pt x="96267" y="915"/>
                    <a:pt x="72264" y="229"/>
                    <a:pt x="48261" y="0"/>
                  </a:cubicBezTo>
                  <a:cubicBezTo>
                    <a:pt x="35231" y="0"/>
                    <a:pt x="22200" y="0"/>
                    <a:pt x="9170" y="686"/>
                  </a:cubicBezTo>
                  <a:cubicBezTo>
                    <a:pt x="5284" y="915"/>
                    <a:pt x="-431" y="1372"/>
                    <a:pt x="26" y="7544"/>
                  </a:cubicBezTo>
                  <a:cubicBezTo>
                    <a:pt x="483" y="12116"/>
                    <a:pt x="4827" y="12573"/>
                    <a:pt x="8256" y="12802"/>
                  </a:cubicBezTo>
                  <a:cubicBezTo>
                    <a:pt x="13285" y="13259"/>
                    <a:pt x="18543" y="13259"/>
                    <a:pt x="23572" y="13030"/>
                  </a:cubicBezTo>
                  <a:cubicBezTo>
                    <a:pt x="47575" y="12573"/>
                    <a:pt x="71578" y="12345"/>
                    <a:pt x="95581" y="11659"/>
                  </a:cubicBezTo>
                  <a:cubicBezTo>
                    <a:pt x="109754" y="11202"/>
                    <a:pt x="123927" y="13945"/>
                    <a:pt x="139015" y="9830"/>
                  </a:cubicBezTo>
                  <a:cubicBezTo>
                    <a:pt x="134900" y="457"/>
                    <a:pt x="127356" y="1372"/>
                    <a:pt x="120270" y="1143"/>
                  </a:cubicBezTo>
                  <a:close/>
                </a:path>
              </a:pathLst>
            </a:custGeom>
            <a:solidFill>
              <a:srgbClr val="000000"/>
            </a:solidFill>
            <a:ln w="2286" cap="flat">
              <a:noFill/>
              <a:prstDash val="solid"/>
              <a:miter/>
            </a:ln>
          </p:spPr>
          <p:txBody>
            <a:bodyPr rtlCol="0" anchor="ctr"/>
            <a:lstStyle/>
            <a:p>
              <a:endParaRPr lang="en-US"/>
            </a:p>
          </p:txBody>
        </p:sp>
        <p:sp>
          <p:nvSpPr>
            <p:cNvPr id="1061" name="Freeform 971">
              <a:extLst>
                <a:ext uri="{FF2B5EF4-FFF2-40B4-BE49-F238E27FC236}">
                  <a16:creationId xmlns:a16="http://schemas.microsoft.com/office/drawing/2014/main" id="{8A086041-99CF-53A7-0D20-958DBA4DCB2F}"/>
                </a:ext>
              </a:extLst>
            </p:cNvPr>
            <p:cNvSpPr/>
            <p:nvPr/>
          </p:nvSpPr>
          <p:spPr>
            <a:xfrm>
              <a:off x="8281222" y="4830303"/>
              <a:ext cx="57015" cy="109742"/>
            </a:xfrm>
            <a:custGeom>
              <a:avLst/>
              <a:gdLst>
                <a:gd name="connsiteX0" fmla="*/ 3980 w 57015"/>
                <a:gd name="connsiteY0" fmla="*/ 11902 h 109742"/>
                <a:gd name="connsiteX1" fmla="*/ 45128 w 57015"/>
                <a:gd name="connsiteY1" fmla="*/ 89854 h 109742"/>
                <a:gd name="connsiteX2" fmla="*/ 57015 w 57015"/>
                <a:gd name="connsiteY2" fmla="*/ 109742 h 109742"/>
                <a:gd name="connsiteX3" fmla="*/ 26154 w 57015"/>
                <a:gd name="connsiteY3" fmla="*/ 14416 h 109742"/>
                <a:gd name="connsiteX4" fmla="*/ 11295 w 57015"/>
                <a:gd name="connsiteY4" fmla="*/ 1615 h 109742"/>
                <a:gd name="connsiteX5" fmla="*/ 1237 w 57015"/>
                <a:gd name="connsiteY5" fmla="*/ 2529 h 109742"/>
                <a:gd name="connsiteX6" fmla="*/ 3980 w 57015"/>
                <a:gd name="connsiteY6" fmla="*/ 11902 h 10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 h="109742">
                  <a:moveTo>
                    <a:pt x="3980" y="11902"/>
                  </a:moveTo>
                  <a:cubicBezTo>
                    <a:pt x="28212" y="32247"/>
                    <a:pt x="37584" y="60365"/>
                    <a:pt x="45128" y="89854"/>
                  </a:cubicBezTo>
                  <a:cubicBezTo>
                    <a:pt x="46500" y="95569"/>
                    <a:pt x="45357" y="103113"/>
                    <a:pt x="57015" y="109742"/>
                  </a:cubicBezTo>
                  <a:cubicBezTo>
                    <a:pt x="54729" y="72481"/>
                    <a:pt x="47871" y="40934"/>
                    <a:pt x="26154" y="14416"/>
                  </a:cubicBezTo>
                  <a:cubicBezTo>
                    <a:pt x="22039" y="9387"/>
                    <a:pt x="16553" y="5501"/>
                    <a:pt x="11295" y="1615"/>
                  </a:cubicBezTo>
                  <a:cubicBezTo>
                    <a:pt x="8323" y="-671"/>
                    <a:pt x="3980" y="-671"/>
                    <a:pt x="1237" y="2529"/>
                  </a:cubicBezTo>
                  <a:cubicBezTo>
                    <a:pt x="-1735" y="6415"/>
                    <a:pt x="1237" y="9616"/>
                    <a:pt x="3980" y="11902"/>
                  </a:cubicBezTo>
                  <a:close/>
                </a:path>
              </a:pathLst>
            </a:custGeom>
            <a:solidFill>
              <a:srgbClr val="000000"/>
            </a:solidFill>
            <a:ln w="2286" cap="flat">
              <a:noFill/>
              <a:prstDash val="solid"/>
              <a:miter/>
            </a:ln>
          </p:spPr>
          <p:txBody>
            <a:bodyPr rtlCol="0" anchor="ctr"/>
            <a:lstStyle/>
            <a:p>
              <a:endParaRPr lang="en-US"/>
            </a:p>
          </p:txBody>
        </p:sp>
        <p:sp>
          <p:nvSpPr>
            <p:cNvPr id="1062" name="Freeform 972">
              <a:extLst>
                <a:ext uri="{FF2B5EF4-FFF2-40B4-BE49-F238E27FC236}">
                  <a16:creationId xmlns:a16="http://schemas.microsoft.com/office/drawing/2014/main" id="{FFDAC902-D425-FB8A-792C-73665BB9C752}"/>
                </a:ext>
              </a:extLst>
            </p:cNvPr>
            <p:cNvSpPr/>
            <p:nvPr/>
          </p:nvSpPr>
          <p:spPr>
            <a:xfrm>
              <a:off x="7903196" y="5238826"/>
              <a:ext cx="123687" cy="14259"/>
            </a:xfrm>
            <a:custGeom>
              <a:avLst/>
              <a:gdLst>
                <a:gd name="connsiteX0" fmla="*/ 38191 w 123687"/>
                <a:gd name="connsiteY0" fmla="*/ 1372 h 14259"/>
                <a:gd name="connsiteX1" fmla="*/ 5501 w 123687"/>
                <a:gd name="connsiteY1" fmla="*/ 0 h 14259"/>
                <a:gd name="connsiteX2" fmla="*/ 14 w 123687"/>
                <a:gd name="connsiteY2" fmla="*/ 5487 h 14259"/>
                <a:gd name="connsiteX3" fmla="*/ 3672 w 123687"/>
                <a:gd name="connsiteY3" fmla="*/ 10287 h 14259"/>
                <a:gd name="connsiteX4" fmla="*/ 14188 w 123687"/>
                <a:gd name="connsiteY4" fmla="*/ 12573 h 14259"/>
                <a:gd name="connsiteX5" fmla="*/ 123687 w 123687"/>
                <a:gd name="connsiteY5" fmla="*/ 10059 h 14259"/>
                <a:gd name="connsiteX6" fmla="*/ 109971 w 123687"/>
                <a:gd name="connsiteY6" fmla="*/ 2286 h 14259"/>
                <a:gd name="connsiteX7" fmla="*/ 38191 w 123687"/>
                <a:gd name="connsiteY7" fmla="*/ 1372 h 1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87" h="14259">
                  <a:moveTo>
                    <a:pt x="38191" y="1372"/>
                  </a:moveTo>
                  <a:cubicBezTo>
                    <a:pt x="27218" y="1143"/>
                    <a:pt x="16474" y="229"/>
                    <a:pt x="5501" y="0"/>
                  </a:cubicBezTo>
                  <a:cubicBezTo>
                    <a:pt x="2300" y="0"/>
                    <a:pt x="-214" y="2286"/>
                    <a:pt x="14" y="5487"/>
                  </a:cubicBezTo>
                  <a:cubicBezTo>
                    <a:pt x="14" y="7087"/>
                    <a:pt x="2072" y="9601"/>
                    <a:pt x="3672" y="10287"/>
                  </a:cubicBezTo>
                  <a:cubicBezTo>
                    <a:pt x="6872" y="11659"/>
                    <a:pt x="10759" y="12116"/>
                    <a:pt x="14188" y="12573"/>
                  </a:cubicBezTo>
                  <a:cubicBezTo>
                    <a:pt x="50078" y="16002"/>
                    <a:pt x="85968" y="13716"/>
                    <a:pt x="123687" y="10059"/>
                  </a:cubicBezTo>
                  <a:cubicBezTo>
                    <a:pt x="118886" y="2286"/>
                    <a:pt x="114314" y="2972"/>
                    <a:pt x="109971" y="2286"/>
                  </a:cubicBezTo>
                  <a:cubicBezTo>
                    <a:pt x="86197" y="-2514"/>
                    <a:pt x="62194" y="1829"/>
                    <a:pt x="38191" y="1372"/>
                  </a:cubicBezTo>
                  <a:close/>
                </a:path>
              </a:pathLst>
            </a:custGeom>
            <a:solidFill>
              <a:srgbClr val="000000"/>
            </a:solidFill>
            <a:ln w="2286" cap="flat">
              <a:noFill/>
              <a:prstDash val="solid"/>
              <a:miter/>
            </a:ln>
          </p:spPr>
          <p:txBody>
            <a:bodyPr rtlCol="0" anchor="ctr"/>
            <a:lstStyle/>
            <a:p>
              <a:endParaRPr lang="en-US"/>
            </a:p>
          </p:txBody>
        </p:sp>
        <p:sp>
          <p:nvSpPr>
            <p:cNvPr id="1063" name="Freeform 973">
              <a:extLst>
                <a:ext uri="{FF2B5EF4-FFF2-40B4-BE49-F238E27FC236}">
                  <a16:creationId xmlns:a16="http://schemas.microsoft.com/office/drawing/2014/main" id="{3E37BDC0-7EF6-04A8-156F-4D64987E175E}"/>
                </a:ext>
              </a:extLst>
            </p:cNvPr>
            <p:cNvSpPr/>
            <p:nvPr/>
          </p:nvSpPr>
          <p:spPr>
            <a:xfrm>
              <a:off x="8906628" y="5100760"/>
              <a:ext cx="20954" cy="97831"/>
            </a:xfrm>
            <a:custGeom>
              <a:avLst/>
              <a:gdLst>
                <a:gd name="connsiteX0" fmla="*/ 1280 w 20954"/>
                <a:gd name="connsiteY0" fmla="*/ 97832 h 97831"/>
                <a:gd name="connsiteX1" fmla="*/ 20254 w 20954"/>
                <a:gd name="connsiteY1" fmla="*/ 43196 h 97831"/>
                <a:gd name="connsiteX2" fmla="*/ 15682 w 20954"/>
                <a:gd name="connsiteY2" fmla="*/ 6620 h 97831"/>
                <a:gd name="connsiteX3" fmla="*/ 6081 w 20954"/>
                <a:gd name="connsiteY3" fmla="*/ 677 h 97831"/>
                <a:gd name="connsiteX4" fmla="*/ 3338 w 20954"/>
                <a:gd name="connsiteY4" fmla="*/ 11878 h 97831"/>
                <a:gd name="connsiteX5" fmla="*/ 4024 w 20954"/>
                <a:gd name="connsiteY5" fmla="*/ 70171 h 97831"/>
                <a:gd name="connsiteX6" fmla="*/ 1280 w 20954"/>
                <a:gd name="connsiteY6" fmla="*/ 97832 h 97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4" h="97831">
                  <a:moveTo>
                    <a:pt x="1280" y="97832"/>
                  </a:moveTo>
                  <a:cubicBezTo>
                    <a:pt x="11796" y="77715"/>
                    <a:pt x="17740" y="61027"/>
                    <a:pt x="20254" y="43196"/>
                  </a:cubicBezTo>
                  <a:cubicBezTo>
                    <a:pt x="22083" y="30623"/>
                    <a:pt x="20254" y="18279"/>
                    <a:pt x="15682" y="6620"/>
                  </a:cubicBezTo>
                  <a:cubicBezTo>
                    <a:pt x="13853" y="2277"/>
                    <a:pt x="11339" y="-1609"/>
                    <a:pt x="6081" y="677"/>
                  </a:cubicBezTo>
                  <a:cubicBezTo>
                    <a:pt x="823" y="2963"/>
                    <a:pt x="1509" y="7306"/>
                    <a:pt x="3338" y="11878"/>
                  </a:cubicBezTo>
                  <a:cubicBezTo>
                    <a:pt x="11339" y="31309"/>
                    <a:pt x="8367" y="50511"/>
                    <a:pt x="4024" y="70171"/>
                  </a:cubicBezTo>
                  <a:cubicBezTo>
                    <a:pt x="2195" y="77258"/>
                    <a:pt x="-2149" y="84573"/>
                    <a:pt x="1280" y="97832"/>
                  </a:cubicBezTo>
                  <a:close/>
                </a:path>
              </a:pathLst>
            </a:custGeom>
            <a:solidFill>
              <a:srgbClr val="000000"/>
            </a:solidFill>
            <a:ln w="2286" cap="flat">
              <a:noFill/>
              <a:prstDash val="solid"/>
              <a:miter/>
            </a:ln>
          </p:spPr>
          <p:txBody>
            <a:bodyPr rtlCol="0" anchor="ctr"/>
            <a:lstStyle/>
            <a:p>
              <a:endParaRPr lang="en-US"/>
            </a:p>
          </p:txBody>
        </p:sp>
        <p:sp>
          <p:nvSpPr>
            <p:cNvPr id="1064" name="Freeform 974">
              <a:extLst>
                <a:ext uri="{FF2B5EF4-FFF2-40B4-BE49-F238E27FC236}">
                  <a16:creationId xmlns:a16="http://schemas.microsoft.com/office/drawing/2014/main" id="{F5BE23E9-EAB4-2D0D-A033-0255D847FD33}"/>
                </a:ext>
              </a:extLst>
            </p:cNvPr>
            <p:cNvSpPr/>
            <p:nvPr/>
          </p:nvSpPr>
          <p:spPr>
            <a:xfrm>
              <a:off x="9083647" y="4498485"/>
              <a:ext cx="81435" cy="22385"/>
            </a:xfrm>
            <a:custGeom>
              <a:avLst/>
              <a:gdLst>
                <a:gd name="connsiteX0" fmla="*/ 67948 w 81435"/>
                <a:gd name="connsiteY0" fmla="*/ 591 h 22385"/>
                <a:gd name="connsiteX1" fmla="*/ 5997 w 81435"/>
                <a:gd name="connsiteY1" fmla="*/ 8592 h 22385"/>
                <a:gd name="connsiteX2" fmla="*/ 54 w 81435"/>
                <a:gd name="connsiteY2" fmla="*/ 13392 h 22385"/>
                <a:gd name="connsiteX3" fmla="*/ 4626 w 81435"/>
                <a:gd name="connsiteY3" fmla="*/ 20022 h 22385"/>
                <a:gd name="connsiteX4" fmla="*/ 45317 w 81435"/>
                <a:gd name="connsiteY4" fmla="*/ 17736 h 22385"/>
                <a:gd name="connsiteX5" fmla="*/ 81435 w 81435"/>
                <a:gd name="connsiteY5" fmla="*/ 4248 h 22385"/>
                <a:gd name="connsiteX6" fmla="*/ 67948 w 81435"/>
                <a:gd name="connsiteY6" fmla="*/ 591 h 2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435" h="22385">
                  <a:moveTo>
                    <a:pt x="67948" y="591"/>
                  </a:moveTo>
                  <a:cubicBezTo>
                    <a:pt x="47374" y="4248"/>
                    <a:pt x="27943" y="15221"/>
                    <a:pt x="5997" y="8592"/>
                  </a:cubicBezTo>
                  <a:cubicBezTo>
                    <a:pt x="3483" y="7906"/>
                    <a:pt x="511" y="9963"/>
                    <a:pt x="54" y="13392"/>
                  </a:cubicBezTo>
                  <a:cubicBezTo>
                    <a:pt x="-403" y="16821"/>
                    <a:pt x="2111" y="19336"/>
                    <a:pt x="4626" y="20022"/>
                  </a:cubicBezTo>
                  <a:cubicBezTo>
                    <a:pt x="18342" y="23679"/>
                    <a:pt x="32058" y="23222"/>
                    <a:pt x="45317" y="17736"/>
                  </a:cubicBezTo>
                  <a:cubicBezTo>
                    <a:pt x="56518" y="13164"/>
                    <a:pt x="67262" y="7220"/>
                    <a:pt x="81435" y="4248"/>
                  </a:cubicBezTo>
                  <a:cubicBezTo>
                    <a:pt x="75263" y="-1238"/>
                    <a:pt x="71606" y="-95"/>
                    <a:pt x="67948" y="591"/>
                  </a:cubicBezTo>
                  <a:close/>
                </a:path>
              </a:pathLst>
            </a:custGeom>
            <a:solidFill>
              <a:srgbClr val="000000"/>
            </a:solidFill>
            <a:ln w="2286" cap="flat">
              <a:noFill/>
              <a:prstDash val="solid"/>
              <a:miter/>
            </a:ln>
          </p:spPr>
          <p:txBody>
            <a:bodyPr rtlCol="0" anchor="ctr"/>
            <a:lstStyle/>
            <a:p>
              <a:endParaRPr lang="en-US"/>
            </a:p>
          </p:txBody>
        </p:sp>
        <p:sp>
          <p:nvSpPr>
            <p:cNvPr id="1065" name="Freeform 975">
              <a:extLst>
                <a:ext uri="{FF2B5EF4-FFF2-40B4-BE49-F238E27FC236}">
                  <a16:creationId xmlns:a16="http://schemas.microsoft.com/office/drawing/2014/main" id="{2E50D2DB-AC28-336B-732C-DEA48F48A022}"/>
                </a:ext>
              </a:extLst>
            </p:cNvPr>
            <p:cNvSpPr/>
            <p:nvPr/>
          </p:nvSpPr>
          <p:spPr>
            <a:xfrm>
              <a:off x="8423047" y="4348286"/>
              <a:ext cx="74178" cy="51239"/>
            </a:xfrm>
            <a:custGeom>
              <a:avLst/>
              <a:gdLst>
                <a:gd name="connsiteX0" fmla="*/ 24231 w 74178"/>
                <a:gd name="connsiteY0" fmla="*/ 8144 h 51239"/>
                <a:gd name="connsiteX1" fmla="*/ 0 w 74178"/>
                <a:gd name="connsiteY1" fmla="*/ 600 h 51239"/>
                <a:gd name="connsiteX2" fmla="*/ 49377 w 74178"/>
                <a:gd name="connsiteY2" fmla="*/ 40148 h 51239"/>
                <a:gd name="connsiteX3" fmla="*/ 65837 w 74178"/>
                <a:gd name="connsiteY3" fmla="*/ 50664 h 51239"/>
                <a:gd name="connsiteX4" fmla="*/ 73380 w 74178"/>
                <a:gd name="connsiteY4" fmla="*/ 47920 h 51239"/>
                <a:gd name="connsiteX5" fmla="*/ 70637 w 74178"/>
                <a:gd name="connsiteY5" fmla="*/ 40834 h 51239"/>
                <a:gd name="connsiteX6" fmla="*/ 24231 w 74178"/>
                <a:gd name="connsiteY6" fmla="*/ 8144 h 5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78" h="51239">
                  <a:moveTo>
                    <a:pt x="24231" y="8144"/>
                  </a:moveTo>
                  <a:cubicBezTo>
                    <a:pt x="17602" y="4029"/>
                    <a:pt x="11430" y="-1914"/>
                    <a:pt x="0" y="600"/>
                  </a:cubicBezTo>
                  <a:cubicBezTo>
                    <a:pt x="17831" y="14088"/>
                    <a:pt x="34747" y="25518"/>
                    <a:pt x="49377" y="40148"/>
                  </a:cubicBezTo>
                  <a:cubicBezTo>
                    <a:pt x="53949" y="44720"/>
                    <a:pt x="60122" y="47692"/>
                    <a:pt x="65837" y="50664"/>
                  </a:cubicBezTo>
                  <a:cubicBezTo>
                    <a:pt x="68351" y="52035"/>
                    <a:pt x="71780" y="50892"/>
                    <a:pt x="73380" y="47920"/>
                  </a:cubicBezTo>
                  <a:cubicBezTo>
                    <a:pt x="75438" y="44720"/>
                    <a:pt x="73152" y="41977"/>
                    <a:pt x="70637" y="40834"/>
                  </a:cubicBezTo>
                  <a:cubicBezTo>
                    <a:pt x="52806" y="33519"/>
                    <a:pt x="40233" y="18431"/>
                    <a:pt x="24231" y="8144"/>
                  </a:cubicBezTo>
                  <a:close/>
                </a:path>
              </a:pathLst>
            </a:custGeom>
            <a:solidFill>
              <a:srgbClr val="000000"/>
            </a:solidFill>
            <a:ln w="2286" cap="flat">
              <a:noFill/>
              <a:prstDash val="solid"/>
              <a:miter/>
            </a:ln>
          </p:spPr>
          <p:txBody>
            <a:bodyPr rtlCol="0" anchor="ctr"/>
            <a:lstStyle/>
            <a:p>
              <a:endParaRPr lang="en-US"/>
            </a:p>
          </p:txBody>
        </p:sp>
        <p:sp>
          <p:nvSpPr>
            <p:cNvPr id="1066" name="Freeform 976">
              <a:extLst>
                <a:ext uri="{FF2B5EF4-FFF2-40B4-BE49-F238E27FC236}">
                  <a16:creationId xmlns:a16="http://schemas.microsoft.com/office/drawing/2014/main" id="{94D16E88-0CA5-D5BF-A7A5-BFCFFBA52AC5}"/>
                </a:ext>
              </a:extLst>
            </p:cNvPr>
            <p:cNvSpPr/>
            <p:nvPr/>
          </p:nvSpPr>
          <p:spPr>
            <a:xfrm>
              <a:off x="8303032" y="4584748"/>
              <a:ext cx="91668" cy="16741"/>
            </a:xfrm>
            <a:custGeom>
              <a:avLst/>
              <a:gdLst>
                <a:gd name="connsiteX0" fmla="*/ 0 w 91668"/>
                <a:gd name="connsiteY0" fmla="*/ 2797 h 16741"/>
                <a:gd name="connsiteX1" fmla="*/ 91668 w 91668"/>
                <a:gd name="connsiteY1" fmla="*/ 16741 h 16741"/>
                <a:gd name="connsiteX2" fmla="*/ 0 w 91668"/>
                <a:gd name="connsiteY2" fmla="*/ 2797 h 16741"/>
              </a:gdLst>
              <a:ahLst/>
              <a:cxnLst>
                <a:cxn ang="0">
                  <a:pos x="connsiteX0" y="connsiteY0"/>
                </a:cxn>
                <a:cxn ang="0">
                  <a:pos x="connsiteX1" y="connsiteY1"/>
                </a:cxn>
                <a:cxn ang="0">
                  <a:pos x="connsiteX2" y="connsiteY2"/>
                </a:cxn>
              </a:cxnLst>
              <a:rect l="l" t="t" r="r" b="b"/>
              <a:pathLst>
                <a:path w="91668" h="16741">
                  <a:moveTo>
                    <a:pt x="0" y="2797"/>
                  </a:moveTo>
                  <a:cubicBezTo>
                    <a:pt x="30632" y="7369"/>
                    <a:pt x="58979" y="11712"/>
                    <a:pt x="91668" y="16741"/>
                  </a:cubicBezTo>
                  <a:cubicBezTo>
                    <a:pt x="76124" y="2111"/>
                    <a:pt x="31089" y="-4061"/>
                    <a:pt x="0" y="2797"/>
                  </a:cubicBezTo>
                  <a:close/>
                </a:path>
              </a:pathLst>
            </a:custGeom>
            <a:solidFill>
              <a:srgbClr val="000000"/>
            </a:solidFill>
            <a:ln w="2286" cap="flat">
              <a:noFill/>
              <a:prstDash val="solid"/>
              <a:miter/>
            </a:ln>
          </p:spPr>
          <p:txBody>
            <a:bodyPr rtlCol="0" anchor="ctr"/>
            <a:lstStyle/>
            <a:p>
              <a:endParaRPr lang="en-US"/>
            </a:p>
          </p:txBody>
        </p:sp>
        <p:sp>
          <p:nvSpPr>
            <p:cNvPr id="1067" name="Freeform 977">
              <a:extLst>
                <a:ext uri="{FF2B5EF4-FFF2-40B4-BE49-F238E27FC236}">
                  <a16:creationId xmlns:a16="http://schemas.microsoft.com/office/drawing/2014/main" id="{B8120905-E552-89B7-11B7-1861C6E2992B}"/>
                </a:ext>
              </a:extLst>
            </p:cNvPr>
            <p:cNvSpPr/>
            <p:nvPr/>
          </p:nvSpPr>
          <p:spPr>
            <a:xfrm>
              <a:off x="8374584" y="4825288"/>
              <a:ext cx="70180" cy="34518"/>
            </a:xfrm>
            <a:custGeom>
              <a:avLst/>
              <a:gdLst>
                <a:gd name="connsiteX0" fmla="*/ 70180 w 70180"/>
                <a:gd name="connsiteY0" fmla="*/ 0 h 34518"/>
                <a:gd name="connsiteX1" fmla="*/ 0 w 70180"/>
                <a:gd name="connsiteY1" fmla="*/ 34518 h 34518"/>
                <a:gd name="connsiteX2" fmla="*/ 70180 w 70180"/>
                <a:gd name="connsiteY2" fmla="*/ 0 h 34518"/>
              </a:gdLst>
              <a:ahLst/>
              <a:cxnLst>
                <a:cxn ang="0">
                  <a:pos x="connsiteX0" y="connsiteY0"/>
                </a:cxn>
                <a:cxn ang="0">
                  <a:pos x="connsiteX1" y="connsiteY1"/>
                </a:cxn>
                <a:cxn ang="0">
                  <a:pos x="connsiteX2" y="connsiteY2"/>
                </a:cxn>
              </a:cxnLst>
              <a:rect l="l" t="t" r="r" b="b"/>
              <a:pathLst>
                <a:path w="70180" h="34518">
                  <a:moveTo>
                    <a:pt x="70180" y="0"/>
                  </a:moveTo>
                  <a:cubicBezTo>
                    <a:pt x="51435" y="2057"/>
                    <a:pt x="5486" y="25374"/>
                    <a:pt x="0" y="34518"/>
                  </a:cubicBezTo>
                  <a:cubicBezTo>
                    <a:pt x="23774" y="23317"/>
                    <a:pt x="52806" y="23774"/>
                    <a:pt x="70180" y="0"/>
                  </a:cubicBezTo>
                  <a:close/>
                </a:path>
              </a:pathLst>
            </a:custGeom>
            <a:solidFill>
              <a:srgbClr val="000000"/>
            </a:solidFill>
            <a:ln w="2286" cap="flat">
              <a:noFill/>
              <a:prstDash val="solid"/>
              <a:miter/>
            </a:ln>
          </p:spPr>
          <p:txBody>
            <a:bodyPr rtlCol="0" anchor="ctr"/>
            <a:lstStyle/>
            <a:p>
              <a:endParaRPr lang="en-US"/>
            </a:p>
          </p:txBody>
        </p:sp>
        <p:sp>
          <p:nvSpPr>
            <p:cNvPr id="1068" name="Freeform 978">
              <a:extLst>
                <a:ext uri="{FF2B5EF4-FFF2-40B4-BE49-F238E27FC236}">
                  <a16:creationId xmlns:a16="http://schemas.microsoft.com/office/drawing/2014/main" id="{0A5423AC-4F43-6DBD-0C7C-C9E2C51A4133}"/>
                </a:ext>
              </a:extLst>
            </p:cNvPr>
            <p:cNvSpPr/>
            <p:nvPr/>
          </p:nvSpPr>
          <p:spPr>
            <a:xfrm>
              <a:off x="8946054" y="4295622"/>
              <a:ext cx="45750" cy="51426"/>
            </a:xfrm>
            <a:custGeom>
              <a:avLst/>
              <a:gdLst>
                <a:gd name="connsiteX0" fmla="*/ 10545 w 45750"/>
                <a:gd name="connsiteY0" fmla="*/ 47549 h 51426"/>
                <a:gd name="connsiteX1" fmla="*/ 33177 w 45750"/>
                <a:gd name="connsiteY1" fmla="*/ 18517 h 51426"/>
                <a:gd name="connsiteX2" fmla="*/ 45750 w 45750"/>
                <a:gd name="connsiteY2" fmla="*/ 0 h 51426"/>
                <a:gd name="connsiteX3" fmla="*/ 1401 w 45750"/>
                <a:gd name="connsiteY3" fmla="*/ 42062 h 51426"/>
                <a:gd name="connsiteX4" fmla="*/ 1858 w 45750"/>
                <a:gd name="connsiteY4" fmla="*/ 49835 h 51426"/>
                <a:gd name="connsiteX5" fmla="*/ 10545 w 45750"/>
                <a:gd name="connsiteY5" fmla="*/ 47549 h 5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0" h="51426">
                  <a:moveTo>
                    <a:pt x="10545" y="47549"/>
                  </a:moveTo>
                  <a:cubicBezTo>
                    <a:pt x="17403" y="37262"/>
                    <a:pt x="24947" y="27661"/>
                    <a:pt x="33177" y="18517"/>
                  </a:cubicBezTo>
                  <a:cubicBezTo>
                    <a:pt x="37291" y="13716"/>
                    <a:pt x="45064" y="10973"/>
                    <a:pt x="45750" y="0"/>
                  </a:cubicBezTo>
                  <a:cubicBezTo>
                    <a:pt x="24947" y="10287"/>
                    <a:pt x="12603" y="25603"/>
                    <a:pt x="1401" y="42062"/>
                  </a:cubicBezTo>
                  <a:cubicBezTo>
                    <a:pt x="-199" y="44577"/>
                    <a:pt x="-885" y="47549"/>
                    <a:pt x="1858" y="49835"/>
                  </a:cubicBezTo>
                  <a:cubicBezTo>
                    <a:pt x="5287" y="53264"/>
                    <a:pt x="8488" y="50521"/>
                    <a:pt x="10545" y="47549"/>
                  </a:cubicBezTo>
                  <a:close/>
                </a:path>
              </a:pathLst>
            </a:custGeom>
            <a:solidFill>
              <a:srgbClr val="000000"/>
            </a:solidFill>
            <a:ln w="2286" cap="flat">
              <a:noFill/>
              <a:prstDash val="solid"/>
              <a:miter/>
            </a:ln>
          </p:spPr>
          <p:txBody>
            <a:bodyPr rtlCol="0" anchor="ctr"/>
            <a:lstStyle/>
            <a:p>
              <a:endParaRPr lang="en-US"/>
            </a:p>
          </p:txBody>
        </p:sp>
        <p:sp>
          <p:nvSpPr>
            <p:cNvPr id="1069" name="Freeform 979">
              <a:extLst>
                <a:ext uri="{FF2B5EF4-FFF2-40B4-BE49-F238E27FC236}">
                  <a16:creationId xmlns:a16="http://schemas.microsoft.com/office/drawing/2014/main" id="{2B2AF0E2-44D0-4E24-BB1C-33B092B7F551}"/>
                </a:ext>
              </a:extLst>
            </p:cNvPr>
            <p:cNvSpPr/>
            <p:nvPr/>
          </p:nvSpPr>
          <p:spPr>
            <a:xfrm>
              <a:off x="9098517" y="4694046"/>
              <a:ext cx="61765" cy="24232"/>
            </a:xfrm>
            <a:custGeom>
              <a:avLst/>
              <a:gdLst>
                <a:gd name="connsiteX0" fmla="*/ 8273 w 61765"/>
                <a:gd name="connsiteY0" fmla="*/ 254 h 24232"/>
                <a:gd name="connsiteX1" fmla="*/ 44 w 61765"/>
                <a:gd name="connsiteY1" fmla="*/ 4369 h 24232"/>
                <a:gd name="connsiteX2" fmla="*/ 6673 w 61765"/>
                <a:gd name="connsiteY2" fmla="*/ 11455 h 24232"/>
                <a:gd name="connsiteX3" fmla="*/ 40049 w 61765"/>
                <a:gd name="connsiteY3" fmla="*/ 21514 h 24232"/>
                <a:gd name="connsiteX4" fmla="*/ 61766 w 61765"/>
                <a:gd name="connsiteY4" fmla="*/ 21285 h 24232"/>
                <a:gd name="connsiteX5" fmla="*/ 33419 w 61765"/>
                <a:gd name="connsiteY5" fmla="*/ 7569 h 24232"/>
                <a:gd name="connsiteX6" fmla="*/ 8273 w 61765"/>
                <a:gd name="connsiteY6" fmla="*/ 254 h 2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65" h="24232">
                  <a:moveTo>
                    <a:pt x="8273" y="254"/>
                  </a:moveTo>
                  <a:cubicBezTo>
                    <a:pt x="4616" y="25"/>
                    <a:pt x="730" y="-1118"/>
                    <a:pt x="44" y="4369"/>
                  </a:cubicBezTo>
                  <a:cubicBezTo>
                    <a:pt x="-413" y="8941"/>
                    <a:pt x="2787" y="10998"/>
                    <a:pt x="6673" y="11455"/>
                  </a:cubicBezTo>
                  <a:cubicBezTo>
                    <a:pt x="18560" y="12827"/>
                    <a:pt x="29076" y="17399"/>
                    <a:pt x="40049" y="21514"/>
                  </a:cubicBezTo>
                  <a:cubicBezTo>
                    <a:pt x="45535" y="23571"/>
                    <a:pt x="52165" y="26543"/>
                    <a:pt x="61766" y="21285"/>
                  </a:cubicBezTo>
                  <a:cubicBezTo>
                    <a:pt x="50564" y="15799"/>
                    <a:pt x="41878" y="11913"/>
                    <a:pt x="33419" y="7569"/>
                  </a:cubicBezTo>
                  <a:cubicBezTo>
                    <a:pt x="25418" y="3683"/>
                    <a:pt x="17189" y="711"/>
                    <a:pt x="8273" y="254"/>
                  </a:cubicBezTo>
                  <a:close/>
                </a:path>
              </a:pathLst>
            </a:custGeom>
            <a:solidFill>
              <a:srgbClr val="000000"/>
            </a:solidFill>
            <a:ln w="2286" cap="flat">
              <a:noFill/>
              <a:prstDash val="solid"/>
              <a:miter/>
            </a:ln>
          </p:spPr>
          <p:txBody>
            <a:bodyPr rtlCol="0" anchor="ctr"/>
            <a:lstStyle/>
            <a:p>
              <a:endParaRPr lang="en-US"/>
            </a:p>
          </p:txBody>
        </p:sp>
        <p:sp>
          <p:nvSpPr>
            <p:cNvPr id="1070" name="Freeform 980">
              <a:extLst>
                <a:ext uri="{FF2B5EF4-FFF2-40B4-BE49-F238E27FC236}">
                  <a16:creationId xmlns:a16="http://schemas.microsoft.com/office/drawing/2014/main" id="{96115336-50DB-523E-6795-7CD261D87530}"/>
                </a:ext>
              </a:extLst>
            </p:cNvPr>
            <p:cNvSpPr/>
            <p:nvPr/>
          </p:nvSpPr>
          <p:spPr>
            <a:xfrm>
              <a:off x="8705399" y="4237101"/>
              <a:ext cx="13897" cy="70016"/>
            </a:xfrm>
            <a:custGeom>
              <a:avLst/>
              <a:gdLst>
                <a:gd name="connsiteX0" fmla="*/ 2256 w 13897"/>
                <a:gd name="connsiteY0" fmla="*/ 64465 h 70016"/>
                <a:gd name="connsiteX1" fmla="*/ 10028 w 13897"/>
                <a:gd name="connsiteY1" fmla="*/ 69723 h 70016"/>
                <a:gd name="connsiteX2" fmla="*/ 13686 w 13897"/>
                <a:gd name="connsiteY2" fmla="*/ 62865 h 70016"/>
                <a:gd name="connsiteX3" fmla="*/ 3170 w 13897"/>
                <a:gd name="connsiteY3" fmla="*/ 0 h 70016"/>
                <a:gd name="connsiteX4" fmla="*/ 2256 w 13897"/>
                <a:gd name="connsiteY4" fmla="*/ 64465 h 70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97" h="70016">
                  <a:moveTo>
                    <a:pt x="2256" y="64465"/>
                  </a:moveTo>
                  <a:cubicBezTo>
                    <a:pt x="2941" y="68580"/>
                    <a:pt x="5685" y="70866"/>
                    <a:pt x="10028" y="69723"/>
                  </a:cubicBezTo>
                  <a:cubicBezTo>
                    <a:pt x="13457" y="68809"/>
                    <a:pt x="14371" y="65608"/>
                    <a:pt x="13686" y="62865"/>
                  </a:cubicBezTo>
                  <a:cubicBezTo>
                    <a:pt x="9114" y="43663"/>
                    <a:pt x="11628" y="23546"/>
                    <a:pt x="3170" y="0"/>
                  </a:cubicBezTo>
                  <a:cubicBezTo>
                    <a:pt x="-259" y="24232"/>
                    <a:pt x="-1402" y="44348"/>
                    <a:pt x="2256" y="64465"/>
                  </a:cubicBezTo>
                  <a:close/>
                </a:path>
              </a:pathLst>
            </a:custGeom>
            <a:solidFill>
              <a:srgbClr val="000000"/>
            </a:solidFill>
            <a:ln w="2286" cap="flat">
              <a:noFill/>
              <a:prstDash val="solid"/>
              <a:miter/>
            </a:ln>
          </p:spPr>
          <p:txBody>
            <a:bodyPr rtlCol="0" anchor="ctr"/>
            <a:lstStyle/>
            <a:p>
              <a:endParaRPr lang="en-US"/>
            </a:p>
          </p:txBody>
        </p:sp>
        <p:sp>
          <p:nvSpPr>
            <p:cNvPr id="1071" name="Freeform 981">
              <a:extLst>
                <a:ext uri="{FF2B5EF4-FFF2-40B4-BE49-F238E27FC236}">
                  <a16:creationId xmlns:a16="http://schemas.microsoft.com/office/drawing/2014/main" id="{D467874E-9D9E-87C4-4731-A34839466A40}"/>
                </a:ext>
              </a:extLst>
            </p:cNvPr>
            <p:cNvSpPr/>
            <p:nvPr/>
          </p:nvSpPr>
          <p:spPr>
            <a:xfrm>
              <a:off x="9009414" y="4882112"/>
              <a:ext cx="39415" cy="37588"/>
            </a:xfrm>
            <a:custGeom>
              <a:avLst/>
              <a:gdLst>
                <a:gd name="connsiteX0" fmla="*/ 9594 w 39415"/>
                <a:gd name="connsiteY0" fmla="*/ 2155 h 37588"/>
                <a:gd name="connsiteX1" fmla="*/ 1822 w 39415"/>
                <a:gd name="connsiteY1" fmla="*/ 1240 h 37588"/>
                <a:gd name="connsiteX2" fmla="*/ 3193 w 39415"/>
                <a:gd name="connsiteY2" fmla="*/ 10613 h 37588"/>
                <a:gd name="connsiteX3" fmla="*/ 35426 w 39415"/>
                <a:gd name="connsiteY3" fmla="*/ 37588 h 37588"/>
                <a:gd name="connsiteX4" fmla="*/ 38855 w 39415"/>
                <a:gd name="connsiteY4" fmla="*/ 30730 h 37588"/>
                <a:gd name="connsiteX5" fmla="*/ 9594 w 39415"/>
                <a:gd name="connsiteY5" fmla="*/ 2155 h 3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5" h="37588">
                  <a:moveTo>
                    <a:pt x="9594" y="2155"/>
                  </a:moveTo>
                  <a:cubicBezTo>
                    <a:pt x="7308" y="554"/>
                    <a:pt x="4336" y="-1274"/>
                    <a:pt x="1822" y="1240"/>
                  </a:cubicBezTo>
                  <a:cubicBezTo>
                    <a:pt x="-1379" y="4669"/>
                    <a:pt x="-7" y="8784"/>
                    <a:pt x="3193" y="10613"/>
                  </a:cubicBezTo>
                  <a:cubicBezTo>
                    <a:pt x="14852" y="17928"/>
                    <a:pt x="24453" y="27986"/>
                    <a:pt x="35426" y="37588"/>
                  </a:cubicBezTo>
                  <a:cubicBezTo>
                    <a:pt x="39083" y="34844"/>
                    <a:pt x="40226" y="32558"/>
                    <a:pt x="38855" y="30730"/>
                  </a:cubicBezTo>
                  <a:cubicBezTo>
                    <a:pt x="31311" y="19071"/>
                    <a:pt x="21253" y="9698"/>
                    <a:pt x="9594" y="2155"/>
                  </a:cubicBezTo>
                  <a:close/>
                </a:path>
              </a:pathLst>
            </a:custGeom>
            <a:solidFill>
              <a:srgbClr val="000000"/>
            </a:solidFill>
            <a:ln w="2286" cap="flat">
              <a:noFill/>
              <a:prstDash val="solid"/>
              <a:miter/>
            </a:ln>
          </p:spPr>
          <p:txBody>
            <a:bodyPr rtlCol="0" anchor="ctr"/>
            <a:lstStyle/>
            <a:p>
              <a:endParaRPr lang="en-US"/>
            </a:p>
          </p:txBody>
        </p:sp>
        <p:sp>
          <p:nvSpPr>
            <p:cNvPr id="1072" name="Freeform 982">
              <a:extLst>
                <a:ext uri="{FF2B5EF4-FFF2-40B4-BE49-F238E27FC236}">
                  <a16:creationId xmlns:a16="http://schemas.microsoft.com/office/drawing/2014/main" id="{14617695-8538-9127-A69D-EB62A19448E5}"/>
                </a:ext>
              </a:extLst>
            </p:cNvPr>
            <p:cNvSpPr/>
            <p:nvPr/>
          </p:nvSpPr>
          <p:spPr>
            <a:xfrm>
              <a:off x="8626785" y="4797491"/>
              <a:ext cx="238837" cy="310575"/>
            </a:xfrm>
            <a:custGeom>
              <a:avLst/>
              <a:gdLst>
                <a:gd name="connsiteX0" fmla="*/ 154936 w 238837"/>
                <a:gd name="connsiteY0" fmla="*/ 298688 h 310575"/>
                <a:gd name="connsiteX1" fmla="*/ 165223 w 238837"/>
                <a:gd name="connsiteY1" fmla="*/ 202676 h 310575"/>
                <a:gd name="connsiteX2" fmla="*/ 167280 w 238837"/>
                <a:gd name="connsiteY2" fmla="*/ 187360 h 310575"/>
                <a:gd name="connsiteX3" fmla="*/ 175967 w 238837"/>
                <a:gd name="connsiteY3" fmla="*/ 126552 h 310575"/>
                <a:gd name="connsiteX4" fmla="*/ 206828 w 238837"/>
                <a:gd name="connsiteY4" fmla="*/ 68488 h 310575"/>
                <a:gd name="connsiteX5" fmla="*/ 229231 w 238837"/>
                <a:gd name="connsiteY5" fmla="*/ 47457 h 310575"/>
                <a:gd name="connsiteX6" fmla="*/ 236089 w 238837"/>
                <a:gd name="connsiteY6" fmla="*/ 15453 h 310575"/>
                <a:gd name="connsiteX7" fmla="*/ 201799 w 238837"/>
                <a:gd name="connsiteY7" fmla="*/ 594 h 310575"/>
                <a:gd name="connsiteX8" fmla="*/ 138705 w 238837"/>
                <a:gd name="connsiteY8" fmla="*/ 30083 h 310575"/>
                <a:gd name="connsiteX9" fmla="*/ 97100 w 238837"/>
                <a:gd name="connsiteY9" fmla="*/ 25511 h 310575"/>
                <a:gd name="connsiteX10" fmla="*/ 27149 w 238837"/>
                <a:gd name="connsiteY10" fmla="*/ 594 h 310575"/>
                <a:gd name="connsiteX11" fmla="*/ 1774 w 238837"/>
                <a:gd name="connsiteY11" fmla="*/ 30769 h 310575"/>
                <a:gd name="connsiteX12" fmla="*/ 33321 w 238837"/>
                <a:gd name="connsiteY12" fmla="*/ 89748 h 310575"/>
                <a:gd name="connsiteX13" fmla="*/ 43608 w 238837"/>
                <a:gd name="connsiteY13" fmla="*/ 213420 h 310575"/>
                <a:gd name="connsiteX14" fmla="*/ 43836 w 238837"/>
                <a:gd name="connsiteY14" fmla="*/ 217078 h 310575"/>
                <a:gd name="connsiteX15" fmla="*/ 44294 w 238837"/>
                <a:gd name="connsiteY15" fmla="*/ 224622 h 310575"/>
                <a:gd name="connsiteX16" fmla="*/ 44751 w 238837"/>
                <a:gd name="connsiteY16" fmla="*/ 229651 h 310575"/>
                <a:gd name="connsiteX17" fmla="*/ 45208 w 238837"/>
                <a:gd name="connsiteY17" fmla="*/ 236280 h 310575"/>
                <a:gd name="connsiteX18" fmla="*/ 45665 w 238837"/>
                <a:gd name="connsiteY18" fmla="*/ 242224 h 310575"/>
                <a:gd name="connsiteX19" fmla="*/ 46122 w 238837"/>
                <a:gd name="connsiteY19" fmla="*/ 248396 h 310575"/>
                <a:gd name="connsiteX20" fmla="*/ 46580 w 238837"/>
                <a:gd name="connsiteY20" fmla="*/ 254797 h 310575"/>
                <a:gd name="connsiteX21" fmla="*/ 47037 w 238837"/>
                <a:gd name="connsiteY21" fmla="*/ 260512 h 310575"/>
                <a:gd name="connsiteX22" fmla="*/ 47494 w 238837"/>
                <a:gd name="connsiteY22" fmla="*/ 267599 h 310575"/>
                <a:gd name="connsiteX23" fmla="*/ 47723 w 238837"/>
                <a:gd name="connsiteY23" fmla="*/ 272856 h 310575"/>
                <a:gd name="connsiteX24" fmla="*/ 48180 w 238837"/>
                <a:gd name="connsiteY24" fmla="*/ 280857 h 310575"/>
                <a:gd name="connsiteX25" fmla="*/ 48408 w 238837"/>
                <a:gd name="connsiteY25" fmla="*/ 285201 h 310575"/>
                <a:gd name="connsiteX26" fmla="*/ 48866 w 238837"/>
                <a:gd name="connsiteY26" fmla="*/ 297545 h 310575"/>
                <a:gd name="connsiteX27" fmla="*/ 47265 w 238837"/>
                <a:gd name="connsiteY27" fmla="*/ 303717 h 310575"/>
                <a:gd name="connsiteX28" fmla="*/ 47037 w 238837"/>
                <a:gd name="connsiteY28" fmla="*/ 304860 h 310575"/>
                <a:gd name="connsiteX29" fmla="*/ 72411 w 238837"/>
                <a:gd name="connsiteY29" fmla="*/ 308061 h 310575"/>
                <a:gd name="connsiteX30" fmla="*/ 71268 w 238837"/>
                <a:gd name="connsiteY30" fmla="*/ 306461 h 310575"/>
                <a:gd name="connsiteX31" fmla="*/ 62810 w 238837"/>
                <a:gd name="connsiteY31" fmla="*/ 285658 h 310575"/>
                <a:gd name="connsiteX32" fmla="*/ 59838 w 238837"/>
                <a:gd name="connsiteY32" fmla="*/ 248853 h 310575"/>
                <a:gd name="connsiteX33" fmla="*/ 58924 w 238837"/>
                <a:gd name="connsiteY33" fmla="*/ 238338 h 310575"/>
                <a:gd name="connsiteX34" fmla="*/ 56409 w 238837"/>
                <a:gd name="connsiteY34" fmla="*/ 206562 h 310575"/>
                <a:gd name="connsiteX35" fmla="*/ 56409 w 238837"/>
                <a:gd name="connsiteY35" fmla="*/ 206334 h 310575"/>
                <a:gd name="connsiteX36" fmla="*/ 53438 w 238837"/>
                <a:gd name="connsiteY36" fmla="*/ 167472 h 310575"/>
                <a:gd name="connsiteX37" fmla="*/ 46808 w 238837"/>
                <a:gd name="connsiteY37" fmla="*/ 79918 h 310575"/>
                <a:gd name="connsiteX38" fmla="*/ 39036 w 238837"/>
                <a:gd name="connsiteY38" fmla="*/ 62544 h 310575"/>
                <a:gd name="connsiteX39" fmla="*/ 18005 w 238837"/>
                <a:gd name="connsiteY39" fmla="*/ 29626 h 310575"/>
                <a:gd name="connsiteX40" fmla="*/ 31949 w 238837"/>
                <a:gd name="connsiteY40" fmla="*/ 12710 h 310575"/>
                <a:gd name="connsiteX41" fmla="*/ 77441 w 238837"/>
                <a:gd name="connsiteY41" fmla="*/ 28712 h 310575"/>
                <a:gd name="connsiteX42" fmla="*/ 84984 w 238837"/>
                <a:gd name="connsiteY42" fmla="*/ 33284 h 310575"/>
                <a:gd name="connsiteX43" fmla="*/ 178253 w 238837"/>
                <a:gd name="connsiteY43" fmla="*/ 27797 h 310575"/>
                <a:gd name="connsiteX44" fmla="*/ 200885 w 238837"/>
                <a:gd name="connsiteY44" fmla="*/ 14767 h 310575"/>
                <a:gd name="connsiteX45" fmla="*/ 224430 w 238837"/>
                <a:gd name="connsiteY45" fmla="*/ 21854 h 310575"/>
                <a:gd name="connsiteX46" fmla="*/ 218258 w 238837"/>
                <a:gd name="connsiteY46" fmla="*/ 40827 h 310575"/>
                <a:gd name="connsiteX47" fmla="*/ 183054 w 238837"/>
                <a:gd name="connsiteY47" fmla="*/ 70545 h 310575"/>
                <a:gd name="connsiteX48" fmla="*/ 166823 w 238837"/>
                <a:gd name="connsiteY48" fmla="*/ 97749 h 310575"/>
                <a:gd name="connsiteX49" fmla="*/ 154022 w 238837"/>
                <a:gd name="connsiteY49" fmla="*/ 192618 h 310575"/>
                <a:gd name="connsiteX50" fmla="*/ 152879 w 238837"/>
                <a:gd name="connsiteY50" fmla="*/ 203362 h 310575"/>
                <a:gd name="connsiteX51" fmla="*/ 152650 w 238837"/>
                <a:gd name="connsiteY51" fmla="*/ 204962 h 310575"/>
                <a:gd name="connsiteX52" fmla="*/ 151736 w 238837"/>
                <a:gd name="connsiteY52" fmla="*/ 213420 h 310575"/>
                <a:gd name="connsiteX53" fmla="*/ 151507 w 238837"/>
                <a:gd name="connsiteY53" fmla="*/ 216392 h 310575"/>
                <a:gd name="connsiteX54" fmla="*/ 150821 w 238837"/>
                <a:gd name="connsiteY54" fmla="*/ 223936 h 310575"/>
                <a:gd name="connsiteX55" fmla="*/ 150593 w 238837"/>
                <a:gd name="connsiteY55" fmla="*/ 226908 h 310575"/>
                <a:gd name="connsiteX56" fmla="*/ 149907 w 238837"/>
                <a:gd name="connsiteY56" fmla="*/ 237195 h 310575"/>
                <a:gd name="connsiteX57" fmla="*/ 143049 w 238837"/>
                <a:gd name="connsiteY57" fmla="*/ 291602 h 310575"/>
                <a:gd name="connsiteX58" fmla="*/ 142820 w 238837"/>
                <a:gd name="connsiteY58" fmla="*/ 293659 h 310575"/>
                <a:gd name="connsiteX59" fmla="*/ 142820 w 238837"/>
                <a:gd name="connsiteY59" fmla="*/ 294116 h 310575"/>
                <a:gd name="connsiteX60" fmla="*/ 142592 w 238837"/>
                <a:gd name="connsiteY60" fmla="*/ 295488 h 310575"/>
                <a:gd name="connsiteX61" fmla="*/ 142592 w 238837"/>
                <a:gd name="connsiteY61" fmla="*/ 295945 h 310575"/>
                <a:gd name="connsiteX62" fmla="*/ 142363 w 238837"/>
                <a:gd name="connsiteY62" fmla="*/ 297088 h 310575"/>
                <a:gd name="connsiteX63" fmla="*/ 142363 w 238837"/>
                <a:gd name="connsiteY63" fmla="*/ 297545 h 310575"/>
                <a:gd name="connsiteX64" fmla="*/ 142134 w 238837"/>
                <a:gd name="connsiteY64" fmla="*/ 298688 h 310575"/>
                <a:gd name="connsiteX65" fmla="*/ 142134 w 238837"/>
                <a:gd name="connsiteY65" fmla="*/ 299145 h 310575"/>
                <a:gd name="connsiteX66" fmla="*/ 141906 w 238837"/>
                <a:gd name="connsiteY66" fmla="*/ 300517 h 310575"/>
                <a:gd name="connsiteX67" fmla="*/ 141906 w 238837"/>
                <a:gd name="connsiteY67" fmla="*/ 300746 h 310575"/>
                <a:gd name="connsiteX68" fmla="*/ 141220 w 238837"/>
                <a:gd name="connsiteY68" fmla="*/ 303489 h 310575"/>
                <a:gd name="connsiteX69" fmla="*/ 141220 w 238837"/>
                <a:gd name="connsiteY69" fmla="*/ 303717 h 310575"/>
                <a:gd name="connsiteX70" fmla="*/ 140763 w 238837"/>
                <a:gd name="connsiteY70" fmla="*/ 304632 h 310575"/>
                <a:gd name="connsiteX71" fmla="*/ 140763 w 238837"/>
                <a:gd name="connsiteY71" fmla="*/ 304860 h 310575"/>
                <a:gd name="connsiteX72" fmla="*/ 140306 w 238837"/>
                <a:gd name="connsiteY72" fmla="*/ 305775 h 310575"/>
                <a:gd name="connsiteX73" fmla="*/ 140306 w 238837"/>
                <a:gd name="connsiteY73" fmla="*/ 306003 h 310575"/>
                <a:gd name="connsiteX74" fmla="*/ 139848 w 238837"/>
                <a:gd name="connsiteY74" fmla="*/ 306918 h 310575"/>
                <a:gd name="connsiteX75" fmla="*/ 139848 w 238837"/>
                <a:gd name="connsiteY75" fmla="*/ 306918 h 310575"/>
                <a:gd name="connsiteX76" fmla="*/ 138020 w 238837"/>
                <a:gd name="connsiteY76" fmla="*/ 309204 h 310575"/>
                <a:gd name="connsiteX77" fmla="*/ 138020 w 238837"/>
                <a:gd name="connsiteY77" fmla="*/ 309204 h 310575"/>
                <a:gd name="connsiteX78" fmla="*/ 137334 w 238837"/>
                <a:gd name="connsiteY78" fmla="*/ 309661 h 310575"/>
                <a:gd name="connsiteX79" fmla="*/ 137334 w 238837"/>
                <a:gd name="connsiteY79" fmla="*/ 309661 h 310575"/>
                <a:gd name="connsiteX80" fmla="*/ 136648 w 238837"/>
                <a:gd name="connsiteY80" fmla="*/ 310118 h 310575"/>
                <a:gd name="connsiteX81" fmla="*/ 136648 w 238837"/>
                <a:gd name="connsiteY81" fmla="*/ 310118 h 310575"/>
                <a:gd name="connsiteX82" fmla="*/ 135734 w 238837"/>
                <a:gd name="connsiteY82" fmla="*/ 310575 h 310575"/>
                <a:gd name="connsiteX83" fmla="*/ 135734 w 238837"/>
                <a:gd name="connsiteY83" fmla="*/ 310575 h 310575"/>
                <a:gd name="connsiteX84" fmla="*/ 140763 w 238837"/>
                <a:gd name="connsiteY84" fmla="*/ 310347 h 310575"/>
                <a:gd name="connsiteX85" fmla="*/ 157451 w 238837"/>
                <a:gd name="connsiteY85" fmla="*/ 309432 h 310575"/>
                <a:gd name="connsiteX86" fmla="*/ 157222 w 238837"/>
                <a:gd name="connsiteY86" fmla="*/ 308747 h 310575"/>
                <a:gd name="connsiteX87" fmla="*/ 154936 w 238837"/>
                <a:gd name="connsiteY87" fmla="*/ 298688 h 31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38837" h="310575">
                  <a:moveTo>
                    <a:pt x="154936" y="298688"/>
                  </a:moveTo>
                  <a:cubicBezTo>
                    <a:pt x="157908" y="266684"/>
                    <a:pt x="161337" y="234452"/>
                    <a:pt x="165223" y="202676"/>
                  </a:cubicBezTo>
                  <a:cubicBezTo>
                    <a:pt x="165909" y="197647"/>
                    <a:pt x="166595" y="192389"/>
                    <a:pt x="167280" y="187360"/>
                  </a:cubicBezTo>
                  <a:cubicBezTo>
                    <a:pt x="170024" y="167015"/>
                    <a:pt x="172995" y="146898"/>
                    <a:pt x="175967" y="126552"/>
                  </a:cubicBezTo>
                  <a:cubicBezTo>
                    <a:pt x="179168" y="103464"/>
                    <a:pt x="185568" y="82433"/>
                    <a:pt x="206828" y="68488"/>
                  </a:cubicBezTo>
                  <a:cubicBezTo>
                    <a:pt x="215286" y="63002"/>
                    <a:pt x="222144" y="55001"/>
                    <a:pt x="229231" y="47457"/>
                  </a:cubicBezTo>
                  <a:cubicBezTo>
                    <a:pt x="239061" y="36941"/>
                    <a:pt x="241347" y="25054"/>
                    <a:pt x="236089" y="15453"/>
                  </a:cubicBezTo>
                  <a:cubicBezTo>
                    <a:pt x="231060" y="6309"/>
                    <a:pt x="212772" y="-2378"/>
                    <a:pt x="201799" y="594"/>
                  </a:cubicBezTo>
                  <a:cubicBezTo>
                    <a:pt x="194941" y="2423"/>
                    <a:pt x="153793" y="24368"/>
                    <a:pt x="138705" y="30083"/>
                  </a:cubicBezTo>
                  <a:cubicBezTo>
                    <a:pt x="123389" y="35798"/>
                    <a:pt x="110816" y="33512"/>
                    <a:pt x="97100" y="25511"/>
                  </a:cubicBezTo>
                  <a:cubicBezTo>
                    <a:pt x="75383" y="12938"/>
                    <a:pt x="52523" y="2880"/>
                    <a:pt x="27149" y="594"/>
                  </a:cubicBezTo>
                  <a:cubicBezTo>
                    <a:pt x="4060" y="-1464"/>
                    <a:pt x="-3941" y="8138"/>
                    <a:pt x="1774" y="30769"/>
                  </a:cubicBezTo>
                  <a:cubicBezTo>
                    <a:pt x="5203" y="44028"/>
                    <a:pt x="32406" y="79689"/>
                    <a:pt x="33321" y="89748"/>
                  </a:cubicBezTo>
                  <a:cubicBezTo>
                    <a:pt x="36293" y="130896"/>
                    <a:pt x="40407" y="172272"/>
                    <a:pt x="43608" y="213420"/>
                  </a:cubicBezTo>
                  <a:cubicBezTo>
                    <a:pt x="43608" y="214563"/>
                    <a:pt x="43836" y="215935"/>
                    <a:pt x="43836" y="217078"/>
                  </a:cubicBezTo>
                  <a:cubicBezTo>
                    <a:pt x="44065" y="219593"/>
                    <a:pt x="44294" y="222107"/>
                    <a:pt x="44294" y="224622"/>
                  </a:cubicBezTo>
                  <a:cubicBezTo>
                    <a:pt x="44522" y="226222"/>
                    <a:pt x="44522" y="228051"/>
                    <a:pt x="44751" y="229651"/>
                  </a:cubicBezTo>
                  <a:cubicBezTo>
                    <a:pt x="44979" y="231937"/>
                    <a:pt x="44979" y="234223"/>
                    <a:pt x="45208" y="236280"/>
                  </a:cubicBezTo>
                  <a:cubicBezTo>
                    <a:pt x="45437" y="238338"/>
                    <a:pt x="45437" y="240167"/>
                    <a:pt x="45665" y="242224"/>
                  </a:cubicBezTo>
                  <a:cubicBezTo>
                    <a:pt x="45894" y="244281"/>
                    <a:pt x="45894" y="246339"/>
                    <a:pt x="46122" y="248396"/>
                  </a:cubicBezTo>
                  <a:cubicBezTo>
                    <a:pt x="46351" y="250454"/>
                    <a:pt x="46351" y="252740"/>
                    <a:pt x="46580" y="254797"/>
                  </a:cubicBezTo>
                  <a:cubicBezTo>
                    <a:pt x="46808" y="256626"/>
                    <a:pt x="46808" y="258683"/>
                    <a:pt x="47037" y="260512"/>
                  </a:cubicBezTo>
                  <a:cubicBezTo>
                    <a:pt x="47265" y="262798"/>
                    <a:pt x="47265" y="265313"/>
                    <a:pt x="47494" y="267599"/>
                  </a:cubicBezTo>
                  <a:cubicBezTo>
                    <a:pt x="47494" y="269427"/>
                    <a:pt x="47723" y="271028"/>
                    <a:pt x="47723" y="272856"/>
                  </a:cubicBezTo>
                  <a:cubicBezTo>
                    <a:pt x="47951" y="275600"/>
                    <a:pt x="47951" y="278114"/>
                    <a:pt x="48180" y="280857"/>
                  </a:cubicBezTo>
                  <a:cubicBezTo>
                    <a:pt x="48180" y="282229"/>
                    <a:pt x="48408" y="283829"/>
                    <a:pt x="48408" y="285201"/>
                  </a:cubicBezTo>
                  <a:cubicBezTo>
                    <a:pt x="48637" y="289316"/>
                    <a:pt x="48866" y="293430"/>
                    <a:pt x="48866" y="297545"/>
                  </a:cubicBezTo>
                  <a:cubicBezTo>
                    <a:pt x="48866" y="298231"/>
                    <a:pt x="47723" y="301889"/>
                    <a:pt x="47265" y="303717"/>
                  </a:cubicBezTo>
                  <a:cubicBezTo>
                    <a:pt x="47037" y="304175"/>
                    <a:pt x="47037" y="304632"/>
                    <a:pt x="47037" y="304860"/>
                  </a:cubicBezTo>
                  <a:cubicBezTo>
                    <a:pt x="53209" y="305775"/>
                    <a:pt x="66239" y="306918"/>
                    <a:pt x="72411" y="308061"/>
                  </a:cubicBezTo>
                  <a:cubicBezTo>
                    <a:pt x="72183" y="307604"/>
                    <a:pt x="71726" y="307146"/>
                    <a:pt x="71268" y="306461"/>
                  </a:cubicBezTo>
                  <a:cubicBezTo>
                    <a:pt x="68297" y="301889"/>
                    <a:pt x="63496" y="292973"/>
                    <a:pt x="62810" y="285658"/>
                  </a:cubicBezTo>
                  <a:cubicBezTo>
                    <a:pt x="61667" y="273314"/>
                    <a:pt x="60753" y="260969"/>
                    <a:pt x="59838" y="248853"/>
                  </a:cubicBezTo>
                  <a:cubicBezTo>
                    <a:pt x="59610" y="245424"/>
                    <a:pt x="59381" y="241767"/>
                    <a:pt x="58924" y="238338"/>
                  </a:cubicBezTo>
                  <a:cubicBezTo>
                    <a:pt x="58010" y="227822"/>
                    <a:pt x="57324" y="217078"/>
                    <a:pt x="56409" y="206562"/>
                  </a:cubicBezTo>
                  <a:cubicBezTo>
                    <a:pt x="56409" y="206562"/>
                    <a:pt x="56409" y="206562"/>
                    <a:pt x="56409" y="206334"/>
                  </a:cubicBezTo>
                  <a:cubicBezTo>
                    <a:pt x="55495" y="193304"/>
                    <a:pt x="54352" y="180502"/>
                    <a:pt x="53438" y="167472"/>
                  </a:cubicBezTo>
                  <a:cubicBezTo>
                    <a:pt x="51152" y="138211"/>
                    <a:pt x="48637" y="109179"/>
                    <a:pt x="46808" y="79918"/>
                  </a:cubicBezTo>
                  <a:cubicBezTo>
                    <a:pt x="46351" y="72831"/>
                    <a:pt x="43836" y="67574"/>
                    <a:pt x="39036" y="62544"/>
                  </a:cubicBezTo>
                  <a:cubicBezTo>
                    <a:pt x="29892" y="52943"/>
                    <a:pt x="22348" y="42428"/>
                    <a:pt x="18005" y="29626"/>
                  </a:cubicBezTo>
                  <a:cubicBezTo>
                    <a:pt x="13204" y="15224"/>
                    <a:pt x="16404" y="10424"/>
                    <a:pt x="31949" y="12710"/>
                  </a:cubicBezTo>
                  <a:cubicBezTo>
                    <a:pt x="47951" y="14996"/>
                    <a:pt x="62582" y="22311"/>
                    <a:pt x="77441" y="28712"/>
                  </a:cubicBezTo>
                  <a:cubicBezTo>
                    <a:pt x="80184" y="29855"/>
                    <a:pt x="82470" y="31683"/>
                    <a:pt x="84984" y="33284"/>
                  </a:cubicBezTo>
                  <a:cubicBezTo>
                    <a:pt x="121560" y="56829"/>
                    <a:pt x="137562" y="48143"/>
                    <a:pt x="178253" y="27797"/>
                  </a:cubicBezTo>
                  <a:cubicBezTo>
                    <a:pt x="186026" y="23911"/>
                    <a:pt x="192426" y="17282"/>
                    <a:pt x="200885" y="14767"/>
                  </a:cubicBezTo>
                  <a:cubicBezTo>
                    <a:pt x="210257" y="12024"/>
                    <a:pt x="219173" y="13853"/>
                    <a:pt x="224430" y="21854"/>
                  </a:cubicBezTo>
                  <a:cubicBezTo>
                    <a:pt x="229460" y="29397"/>
                    <a:pt x="223516" y="35341"/>
                    <a:pt x="218258" y="40827"/>
                  </a:cubicBezTo>
                  <a:cubicBezTo>
                    <a:pt x="207743" y="52257"/>
                    <a:pt x="195398" y="61401"/>
                    <a:pt x="183054" y="70545"/>
                  </a:cubicBezTo>
                  <a:cubicBezTo>
                    <a:pt x="173910" y="77403"/>
                    <a:pt x="168423" y="85404"/>
                    <a:pt x="166823" y="97749"/>
                  </a:cubicBezTo>
                  <a:cubicBezTo>
                    <a:pt x="162708" y="129296"/>
                    <a:pt x="157679" y="160842"/>
                    <a:pt x="154022" y="192618"/>
                  </a:cubicBezTo>
                  <a:cubicBezTo>
                    <a:pt x="153564" y="196275"/>
                    <a:pt x="153107" y="199704"/>
                    <a:pt x="152879" y="203362"/>
                  </a:cubicBezTo>
                  <a:cubicBezTo>
                    <a:pt x="152879" y="203819"/>
                    <a:pt x="152650" y="204505"/>
                    <a:pt x="152650" y="204962"/>
                  </a:cubicBezTo>
                  <a:cubicBezTo>
                    <a:pt x="152421" y="207705"/>
                    <a:pt x="151964" y="210677"/>
                    <a:pt x="151736" y="213420"/>
                  </a:cubicBezTo>
                  <a:cubicBezTo>
                    <a:pt x="151736" y="214335"/>
                    <a:pt x="151507" y="215478"/>
                    <a:pt x="151507" y="216392"/>
                  </a:cubicBezTo>
                  <a:cubicBezTo>
                    <a:pt x="151278" y="218907"/>
                    <a:pt x="151050" y="221421"/>
                    <a:pt x="150821" y="223936"/>
                  </a:cubicBezTo>
                  <a:cubicBezTo>
                    <a:pt x="150821" y="224850"/>
                    <a:pt x="150593" y="225993"/>
                    <a:pt x="150593" y="226908"/>
                  </a:cubicBezTo>
                  <a:cubicBezTo>
                    <a:pt x="150364" y="230337"/>
                    <a:pt x="150135" y="233766"/>
                    <a:pt x="149907" y="237195"/>
                  </a:cubicBezTo>
                  <a:cubicBezTo>
                    <a:pt x="148764" y="255483"/>
                    <a:pt x="145335" y="273542"/>
                    <a:pt x="143049" y="291602"/>
                  </a:cubicBezTo>
                  <a:cubicBezTo>
                    <a:pt x="143049" y="292287"/>
                    <a:pt x="142820" y="292973"/>
                    <a:pt x="142820" y="293659"/>
                  </a:cubicBezTo>
                  <a:cubicBezTo>
                    <a:pt x="142820" y="293888"/>
                    <a:pt x="142820" y="294116"/>
                    <a:pt x="142820" y="294116"/>
                  </a:cubicBezTo>
                  <a:cubicBezTo>
                    <a:pt x="142820" y="294573"/>
                    <a:pt x="142592" y="295031"/>
                    <a:pt x="142592" y="295488"/>
                  </a:cubicBezTo>
                  <a:cubicBezTo>
                    <a:pt x="142592" y="295716"/>
                    <a:pt x="142592" y="295945"/>
                    <a:pt x="142592" y="295945"/>
                  </a:cubicBezTo>
                  <a:cubicBezTo>
                    <a:pt x="142592" y="296402"/>
                    <a:pt x="142363" y="296859"/>
                    <a:pt x="142363" y="297088"/>
                  </a:cubicBezTo>
                  <a:cubicBezTo>
                    <a:pt x="142363" y="297317"/>
                    <a:pt x="142363" y="297545"/>
                    <a:pt x="142363" y="297545"/>
                  </a:cubicBezTo>
                  <a:cubicBezTo>
                    <a:pt x="142363" y="298002"/>
                    <a:pt x="142134" y="298231"/>
                    <a:pt x="142134" y="298688"/>
                  </a:cubicBezTo>
                  <a:cubicBezTo>
                    <a:pt x="142134" y="298917"/>
                    <a:pt x="142134" y="298917"/>
                    <a:pt x="142134" y="299145"/>
                  </a:cubicBezTo>
                  <a:cubicBezTo>
                    <a:pt x="142134" y="299603"/>
                    <a:pt x="141906" y="300060"/>
                    <a:pt x="141906" y="300517"/>
                  </a:cubicBezTo>
                  <a:cubicBezTo>
                    <a:pt x="141906" y="300517"/>
                    <a:pt x="141906" y="300517"/>
                    <a:pt x="141906" y="300746"/>
                  </a:cubicBezTo>
                  <a:cubicBezTo>
                    <a:pt x="141677" y="301660"/>
                    <a:pt x="141449" y="302574"/>
                    <a:pt x="141220" y="303489"/>
                  </a:cubicBezTo>
                  <a:cubicBezTo>
                    <a:pt x="141220" y="303489"/>
                    <a:pt x="141220" y="303489"/>
                    <a:pt x="141220" y="303717"/>
                  </a:cubicBezTo>
                  <a:cubicBezTo>
                    <a:pt x="141220" y="304175"/>
                    <a:pt x="140991" y="304403"/>
                    <a:pt x="140763" y="304632"/>
                  </a:cubicBezTo>
                  <a:cubicBezTo>
                    <a:pt x="140763" y="304632"/>
                    <a:pt x="140763" y="304860"/>
                    <a:pt x="140763" y="304860"/>
                  </a:cubicBezTo>
                  <a:cubicBezTo>
                    <a:pt x="140534" y="305089"/>
                    <a:pt x="140534" y="305546"/>
                    <a:pt x="140306" y="305775"/>
                  </a:cubicBezTo>
                  <a:cubicBezTo>
                    <a:pt x="140306" y="305775"/>
                    <a:pt x="140306" y="306003"/>
                    <a:pt x="140306" y="306003"/>
                  </a:cubicBezTo>
                  <a:cubicBezTo>
                    <a:pt x="140077" y="306232"/>
                    <a:pt x="140077" y="306689"/>
                    <a:pt x="139848" y="306918"/>
                  </a:cubicBezTo>
                  <a:cubicBezTo>
                    <a:pt x="139848" y="306918"/>
                    <a:pt x="139848" y="306918"/>
                    <a:pt x="139848" y="306918"/>
                  </a:cubicBezTo>
                  <a:cubicBezTo>
                    <a:pt x="139391" y="307832"/>
                    <a:pt x="138705" y="308747"/>
                    <a:pt x="138020" y="309204"/>
                  </a:cubicBezTo>
                  <a:cubicBezTo>
                    <a:pt x="138020" y="309204"/>
                    <a:pt x="138020" y="309204"/>
                    <a:pt x="138020" y="309204"/>
                  </a:cubicBezTo>
                  <a:cubicBezTo>
                    <a:pt x="137791" y="309432"/>
                    <a:pt x="137562" y="309661"/>
                    <a:pt x="137334" y="309661"/>
                  </a:cubicBezTo>
                  <a:cubicBezTo>
                    <a:pt x="137334" y="309661"/>
                    <a:pt x="137334" y="309661"/>
                    <a:pt x="137334" y="309661"/>
                  </a:cubicBezTo>
                  <a:cubicBezTo>
                    <a:pt x="137105" y="309890"/>
                    <a:pt x="136877" y="309890"/>
                    <a:pt x="136648" y="310118"/>
                  </a:cubicBezTo>
                  <a:cubicBezTo>
                    <a:pt x="136648" y="310118"/>
                    <a:pt x="136648" y="310118"/>
                    <a:pt x="136648" y="310118"/>
                  </a:cubicBezTo>
                  <a:cubicBezTo>
                    <a:pt x="136419" y="310347"/>
                    <a:pt x="136191" y="310347"/>
                    <a:pt x="135734" y="310575"/>
                  </a:cubicBezTo>
                  <a:lnTo>
                    <a:pt x="135734" y="310575"/>
                  </a:lnTo>
                  <a:cubicBezTo>
                    <a:pt x="137334" y="310575"/>
                    <a:pt x="139163" y="310575"/>
                    <a:pt x="140763" y="310347"/>
                  </a:cubicBezTo>
                  <a:cubicBezTo>
                    <a:pt x="145792" y="309204"/>
                    <a:pt x="152650" y="311033"/>
                    <a:pt x="157451" y="309432"/>
                  </a:cubicBezTo>
                  <a:cubicBezTo>
                    <a:pt x="157451" y="309204"/>
                    <a:pt x="157451" y="308975"/>
                    <a:pt x="157222" y="308747"/>
                  </a:cubicBezTo>
                  <a:cubicBezTo>
                    <a:pt x="156079" y="306689"/>
                    <a:pt x="154707" y="301660"/>
                    <a:pt x="154936" y="298688"/>
                  </a:cubicBezTo>
                  <a:close/>
                </a:path>
              </a:pathLst>
            </a:custGeom>
            <a:solidFill>
              <a:srgbClr val="FFFFFF"/>
            </a:solidFill>
            <a:ln w="2286" cap="flat">
              <a:noFill/>
              <a:prstDash val="solid"/>
              <a:miter/>
            </a:ln>
          </p:spPr>
          <p:txBody>
            <a:bodyPr rtlCol="0" anchor="ctr"/>
            <a:lstStyle/>
            <a:p>
              <a:endParaRPr lang="en-US"/>
            </a:p>
          </p:txBody>
        </p:sp>
      </p:grpSp>
      <p:sp>
        <p:nvSpPr>
          <p:cNvPr id="7" name="Round Diagonal Corner Rectangle 9">
            <a:extLst>
              <a:ext uri="{FF2B5EF4-FFF2-40B4-BE49-F238E27FC236}">
                <a16:creationId xmlns:a16="http://schemas.microsoft.com/office/drawing/2014/main" id="{98464455-6E28-8088-051A-7A1A8362CE58}"/>
              </a:ext>
            </a:extLst>
          </p:cNvPr>
          <p:cNvSpPr/>
          <p:nvPr/>
        </p:nvSpPr>
        <p:spPr>
          <a:xfrm rot="16200000">
            <a:off x="1061120" y="-303705"/>
            <a:ext cx="1105664" cy="2410532"/>
          </a:xfrm>
          <a:prstGeom prst="round2Diag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Text Placeholder 8">
            <a:extLst>
              <a:ext uri="{FF2B5EF4-FFF2-40B4-BE49-F238E27FC236}">
                <a16:creationId xmlns:a16="http://schemas.microsoft.com/office/drawing/2014/main" id="{6272C8E4-5B6D-D41E-DE3A-E25649C62D02}"/>
              </a:ext>
            </a:extLst>
          </p:cNvPr>
          <p:cNvSpPr txBox="1">
            <a:spLocks/>
          </p:cNvSpPr>
          <p:nvPr/>
        </p:nvSpPr>
        <p:spPr>
          <a:xfrm>
            <a:off x="366643" y="32770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04</a:t>
            </a:r>
          </a:p>
        </p:txBody>
      </p:sp>
    </p:spTree>
    <p:extLst>
      <p:ext uri="{BB962C8B-B14F-4D97-AF65-F5344CB8AC3E}">
        <p14:creationId xmlns:p14="http://schemas.microsoft.com/office/powerpoint/2010/main" val="1417362642"/>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2819219" y="1404950"/>
            <a:ext cx="9067981"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dirty="0">
                <a:solidFill>
                  <a:schemeClr val="bg1"/>
                </a:solidFill>
                <a:highlight>
                  <a:srgbClr val="DF4625"/>
                </a:highlight>
              </a:rPr>
              <a:t>Offer flexible work arrangements </a:t>
            </a:r>
            <a:r>
              <a:rPr lang="en-US" sz="2000" dirty="0"/>
              <a:t>or hours or remote work options, which can help women and men balance work and family responsibilities, making leadership roles more accessible.</a:t>
            </a:r>
          </a:p>
          <a:p>
            <a:pPr>
              <a:buFont typeface="Arial" panose="020B0604020202020204" pitchFamily="34" charset="0"/>
              <a:buChar char="•"/>
            </a:pPr>
            <a:r>
              <a:rPr lang="en-US" sz="2000" dirty="0">
                <a:solidFill>
                  <a:schemeClr val="bg1"/>
                </a:solidFill>
                <a:highlight>
                  <a:srgbClr val="DF4625"/>
                </a:highlight>
              </a:rPr>
              <a:t>Parental leave and support: </a:t>
            </a:r>
            <a:r>
              <a:rPr lang="en-US" sz="2000" dirty="0"/>
              <a:t>Provide comprehensive parental leave policies and support for parents, and returning parents, including reintegration programs and part-time leadership roles.</a:t>
            </a:r>
          </a:p>
        </p:txBody>
      </p:sp>
      <p:sp>
        <p:nvSpPr>
          <p:cNvPr id="2" name="Round Diagonal Corner Rectangle 9">
            <a:extLst>
              <a:ext uri="{FF2B5EF4-FFF2-40B4-BE49-F238E27FC236}">
                <a16:creationId xmlns:a16="http://schemas.microsoft.com/office/drawing/2014/main" id="{A9ABCC88-CC37-D898-242F-24950128C866}"/>
              </a:ext>
            </a:extLst>
          </p:cNvPr>
          <p:cNvSpPr/>
          <p:nvPr/>
        </p:nvSpPr>
        <p:spPr>
          <a:xfrm rot="16200000">
            <a:off x="1137271" y="-188818"/>
            <a:ext cx="1105664" cy="2410532"/>
          </a:xfrm>
          <a:prstGeom prst="round2DiagRect">
            <a:avLst/>
          </a:pr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8">
            <a:extLst>
              <a:ext uri="{FF2B5EF4-FFF2-40B4-BE49-F238E27FC236}">
                <a16:creationId xmlns:a16="http://schemas.microsoft.com/office/drawing/2014/main" id="{8D34D13D-C6A7-3C7F-EAF0-0C3FEF3C2F2E}"/>
              </a:ext>
            </a:extLst>
          </p:cNvPr>
          <p:cNvSpPr txBox="1">
            <a:spLocks/>
          </p:cNvSpPr>
          <p:nvPr/>
        </p:nvSpPr>
        <p:spPr>
          <a:xfrm>
            <a:off x="442794" y="442596"/>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05</a:t>
            </a:r>
          </a:p>
        </p:txBody>
      </p:sp>
      <p:sp>
        <p:nvSpPr>
          <p:cNvPr id="10" name="Text Placeholder 1">
            <a:extLst>
              <a:ext uri="{FF2B5EF4-FFF2-40B4-BE49-F238E27FC236}">
                <a16:creationId xmlns:a16="http://schemas.microsoft.com/office/drawing/2014/main" id="{D2B2FDE4-D5C6-5538-0C89-E8A20AB05997}"/>
              </a:ext>
            </a:extLst>
          </p:cNvPr>
          <p:cNvSpPr txBox="1">
            <a:spLocks/>
          </p:cNvSpPr>
          <p:nvPr/>
        </p:nvSpPr>
        <p:spPr>
          <a:xfrm>
            <a:off x="3013562" y="666750"/>
            <a:ext cx="820549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US" sz="3600" kern="100" dirty="0">
                <a:solidFill>
                  <a:srgbClr val="DF4625"/>
                </a:solidFill>
                <a:highlight>
                  <a:srgbClr val="FFFFFF"/>
                </a:highlight>
                <a:cs typeface="Aharoni" panose="02010803020104030203" pitchFamily="2" charset="-79"/>
              </a:rPr>
              <a:t>Support with Policies and Practices</a:t>
            </a:r>
            <a:endParaRPr lang="en-GB" sz="3600" dirty="0">
              <a:solidFill>
                <a:srgbClr val="DF4625"/>
              </a:solidFill>
            </a:endParaRPr>
          </a:p>
        </p:txBody>
      </p:sp>
      <p:sp>
        <p:nvSpPr>
          <p:cNvPr id="7" name="Text Placeholder 1">
            <a:extLst>
              <a:ext uri="{FF2B5EF4-FFF2-40B4-BE49-F238E27FC236}">
                <a16:creationId xmlns:a16="http://schemas.microsoft.com/office/drawing/2014/main" id="{21E831BD-D971-E651-0876-E81DBA1CD83E}"/>
              </a:ext>
            </a:extLst>
          </p:cNvPr>
          <p:cNvSpPr txBox="1">
            <a:spLocks/>
          </p:cNvSpPr>
          <p:nvPr/>
        </p:nvSpPr>
        <p:spPr>
          <a:xfrm>
            <a:off x="3080237" y="3429000"/>
            <a:ext cx="820549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US" sz="3600" kern="100" dirty="0">
                <a:solidFill>
                  <a:srgbClr val="05AAA3"/>
                </a:solidFill>
                <a:highlight>
                  <a:srgbClr val="FFFFFF"/>
                </a:highlight>
                <a:cs typeface="Aharoni" panose="02010803020104030203" pitchFamily="2" charset="-79"/>
              </a:rPr>
              <a:t>Monitoring and Accountability</a:t>
            </a:r>
            <a:endParaRPr lang="en-GB" sz="3600" dirty="0">
              <a:solidFill>
                <a:srgbClr val="05AAA3"/>
              </a:solidFill>
            </a:endParaRPr>
          </a:p>
        </p:txBody>
      </p:sp>
      <p:sp>
        <p:nvSpPr>
          <p:cNvPr id="9" name="Round Diagonal Corner Rectangle 9">
            <a:extLst>
              <a:ext uri="{FF2B5EF4-FFF2-40B4-BE49-F238E27FC236}">
                <a16:creationId xmlns:a16="http://schemas.microsoft.com/office/drawing/2014/main" id="{75D244AD-E703-9E12-CDFE-CE137D167C36}"/>
              </a:ext>
            </a:extLst>
          </p:cNvPr>
          <p:cNvSpPr/>
          <p:nvPr/>
        </p:nvSpPr>
        <p:spPr>
          <a:xfrm rot="16200000">
            <a:off x="1137271" y="2606977"/>
            <a:ext cx="1105664" cy="2410532"/>
          </a:xfrm>
          <a:prstGeom prst="round2Diag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Text Placeholder 8">
            <a:extLst>
              <a:ext uri="{FF2B5EF4-FFF2-40B4-BE49-F238E27FC236}">
                <a16:creationId xmlns:a16="http://schemas.microsoft.com/office/drawing/2014/main" id="{D758B676-BE9A-FA1D-877B-C0E1BD9462D9}"/>
              </a:ext>
            </a:extLst>
          </p:cNvPr>
          <p:cNvSpPr txBox="1">
            <a:spLocks/>
          </p:cNvSpPr>
          <p:nvPr/>
        </p:nvSpPr>
        <p:spPr>
          <a:xfrm>
            <a:off x="442794" y="3238391"/>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06</a:t>
            </a:r>
          </a:p>
        </p:txBody>
      </p:sp>
      <p:sp>
        <p:nvSpPr>
          <p:cNvPr id="12" name="Text Placeholder 1">
            <a:extLst>
              <a:ext uri="{FF2B5EF4-FFF2-40B4-BE49-F238E27FC236}">
                <a16:creationId xmlns:a16="http://schemas.microsoft.com/office/drawing/2014/main" id="{5C37F9B7-B36E-3019-4779-4153BF47584D}"/>
              </a:ext>
            </a:extLst>
          </p:cNvPr>
          <p:cNvSpPr txBox="1">
            <a:spLocks/>
          </p:cNvSpPr>
          <p:nvPr/>
        </p:nvSpPr>
        <p:spPr>
          <a:xfrm>
            <a:off x="2895370" y="4167200"/>
            <a:ext cx="9067981"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Arial" panose="020B0604020202020204" pitchFamily="34" charset="0"/>
              <a:buChar char="•"/>
            </a:pPr>
            <a:r>
              <a:rPr lang="en-US" sz="2000" dirty="0">
                <a:solidFill>
                  <a:schemeClr val="bg1"/>
                </a:solidFill>
                <a:highlight>
                  <a:srgbClr val="05AAA3"/>
                </a:highlight>
              </a:rPr>
              <a:t>Form a D&amp;I committee </a:t>
            </a:r>
            <a:r>
              <a:rPr lang="en-US" sz="2000" dirty="0"/>
              <a:t>responsible for tracking progress and ensuring accountability. This committee can report directly to senior leadership on achievements and areas for improvement.</a:t>
            </a:r>
          </a:p>
          <a:p>
            <a:pPr>
              <a:buFont typeface="Arial" panose="020B0604020202020204" pitchFamily="34" charset="0"/>
              <a:buChar char="•"/>
            </a:pPr>
            <a:r>
              <a:rPr lang="en-US" sz="2000" dirty="0">
                <a:solidFill>
                  <a:schemeClr val="bg1"/>
                </a:solidFill>
                <a:highlight>
                  <a:srgbClr val="05AAA3"/>
                </a:highlight>
              </a:rPr>
              <a:t>Publish regular transparent reporting </a:t>
            </a:r>
            <a:r>
              <a:rPr lang="en-US" sz="2000" dirty="0"/>
              <a:t>on the company’s intranet, team reports or in an annual D&amp;I report highlighting progress towards goals, challenges faced, and plans for future improvement.</a:t>
            </a:r>
          </a:p>
          <a:p>
            <a:pPr>
              <a:buFont typeface="Arial" panose="020B0604020202020204" pitchFamily="34" charset="0"/>
              <a:buChar char="•"/>
            </a:pPr>
            <a:endParaRPr lang="en-US" sz="2000" dirty="0"/>
          </a:p>
        </p:txBody>
      </p:sp>
    </p:spTree>
    <p:extLst>
      <p:ext uri="{BB962C8B-B14F-4D97-AF65-F5344CB8AC3E}">
        <p14:creationId xmlns:p14="http://schemas.microsoft.com/office/powerpoint/2010/main" val="198327330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3124019" y="1436694"/>
            <a:ext cx="8344081"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a:buSzPts val="1000"/>
              <a:tabLst>
                <a:tab pos="457200" algn="l"/>
              </a:tabLst>
            </a:pPr>
            <a:r>
              <a:rPr lang="en-IE" sz="2000" dirty="0">
                <a:solidFill>
                  <a:schemeClr val="bg1"/>
                </a:solidFill>
                <a:highlight>
                  <a:srgbClr val="335C42"/>
                </a:highlight>
              </a:rPr>
              <a:t>Share the results of the D&amp;I program</a:t>
            </a:r>
            <a:r>
              <a:rPr lang="en-IE" sz="2000" dirty="0"/>
              <a:t>, success stories and achieved KPIs and targets with the entire company. Highlight key successes, such as employees who have completed their D&amp;I training or been promoted or teams who have achieved their goals.</a:t>
            </a:r>
          </a:p>
          <a:p>
            <a:pPr marL="0" lvl="0" indent="0">
              <a:buSzPts val="1000"/>
              <a:tabLst>
                <a:tab pos="457200" algn="l"/>
              </a:tabLst>
            </a:pPr>
            <a:r>
              <a:rPr lang="en-IE" sz="2000" dirty="0">
                <a:solidFill>
                  <a:schemeClr val="bg1"/>
                </a:solidFill>
                <a:highlight>
                  <a:srgbClr val="335C42"/>
                </a:highlight>
              </a:rPr>
              <a:t>Celebrate achievements: </a:t>
            </a:r>
            <a:r>
              <a:rPr lang="en-IE" sz="2000" dirty="0"/>
              <a:t>by organising an end of year recognition event or an internal announcement to celebrate the completion of a D&amp;I program and the successes of the participants.</a:t>
            </a:r>
          </a:p>
          <a:p>
            <a:pPr marL="0" indent="0"/>
            <a:endParaRPr lang="en-US" sz="2000" dirty="0"/>
          </a:p>
          <a:p>
            <a:pPr marL="0" indent="0"/>
            <a:endParaRPr lang="en-US" sz="2000" b="1" dirty="0">
              <a:solidFill>
                <a:schemeClr val="bg1"/>
              </a:solidFill>
              <a:highlight>
                <a:srgbClr val="1C94CA"/>
              </a:highlight>
            </a:endParaRPr>
          </a:p>
          <a:p>
            <a:pPr marL="0" indent="0">
              <a:buSzPts val="1000"/>
              <a:tabLst>
                <a:tab pos="457200" algn="l"/>
              </a:tabLst>
            </a:pPr>
            <a:r>
              <a:rPr lang="en-IE" sz="2000" dirty="0"/>
              <a:t>Based on the D&amp;I Strategy outcomes, D&amp;I company needs, and future plan decide on the next steps, such as launching a new training program or mentorship program tailored to support the career development of women and minorities, or an internship program designed to include and expand other underrepresented groups such as NEETs or migrants. Make sure to get employees feedback to support your strategy decisions and improvements.</a:t>
            </a:r>
          </a:p>
        </p:txBody>
      </p:sp>
      <p:sp>
        <p:nvSpPr>
          <p:cNvPr id="4" name="Text Placeholder 1">
            <a:extLst>
              <a:ext uri="{FF2B5EF4-FFF2-40B4-BE49-F238E27FC236}">
                <a16:creationId xmlns:a16="http://schemas.microsoft.com/office/drawing/2014/main" id="{3849C6E6-E01F-E5FC-4AC4-968B72B12AF3}"/>
              </a:ext>
            </a:extLst>
          </p:cNvPr>
          <p:cNvSpPr txBox="1">
            <a:spLocks/>
          </p:cNvSpPr>
          <p:nvPr/>
        </p:nvSpPr>
        <p:spPr>
          <a:xfrm>
            <a:off x="3080237" y="518318"/>
            <a:ext cx="820549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US" sz="3600" kern="100" dirty="0">
                <a:solidFill>
                  <a:srgbClr val="335C42"/>
                </a:solidFill>
                <a:highlight>
                  <a:srgbClr val="FFFFFF"/>
                </a:highlight>
                <a:cs typeface="Aharoni" panose="02010803020104030203" pitchFamily="2" charset="-79"/>
              </a:rPr>
              <a:t>Report Outcomes and Achievements</a:t>
            </a:r>
            <a:endParaRPr lang="en-GB" sz="3600" dirty="0">
              <a:solidFill>
                <a:srgbClr val="335C42"/>
              </a:solidFill>
            </a:endParaRPr>
          </a:p>
        </p:txBody>
      </p:sp>
      <p:sp>
        <p:nvSpPr>
          <p:cNvPr id="5" name="Round Diagonal Corner Rectangle 9">
            <a:extLst>
              <a:ext uri="{FF2B5EF4-FFF2-40B4-BE49-F238E27FC236}">
                <a16:creationId xmlns:a16="http://schemas.microsoft.com/office/drawing/2014/main" id="{D53BAECB-249A-E4FB-0EB7-0EC69E31715A}"/>
              </a:ext>
            </a:extLst>
          </p:cNvPr>
          <p:cNvSpPr/>
          <p:nvPr/>
        </p:nvSpPr>
        <p:spPr>
          <a:xfrm rot="16200000">
            <a:off x="1061120" y="-303705"/>
            <a:ext cx="1105664" cy="2410532"/>
          </a:xfrm>
          <a:prstGeom prst="round2DiagRect">
            <a:avLst/>
          </a:prstGeom>
          <a:solidFill>
            <a:srgbClr val="335C4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8D84E7D8-5388-195E-1E57-EADE38CC0039}"/>
              </a:ext>
            </a:extLst>
          </p:cNvPr>
          <p:cNvSpPr txBox="1">
            <a:spLocks/>
          </p:cNvSpPr>
          <p:nvPr/>
        </p:nvSpPr>
        <p:spPr>
          <a:xfrm>
            <a:off x="366643" y="32770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07</a:t>
            </a:r>
          </a:p>
        </p:txBody>
      </p:sp>
      <p:sp>
        <p:nvSpPr>
          <p:cNvPr id="2" name="Round Diagonal Corner Rectangle 9">
            <a:extLst>
              <a:ext uri="{FF2B5EF4-FFF2-40B4-BE49-F238E27FC236}">
                <a16:creationId xmlns:a16="http://schemas.microsoft.com/office/drawing/2014/main" id="{A9ABCC88-CC37-D898-242F-24950128C866}"/>
              </a:ext>
            </a:extLst>
          </p:cNvPr>
          <p:cNvSpPr/>
          <p:nvPr/>
        </p:nvSpPr>
        <p:spPr>
          <a:xfrm rot="16200000">
            <a:off x="1061119" y="2591895"/>
            <a:ext cx="1105664" cy="2410532"/>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Text Placeholder 8">
            <a:extLst>
              <a:ext uri="{FF2B5EF4-FFF2-40B4-BE49-F238E27FC236}">
                <a16:creationId xmlns:a16="http://schemas.microsoft.com/office/drawing/2014/main" id="{8D34D13D-C6A7-3C7F-EAF0-0C3FEF3C2F2E}"/>
              </a:ext>
            </a:extLst>
          </p:cNvPr>
          <p:cNvSpPr txBox="1">
            <a:spLocks/>
          </p:cNvSpPr>
          <p:nvPr/>
        </p:nvSpPr>
        <p:spPr>
          <a:xfrm>
            <a:off x="366642" y="3223309"/>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Action 08</a:t>
            </a:r>
          </a:p>
        </p:txBody>
      </p:sp>
      <p:sp>
        <p:nvSpPr>
          <p:cNvPr id="10" name="Text Placeholder 1">
            <a:extLst>
              <a:ext uri="{FF2B5EF4-FFF2-40B4-BE49-F238E27FC236}">
                <a16:creationId xmlns:a16="http://schemas.microsoft.com/office/drawing/2014/main" id="{D2B2FDE4-D5C6-5538-0C89-E8A20AB05997}"/>
              </a:ext>
            </a:extLst>
          </p:cNvPr>
          <p:cNvSpPr txBox="1">
            <a:spLocks/>
          </p:cNvSpPr>
          <p:nvPr/>
        </p:nvSpPr>
        <p:spPr>
          <a:xfrm>
            <a:off x="3080237" y="3543300"/>
            <a:ext cx="8205490" cy="103286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US" sz="3600" kern="100" dirty="0">
                <a:solidFill>
                  <a:srgbClr val="EE1765"/>
                </a:solidFill>
                <a:highlight>
                  <a:srgbClr val="FFFFFF"/>
                </a:highlight>
                <a:cs typeface="Aharoni" panose="02010803020104030203" pitchFamily="2" charset="-79"/>
              </a:rPr>
              <a:t>Keep Planning for the Future</a:t>
            </a:r>
            <a:endParaRPr lang="en-GB" sz="3600" dirty="0">
              <a:solidFill>
                <a:srgbClr val="28AAE3"/>
              </a:solidFill>
            </a:endParaRPr>
          </a:p>
        </p:txBody>
      </p:sp>
    </p:spTree>
    <p:extLst>
      <p:ext uri="{BB962C8B-B14F-4D97-AF65-F5344CB8AC3E}">
        <p14:creationId xmlns:p14="http://schemas.microsoft.com/office/powerpoint/2010/main" val="78388352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BC50942-894E-0529-2F5C-E1618BEB2146}"/>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5928F6B4-C222-801E-7879-585058EDCF2A}"/>
              </a:ext>
            </a:extLst>
          </p:cNvPr>
          <p:cNvSpPr txBox="1">
            <a:spLocks/>
          </p:cNvSpPr>
          <p:nvPr/>
        </p:nvSpPr>
        <p:spPr>
          <a:xfrm>
            <a:off x="1007050" y="1307980"/>
            <a:ext cx="502152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kern="0" dirty="0">
                <a:solidFill>
                  <a:schemeClr val="bg1"/>
                </a:solidFill>
                <a:ea typeface="Calibri" panose="020F0502020204030204" pitchFamily="34" charset="0"/>
              </a:rPr>
              <a:t>SECTION 2 </a:t>
            </a:r>
            <a:r>
              <a:rPr lang="en-US" sz="2000" kern="0" dirty="0">
                <a:solidFill>
                  <a:schemeClr val="bg1"/>
                </a:solidFill>
                <a:ea typeface="Calibri" panose="020F0502020204030204" pitchFamily="34" charset="0"/>
              </a:rPr>
              <a:t>guides you through the process of creating a purpose-driven Diversity and Inclusion (D&amp;I) strategy that shifts your approach from being reactive to proactive and strategic. You’ll begin by assessing your current D&amp;I landscape, review existing policies and practices to identify areas of improvement. From there, you’ll learn to set specific, measurable D&amp;I goals and targets that align with your business objectives, ensuring your strategy drives meaningful change. Finally, we’ll focus on how to effectively communicate and implement your strategy to secure company-wide buy-in, ensuring that every level of your company is committed to the D&amp;I journey. </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25" name="Text Placeholder 15">
            <a:extLst>
              <a:ext uri="{FF2B5EF4-FFF2-40B4-BE49-F238E27FC236}">
                <a16:creationId xmlns:a16="http://schemas.microsoft.com/office/drawing/2014/main" id="{167810B3-FDEF-43DC-91BC-305CBC64FD49}"/>
              </a:ext>
            </a:extLst>
          </p:cNvPr>
          <p:cNvSpPr>
            <a:spLocks noGrp="1"/>
          </p:cNvSpPr>
          <p:nvPr>
            <p:ph type="body" sz="quarter" idx="15"/>
          </p:nvPr>
        </p:nvSpPr>
        <p:spPr>
          <a:xfrm>
            <a:off x="5813229" y="1193526"/>
            <a:ext cx="700387" cy="689518"/>
          </a:xfrm>
        </p:spPr>
        <p:txBody>
          <a:bodyPr/>
          <a:lstStyle/>
          <a:p>
            <a:r>
              <a:rPr lang="en-US" dirty="0"/>
              <a:t>02</a:t>
            </a:r>
          </a:p>
        </p:txBody>
      </p:sp>
      <p:sp>
        <p:nvSpPr>
          <p:cNvPr id="26" name="Text Placeholder 14">
            <a:extLst>
              <a:ext uri="{FF2B5EF4-FFF2-40B4-BE49-F238E27FC236}">
                <a16:creationId xmlns:a16="http://schemas.microsoft.com/office/drawing/2014/main" id="{B8C0B522-2A91-4196-9A22-842630748206}"/>
              </a:ext>
            </a:extLst>
          </p:cNvPr>
          <p:cNvSpPr txBox="1">
            <a:spLocks/>
          </p:cNvSpPr>
          <p:nvPr/>
        </p:nvSpPr>
        <p:spPr>
          <a:xfrm>
            <a:off x="6664891" y="1612715"/>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b="1" dirty="0">
                <a:solidFill>
                  <a:srgbClr val="DF4625"/>
                </a:solidFill>
                <a:ea typeface="Calibri" panose="020F0502020204030204" pitchFamily="34" charset="0"/>
                <a:cs typeface="Times New Roman" panose="02020603050405020304" pitchFamily="18" charset="0"/>
              </a:rPr>
              <a:t>Develop A Purpose Driven High Impact D&amp;I Strategy</a:t>
            </a:r>
          </a:p>
          <a:p>
            <a:pPr>
              <a:lnSpc>
                <a:spcPct val="100000"/>
              </a:lnSpc>
              <a:spcBef>
                <a:spcPts val="0"/>
              </a:spcBef>
            </a:pPr>
            <a:endParaRPr lang="en-US" sz="2400" b="1" dirty="0">
              <a:solidFill>
                <a:srgbClr val="DF4625"/>
              </a:solidFill>
              <a:ea typeface="Calibri" panose="020F0502020204030204" pitchFamily="34" charset="0"/>
              <a:cs typeface="Times New Roman" panose="02020603050405020304" pitchFamily="18" charset="0"/>
            </a:endParaRPr>
          </a:p>
          <a:p>
            <a:pPr marL="342900" indent="-342900">
              <a:lnSpc>
                <a:spcPct val="100000"/>
              </a:lnSpc>
              <a:spcBef>
                <a:spcPts val="0"/>
              </a:spcBef>
              <a:buFont typeface="Arial" panose="020B0604020202020204" pitchFamily="34" charset="0"/>
              <a:buChar char="•"/>
            </a:pPr>
            <a:endParaRPr lang="en-US" sz="1900" kern="0" dirty="0">
              <a:solidFill>
                <a:srgbClr val="DF4625"/>
              </a:solidFill>
              <a:ea typeface="Calibri" panose="020F0502020204030204" pitchFamily="34" charset="0"/>
            </a:endParaRPr>
          </a:p>
        </p:txBody>
      </p:sp>
      <p:cxnSp>
        <p:nvCxnSpPr>
          <p:cNvPr id="27" name="Straight Connector 26">
            <a:extLst>
              <a:ext uri="{FF2B5EF4-FFF2-40B4-BE49-F238E27FC236}">
                <a16:creationId xmlns:a16="http://schemas.microsoft.com/office/drawing/2014/main" id="{A61A5251-3B11-B665-E49A-B4A22EADCAA0}"/>
              </a:ext>
            </a:extLst>
          </p:cNvPr>
          <p:cNvCxnSpPr>
            <a:cxnSpLocks/>
          </p:cNvCxnSpPr>
          <p:nvPr/>
        </p:nvCxnSpPr>
        <p:spPr>
          <a:xfrm flipH="1">
            <a:off x="5947699" y="2118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4F9A471B-A3E5-48BF-1051-D7797514348B}"/>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CA01B33C-F547-2EE2-5F5F-7D54FDE97D5F}"/>
              </a:ext>
            </a:extLst>
          </p:cNvPr>
          <p:cNvSpPr txBox="1"/>
          <p:nvPr/>
        </p:nvSpPr>
        <p:spPr>
          <a:xfrm>
            <a:off x="6664891" y="2182342"/>
            <a:ext cx="4078941" cy="646331"/>
          </a:xfrm>
          <a:prstGeom prst="rect">
            <a:avLst/>
          </a:prstGeom>
          <a:noFill/>
        </p:spPr>
        <p:txBody>
          <a:bodyPr wrap="square" rtlCol="0">
            <a:spAutoFit/>
          </a:bodyPr>
          <a:lstStyle/>
          <a:p>
            <a:r>
              <a:rPr lang="en-IE" dirty="0">
                <a:solidFill>
                  <a:srgbClr val="083F59"/>
                </a:solidFill>
              </a:rPr>
              <a:t>Develop a Purpose Driven D&amp;I Strategy to Move from Being Reactive to Strategic</a:t>
            </a:r>
          </a:p>
        </p:txBody>
      </p:sp>
      <p:sp>
        <p:nvSpPr>
          <p:cNvPr id="3" name="TextBox 2">
            <a:extLst>
              <a:ext uri="{FF2B5EF4-FFF2-40B4-BE49-F238E27FC236}">
                <a16:creationId xmlns:a16="http://schemas.microsoft.com/office/drawing/2014/main" id="{7A023BAC-8998-76FD-EA07-C89B0212E797}"/>
              </a:ext>
            </a:extLst>
          </p:cNvPr>
          <p:cNvSpPr txBox="1"/>
          <p:nvPr/>
        </p:nvSpPr>
        <p:spPr>
          <a:xfrm>
            <a:off x="6664891" y="2944584"/>
            <a:ext cx="5176325" cy="646331"/>
          </a:xfrm>
          <a:prstGeom prst="rect">
            <a:avLst/>
          </a:prstGeom>
          <a:noFill/>
        </p:spPr>
        <p:txBody>
          <a:bodyPr wrap="square" rtlCol="0">
            <a:spAutoFit/>
          </a:bodyPr>
          <a:lstStyle/>
          <a:p>
            <a:r>
              <a:rPr lang="en-IE" dirty="0">
                <a:solidFill>
                  <a:srgbClr val="083F59"/>
                </a:solidFill>
              </a:rPr>
              <a:t>Assess Your Current Landscape by Reviewing Your Current D&amp;I Practices, your current policies. </a:t>
            </a:r>
          </a:p>
        </p:txBody>
      </p:sp>
      <p:sp>
        <p:nvSpPr>
          <p:cNvPr id="4" name="TextBox 3">
            <a:extLst>
              <a:ext uri="{FF2B5EF4-FFF2-40B4-BE49-F238E27FC236}">
                <a16:creationId xmlns:a16="http://schemas.microsoft.com/office/drawing/2014/main" id="{B3498CA9-D789-8EC1-A171-0F0DFA80B8B1}"/>
              </a:ext>
            </a:extLst>
          </p:cNvPr>
          <p:cNvSpPr txBox="1"/>
          <p:nvPr/>
        </p:nvSpPr>
        <p:spPr>
          <a:xfrm>
            <a:off x="6664891" y="3677629"/>
            <a:ext cx="4846414" cy="646331"/>
          </a:xfrm>
          <a:prstGeom prst="rect">
            <a:avLst/>
          </a:prstGeom>
          <a:noFill/>
        </p:spPr>
        <p:txBody>
          <a:bodyPr wrap="square" rtlCol="0">
            <a:spAutoFit/>
          </a:bodyPr>
          <a:lstStyle/>
          <a:p>
            <a:r>
              <a:rPr lang="en-IE" dirty="0">
                <a:solidFill>
                  <a:srgbClr val="083F59"/>
                </a:solidFill>
              </a:rPr>
              <a:t>Set Specific D&amp;I Goals and Targets that Align with Business Objectives</a:t>
            </a:r>
          </a:p>
        </p:txBody>
      </p:sp>
      <p:sp>
        <p:nvSpPr>
          <p:cNvPr id="5" name="TextBox 4">
            <a:extLst>
              <a:ext uri="{FF2B5EF4-FFF2-40B4-BE49-F238E27FC236}">
                <a16:creationId xmlns:a16="http://schemas.microsoft.com/office/drawing/2014/main" id="{E173E746-5204-458F-92C5-D50CAAB560AC}"/>
              </a:ext>
            </a:extLst>
          </p:cNvPr>
          <p:cNvSpPr txBox="1"/>
          <p:nvPr/>
        </p:nvSpPr>
        <p:spPr>
          <a:xfrm>
            <a:off x="6664891" y="4334098"/>
            <a:ext cx="4846414" cy="646331"/>
          </a:xfrm>
          <a:prstGeom prst="rect">
            <a:avLst/>
          </a:prstGeom>
          <a:noFill/>
        </p:spPr>
        <p:txBody>
          <a:bodyPr wrap="square" rtlCol="0">
            <a:spAutoFit/>
          </a:bodyPr>
          <a:lstStyle/>
          <a:p>
            <a:r>
              <a:rPr lang="en-IE" dirty="0">
                <a:solidFill>
                  <a:srgbClr val="083F59"/>
                </a:solidFill>
              </a:rPr>
              <a:t>Effectively Communicate and Implement Your D&amp;I Strategy for Company Wide Buy In</a:t>
            </a:r>
          </a:p>
        </p:txBody>
      </p:sp>
      <p:sp>
        <p:nvSpPr>
          <p:cNvPr id="6" name="TextBox 5">
            <a:extLst>
              <a:ext uri="{FF2B5EF4-FFF2-40B4-BE49-F238E27FC236}">
                <a16:creationId xmlns:a16="http://schemas.microsoft.com/office/drawing/2014/main" id="{FDEC4F13-342D-D609-7B61-47F824C5AF5E}"/>
              </a:ext>
            </a:extLst>
          </p:cNvPr>
          <p:cNvSpPr txBox="1"/>
          <p:nvPr/>
        </p:nvSpPr>
        <p:spPr>
          <a:xfrm>
            <a:off x="6664891" y="509113"/>
            <a:ext cx="5315646" cy="584775"/>
          </a:xfrm>
          <a:prstGeom prst="rect">
            <a:avLst/>
          </a:prstGeom>
          <a:noFill/>
        </p:spPr>
        <p:txBody>
          <a:bodyPr wrap="square" rtlCol="0">
            <a:spAutoFit/>
          </a:bodyPr>
          <a:lstStyle/>
          <a:p>
            <a:r>
              <a:rPr lang="en-IE" sz="3200" b="1" dirty="0">
                <a:solidFill>
                  <a:srgbClr val="DF4625"/>
                </a:solidFill>
                <a:ea typeface="Calibri" panose="020F0502020204030204" pitchFamily="34" charset="0"/>
                <a:cs typeface="Times New Roman" panose="02020603050405020304" pitchFamily="18" charset="0"/>
              </a:rPr>
              <a:t>Contents to Section 2</a:t>
            </a:r>
            <a:endParaRPr lang="en-IE" sz="3200" dirty="0">
              <a:solidFill>
                <a:srgbClr val="DF4625"/>
              </a:solidFill>
              <a:ea typeface="Calibri" panose="020F0502020204030204" pitchFamily="34" charset="0"/>
              <a:cs typeface="Times New Roman" panose="02020603050405020304" pitchFamily="18" charset="0"/>
            </a:endParaRPr>
          </a:p>
        </p:txBody>
      </p:sp>
      <p:sp>
        <p:nvSpPr>
          <p:cNvPr id="7" name="TextBox 6">
            <a:extLst>
              <a:ext uri="{FF2B5EF4-FFF2-40B4-BE49-F238E27FC236}">
                <a16:creationId xmlns:a16="http://schemas.microsoft.com/office/drawing/2014/main" id="{AC06B183-39B2-CA7D-314C-FFE2065CCE25}"/>
              </a:ext>
            </a:extLst>
          </p:cNvPr>
          <p:cNvSpPr txBox="1"/>
          <p:nvPr/>
        </p:nvSpPr>
        <p:spPr>
          <a:xfrm>
            <a:off x="6664891" y="5089201"/>
            <a:ext cx="4846414" cy="677108"/>
          </a:xfrm>
          <a:prstGeom prst="rect">
            <a:avLst/>
          </a:prstGeom>
          <a:noFill/>
        </p:spPr>
        <p:txBody>
          <a:bodyPr wrap="square" rtlCol="0">
            <a:spAutoFit/>
          </a:bodyPr>
          <a:lstStyle/>
          <a:p>
            <a:r>
              <a:rPr lang="en-IE" sz="2000" b="1" dirty="0">
                <a:solidFill>
                  <a:srgbClr val="DF4625"/>
                </a:solidFill>
              </a:rPr>
              <a:t>Example: </a:t>
            </a:r>
            <a:r>
              <a:rPr lang="en-IE" dirty="0">
                <a:solidFill>
                  <a:srgbClr val="083F59"/>
                </a:solidFill>
              </a:rPr>
              <a:t>SME in Italy: How they Developed their D&amp;I Strategy. </a:t>
            </a:r>
          </a:p>
        </p:txBody>
      </p:sp>
      <p:sp>
        <p:nvSpPr>
          <p:cNvPr id="8" name="TextBox 7">
            <a:extLst>
              <a:ext uri="{FF2B5EF4-FFF2-40B4-BE49-F238E27FC236}">
                <a16:creationId xmlns:a16="http://schemas.microsoft.com/office/drawing/2014/main" id="{273E8E85-50F0-3DD2-22FE-2AE9847C1987}"/>
              </a:ext>
            </a:extLst>
          </p:cNvPr>
          <p:cNvSpPr txBox="1"/>
          <p:nvPr/>
        </p:nvSpPr>
        <p:spPr>
          <a:xfrm>
            <a:off x="6664891" y="5827780"/>
            <a:ext cx="4846414" cy="677108"/>
          </a:xfrm>
          <a:prstGeom prst="rect">
            <a:avLst/>
          </a:prstGeom>
          <a:noFill/>
        </p:spPr>
        <p:txBody>
          <a:bodyPr wrap="square" rtlCol="0">
            <a:spAutoFit/>
          </a:bodyPr>
          <a:lstStyle/>
          <a:p>
            <a:r>
              <a:rPr lang="en-IE" sz="2000" b="1" dirty="0">
                <a:solidFill>
                  <a:srgbClr val="DF4625"/>
                </a:solidFill>
              </a:rPr>
              <a:t>Example: </a:t>
            </a:r>
            <a:r>
              <a:rPr lang="en-IE" dirty="0">
                <a:solidFill>
                  <a:srgbClr val="083F59"/>
                </a:solidFill>
              </a:rPr>
              <a:t>SME in Finland: How they Developed their D&amp;I Strategy. </a:t>
            </a:r>
          </a:p>
        </p:txBody>
      </p:sp>
      <p:cxnSp>
        <p:nvCxnSpPr>
          <p:cNvPr id="9" name="Straight Connector 8">
            <a:extLst>
              <a:ext uri="{FF2B5EF4-FFF2-40B4-BE49-F238E27FC236}">
                <a16:creationId xmlns:a16="http://schemas.microsoft.com/office/drawing/2014/main" id="{4D2F3DC1-F972-34D0-16F7-CD9604C36F09}"/>
              </a:ext>
            </a:extLst>
          </p:cNvPr>
          <p:cNvCxnSpPr>
            <a:cxnSpLocks/>
          </p:cNvCxnSpPr>
          <p:nvPr/>
        </p:nvCxnSpPr>
        <p:spPr>
          <a:xfrm flipH="1">
            <a:off x="6100099" y="2880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010457A5-25A1-25F3-A8CF-8026FA1F29D9}"/>
              </a:ext>
            </a:extLst>
          </p:cNvPr>
          <p:cNvCxnSpPr>
            <a:cxnSpLocks/>
          </p:cNvCxnSpPr>
          <p:nvPr/>
        </p:nvCxnSpPr>
        <p:spPr>
          <a:xfrm flipH="1">
            <a:off x="6100099" y="363516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CFF0F8E-D557-0A34-576B-7614A7830D66}"/>
              </a:ext>
            </a:extLst>
          </p:cNvPr>
          <p:cNvCxnSpPr>
            <a:cxnSpLocks/>
          </p:cNvCxnSpPr>
          <p:nvPr/>
        </p:nvCxnSpPr>
        <p:spPr>
          <a:xfrm flipH="1">
            <a:off x="6056338" y="4336459"/>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46932FF-908E-BA17-A5AF-E2D86739288C}"/>
              </a:ext>
            </a:extLst>
          </p:cNvPr>
          <p:cNvCxnSpPr>
            <a:cxnSpLocks/>
          </p:cNvCxnSpPr>
          <p:nvPr/>
        </p:nvCxnSpPr>
        <p:spPr>
          <a:xfrm flipH="1">
            <a:off x="6100099" y="508920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68963DAF-FD3A-BAB0-E95D-4DA0C33CE31E}"/>
              </a:ext>
            </a:extLst>
          </p:cNvPr>
          <p:cNvSpPr txBox="1">
            <a:spLocks/>
          </p:cNvSpPr>
          <p:nvPr/>
        </p:nvSpPr>
        <p:spPr>
          <a:xfrm>
            <a:off x="103887" y="391917"/>
            <a:ext cx="5239078"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200" b="1" dirty="0">
                <a:solidFill>
                  <a:schemeClr val="bg1"/>
                </a:solidFill>
              </a:rPr>
              <a:t>M2: Part 1 </a:t>
            </a:r>
            <a:r>
              <a:rPr lang="en-US" sz="4200" dirty="0">
                <a:solidFill>
                  <a:schemeClr val="bg1"/>
                </a:solidFill>
              </a:rPr>
              <a:t>Section 2</a:t>
            </a:r>
          </a:p>
        </p:txBody>
      </p:sp>
    </p:spTree>
    <p:extLst>
      <p:ext uri="{BB962C8B-B14F-4D97-AF65-F5344CB8AC3E}">
        <p14:creationId xmlns:p14="http://schemas.microsoft.com/office/powerpoint/2010/main" val="87237373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A person laughing at a computer&#10;&#10;Description automatically generated">
            <a:extLst>
              <a:ext uri="{FF2B5EF4-FFF2-40B4-BE49-F238E27FC236}">
                <a16:creationId xmlns:a16="http://schemas.microsoft.com/office/drawing/2014/main" id="{7071B2EF-E730-6073-8C5D-F8DEFF718AAB}"/>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t="10185" b="10185"/>
          <a:stretch>
            <a:fillRect/>
          </a:stretch>
        </p:blipFill>
        <p:spPr/>
      </p:pic>
      <p:sp>
        <p:nvSpPr>
          <p:cNvPr id="4" name="Text Placeholder 3">
            <a:extLst>
              <a:ext uri="{FF2B5EF4-FFF2-40B4-BE49-F238E27FC236}">
                <a16:creationId xmlns:a16="http://schemas.microsoft.com/office/drawing/2014/main" id="{08E93B05-B433-CFC8-0C40-53C979716CBA}"/>
              </a:ext>
            </a:extLst>
          </p:cNvPr>
          <p:cNvSpPr>
            <a:spLocks noGrp="1"/>
          </p:cNvSpPr>
          <p:nvPr>
            <p:ph type="body" sz="quarter" idx="13"/>
          </p:nvPr>
        </p:nvSpPr>
        <p:spPr>
          <a:xfrm>
            <a:off x="142875" y="618566"/>
            <a:ext cx="5534025" cy="5429810"/>
          </a:xfrm>
        </p:spPr>
        <p:txBody>
          <a:bodyPr>
            <a:normAutofit fontScale="47500" lnSpcReduction="20000"/>
          </a:bodyPr>
          <a:lstStyle/>
          <a:p>
            <a:pPr>
              <a:lnSpc>
                <a:spcPct val="120000"/>
              </a:lnSpc>
              <a:spcBef>
                <a:spcPts val="0"/>
              </a:spcBef>
            </a:pPr>
            <a:r>
              <a:rPr lang="en-IE" sz="5900" b="1" dirty="0"/>
              <a:t>Tools You Can Use to Execute Diversity Audits</a:t>
            </a:r>
          </a:p>
          <a:p>
            <a:pPr>
              <a:lnSpc>
                <a:spcPct val="120000"/>
              </a:lnSpc>
              <a:spcBef>
                <a:spcPts val="0"/>
              </a:spcBef>
            </a:pPr>
            <a:endParaRPr lang="en-IE" dirty="0"/>
          </a:p>
          <a:p>
            <a:pPr>
              <a:lnSpc>
                <a:spcPct val="120000"/>
              </a:lnSpc>
              <a:spcBef>
                <a:spcPts val="0"/>
              </a:spcBef>
            </a:pPr>
            <a:r>
              <a:rPr lang="en-US" dirty="0"/>
              <a:t>To maximize your diversity audit, use these tools:</a:t>
            </a:r>
          </a:p>
          <a:p>
            <a:pPr>
              <a:lnSpc>
                <a:spcPct val="120000"/>
              </a:lnSpc>
              <a:spcBef>
                <a:spcPts val="0"/>
              </a:spcBef>
            </a:pPr>
            <a:endParaRPr lang="en-US" dirty="0"/>
          </a:p>
          <a:p>
            <a:pPr>
              <a:lnSpc>
                <a:spcPct val="120000"/>
              </a:lnSpc>
              <a:spcBef>
                <a:spcPts val="0"/>
              </a:spcBef>
            </a:pPr>
            <a:r>
              <a:rPr lang="en-US" b="1" dirty="0"/>
              <a:t>Equality Impact Assessments (EIA): </a:t>
            </a:r>
            <a:r>
              <a:rPr lang="en-US" dirty="0"/>
              <a:t>Have employees complete a personalized EIA form to identify biased or inconsistent practices in policies. Use the data to measure effects and implement corrective actions.</a:t>
            </a:r>
          </a:p>
          <a:p>
            <a:pPr>
              <a:lnSpc>
                <a:spcPct val="120000"/>
              </a:lnSpc>
              <a:spcBef>
                <a:spcPts val="0"/>
              </a:spcBef>
            </a:pPr>
            <a:endParaRPr lang="en-US" dirty="0"/>
          </a:p>
          <a:p>
            <a:pPr>
              <a:lnSpc>
                <a:spcPct val="120000"/>
              </a:lnSpc>
              <a:spcBef>
                <a:spcPts val="0"/>
              </a:spcBef>
            </a:pPr>
            <a:r>
              <a:rPr lang="en-US" b="1" dirty="0"/>
              <a:t>Pay Gap Analysis: </a:t>
            </a:r>
            <a:r>
              <a:rPr lang="en-US" dirty="0"/>
              <a:t>Review salaries and benefits to uncover pay discrepancies between groups. A gap doesn't imply discrimination but signals the need to investigate and address the causes.</a:t>
            </a:r>
          </a:p>
          <a:p>
            <a:pPr>
              <a:lnSpc>
                <a:spcPct val="120000"/>
              </a:lnSpc>
              <a:spcBef>
                <a:spcPts val="0"/>
              </a:spcBef>
            </a:pPr>
            <a:endParaRPr lang="en-US" dirty="0"/>
          </a:p>
          <a:p>
            <a:pPr>
              <a:lnSpc>
                <a:spcPct val="120000"/>
              </a:lnSpc>
              <a:spcBef>
                <a:spcPts val="0"/>
              </a:spcBef>
            </a:pPr>
            <a:r>
              <a:rPr lang="en-US" b="1" dirty="0"/>
              <a:t>Diversity &amp; Inclusion Diagnostics: </a:t>
            </a:r>
            <a:r>
              <a:rPr lang="en-US" dirty="0"/>
              <a:t>Conduct interviews, focus groups, and surveys to understand employee experiences. Use findings to identify inclusivity gaps, align strategies with business goals, and strengthen your inclusion efforts.</a:t>
            </a:r>
          </a:p>
          <a:p>
            <a:pPr>
              <a:lnSpc>
                <a:spcPct val="120000"/>
              </a:lnSpc>
              <a:spcBef>
                <a:spcPts val="0"/>
              </a:spcBef>
            </a:pPr>
            <a:endParaRPr lang="en-US" dirty="0"/>
          </a:p>
          <a:p>
            <a:pPr>
              <a:lnSpc>
                <a:spcPct val="120000"/>
              </a:lnSpc>
              <a:spcBef>
                <a:spcPts val="0"/>
              </a:spcBef>
            </a:pPr>
            <a:r>
              <a:rPr lang="en-US" dirty="0">
                <a:hlinkClick r:id="rId3">
                  <a:extLst>
                    <a:ext uri="{A12FA001-AC4F-418D-AE19-62706E023703}">
                      <ahyp:hlinkClr xmlns:ahyp="http://schemas.microsoft.com/office/drawing/2018/hyperlinkcolor" val="tx"/>
                    </a:ext>
                  </a:extLst>
                </a:hlinkClick>
              </a:rPr>
              <a:t>More Information </a:t>
            </a:r>
            <a:endParaRPr lang="en-IE" dirty="0"/>
          </a:p>
        </p:txBody>
      </p:sp>
    </p:spTree>
    <p:extLst>
      <p:ext uri="{BB962C8B-B14F-4D97-AF65-F5344CB8AC3E}">
        <p14:creationId xmlns:p14="http://schemas.microsoft.com/office/powerpoint/2010/main" val="1790445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44070558-424C-CC2C-2C4D-087E983C4F93}"/>
              </a:ext>
            </a:extLst>
          </p:cNvPr>
          <p:cNvGrpSpPr/>
          <p:nvPr/>
        </p:nvGrpSpPr>
        <p:grpSpPr>
          <a:xfrm>
            <a:off x="4560971" y="4023578"/>
            <a:ext cx="2813021" cy="2858333"/>
            <a:chOff x="4560971" y="4023578"/>
            <a:chExt cx="2813021" cy="2858333"/>
          </a:xfrm>
        </p:grpSpPr>
        <p:sp>
          <p:nvSpPr>
            <p:cNvPr id="12" name="Freeform 11">
              <a:extLst>
                <a:ext uri="{FF2B5EF4-FFF2-40B4-BE49-F238E27FC236}">
                  <a16:creationId xmlns:a16="http://schemas.microsoft.com/office/drawing/2014/main" id="{17340357-9931-7710-2E4E-B6A505A5BDC5}"/>
                </a:ext>
              </a:extLst>
            </p:cNvPr>
            <p:cNvSpPr/>
            <p:nvPr/>
          </p:nvSpPr>
          <p:spPr>
            <a:xfrm>
              <a:off x="5576282" y="4023578"/>
              <a:ext cx="1797710" cy="2858333"/>
            </a:xfrm>
            <a:custGeom>
              <a:avLst/>
              <a:gdLst>
                <a:gd name="connsiteX0" fmla="*/ 1781816 w 1797710"/>
                <a:gd name="connsiteY0" fmla="*/ 0 h 2858333"/>
                <a:gd name="connsiteX1" fmla="*/ 1443002 w 1797710"/>
                <a:gd name="connsiteY1" fmla="*/ 1815083 h 2858333"/>
                <a:gd name="connsiteX2" fmla="*/ 747600 w 1797710"/>
                <a:gd name="connsiteY2" fmla="*/ 2753414 h 2858333"/>
                <a:gd name="connsiteX3" fmla="*/ 628080 w 1797710"/>
                <a:gd name="connsiteY3" fmla="*/ 2858333 h 2858333"/>
                <a:gd name="connsiteX4" fmla="*/ 87101 w 1797710"/>
                <a:gd name="connsiteY4" fmla="*/ 2858333 h 2858333"/>
                <a:gd name="connsiteX5" fmla="*/ 0 w 1797710"/>
                <a:gd name="connsiteY5" fmla="*/ 2597155 h 2858333"/>
                <a:gd name="connsiteX6" fmla="*/ 358314 w 1797710"/>
                <a:gd name="connsiteY6" fmla="*/ 2307226 h 2858333"/>
                <a:gd name="connsiteX7" fmla="*/ 1131003 w 1797710"/>
                <a:gd name="connsiteY7" fmla="*/ 962361 h 2858333"/>
                <a:gd name="connsiteX8" fmla="*/ 587438 w 1797710"/>
                <a:gd name="connsiteY8" fmla="*/ 950178 h 2858333"/>
                <a:gd name="connsiteX9" fmla="*/ 680065 w 1797710"/>
                <a:gd name="connsiteY9" fmla="*/ 367889 h 2858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858333">
                  <a:moveTo>
                    <a:pt x="1781816" y="0"/>
                  </a:moveTo>
                  <a:cubicBezTo>
                    <a:pt x="1842754" y="618835"/>
                    <a:pt x="1728189" y="1244978"/>
                    <a:pt x="1443002" y="1815083"/>
                  </a:cubicBezTo>
                  <a:cubicBezTo>
                    <a:pt x="1264760" y="2171401"/>
                    <a:pt x="1029389" y="2487747"/>
                    <a:pt x="747600" y="2753414"/>
                  </a:cubicBezTo>
                  <a:lnTo>
                    <a:pt x="628080" y="2858333"/>
                  </a:lnTo>
                  <a:lnTo>
                    <a:pt x="87101" y="2858333"/>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17" name="Freeform 16">
              <a:extLst>
                <a:ext uri="{FF2B5EF4-FFF2-40B4-BE49-F238E27FC236}">
                  <a16:creationId xmlns:a16="http://schemas.microsoft.com/office/drawing/2014/main" id="{1CFFCF80-67AC-BE01-8EEA-124710244AC5}"/>
                </a:ext>
              </a:extLst>
            </p:cNvPr>
            <p:cNvSpPr/>
            <p:nvPr/>
          </p:nvSpPr>
          <p:spPr>
            <a:xfrm>
              <a:off x="4560971" y="4966447"/>
              <a:ext cx="1602752" cy="1915464"/>
            </a:xfrm>
            <a:custGeom>
              <a:avLst/>
              <a:gdLst>
                <a:gd name="connsiteX0" fmla="*/ 1242001 w 1602752"/>
                <a:gd name="connsiteY0" fmla="*/ 0 h 1915464"/>
                <a:gd name="connsiteX1" fmla="*/ 1602752 w 1602752"/>
                <a:gd name="connsiteY1" fmla="*/ 7309 h 1915464"/>
                <a:gd name="connsiteX2" fmla="*/ 839812 w 1602752"/>
                <a:gd name="connsiteY2" fmla="*/ 1132904 h 1915464"/>
                <a:gd name="connsiteX3" fmla="*/ 1015314 w 1602752"/>
                <a:gd name="connsiteY3" fmla="*/ 1656720 h 1915464"/>
                <a:gd name="connsiteX4" fmla="*/ 776933 w 1602752"/>
                <a:gd name="connsiteY4" fmla="*/ 1801417 h 1915464"/>
                <a:gd name="connsiteX5" fmla="*/ 537993 w 1602752"/>
                <a:gd name="connsiteY5" fmla="*/ 1915464 h 1915464"/>
                <a:gd name="connsiteX6" fmla="*/ 0 w 1602752"/>
                <a:gd name="connsiteY6" fmla="*/ 1915464 h 1915464"/>
                <a:gd name="connsiteX7" fmla="*/ 15937 w 1602752"/>
                <a:gd name="connsiteY7" fmla="*/ 1176759 h 1915464"/>
                <a:gd name="connsiteX8" fmla="*/ 1242001 w 1602752"/>
                <a:gd name="connsiteY8" fmla="*/ 0 h 191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2752" h="1915464">
                  <a:moveTo>
                    <a:pt x="1242001" y="0"/>
                  </a:moveTo>
                  <a:lnTo>
                    <a:pt x="1602752" y="7309"/>
                  </a:lnTo>
                  <a:cubicBezTo>
                    <a:pt x="1473564" y="448288"/>
                    <a:pt x="1207875" y="842978"/>
                    <a:pt x="839812" y="1132904"/>
                  </a:cubicBezTo>
                  <a:lnTo>
                    <a:pt x="1015314" y="1656720"/>
                  </a:lnTo>
                  <a:cubicBezTo>
                    <a:pt x="937923" y="1709102"/>
                    <a:pt x="858399" y="1757372"/>
                    <a:pt x="776933" y="1801417"/>
                  </a:cubicBezTo>
                  <a:lnTo>
                    <a:pt x="537993" y="1915464"/>
                  </a:lnTo>
                  <a:lnTo>
                    <a:pt x="0" y="1915464"/>
                  </a:lnTo>
                  <a:lnTo>
                    <a:pt x="15937" y="1176759"/>
                  </a:lnTo>
                  <a:cubicBezTo>
                    <a:pt x="586311" y="1001341"/>
                    <a:pt x="1044563" y="562796"/>
                    <a:pt x="1242001"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0" name="Freeform 9">
              <a:extLst>
                <a:ext uri="{FF2B5EF4-FFF2-40B4-BE49-F238E27FC236}">
                  <a16:creationId xmlns:a16="http://schemas.microsoft.com/office/drawing/2014/main" id="{53DCD7D6-4508-6017-AA26-3B6250FD9D33}"/>
                </a:ext>
              </a:extLst>
            </p:cNvPr>
            <p:cNvSpPr/>
            <p:nvPr/>
          </p:nvSpPr>
          <p:spPr>
            <a:xfrm>
              <a:off x="5403217" y="4973760"/>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
        <p:nvSpPr>
          <p:cNvPr id="5" name="Text Placeholder 4">
            <a:extLst>
              <a:ext uri="{FF2B5EF4-FFF2-40B4-BE49-F238E27FC236}">
                <a16:creationId xmlns:a16="http://schemas.microsoft.com/office/drawing/2014/main" id="{D843352B-A728-5DDC-D57D-2FC2D2017CD8}"/>
              </a:ext>
            </a:extLst>
          </p:cNvPr>
          <p:cNvSpPr>
            <a:spLocks noGrp="1"/>
          </p:cNvSpPr>
          <p:nvPr>
            <p:ph type="body" sz="quarter" idx="13"/>
          </p:nvPr>
        </p:nvSpPr>
        <p:spPr>
          <a:xfrm>
            <a:off x="6189197" y="1290231"/>
            <a:ext cx="5440828" cy="945575"/>
          </a:xfrm>
        </p:spPr>
        <p:txBody>
          <a:bodyPr>
            <a:noAutofit/>
          </a:bodyPr>
          <a:lstStyle/>
          <a:p>
            <a:pPr>
              <a:lnSpc>
                <a:spcPct val="100000"/>
              </a:lnSpc>
              <a:spcBef>
                <a:spcPts val="0"/>
              </a:spcBef>
            </a:pPr>
            <a:r>
              <a:rPr lang="en-US" sz="4400" b="1" dirty="0"/>
              <a:t>Example  </a:t>
            </a:r>
          </a:p>
          <a:p>
            <a:pPr marL="0">
              <a:lnSpc>
                <a:spcPts val="3120"/>
              </a:lnSpc>
              <a:spcBef>
                <a:spcPts val="0"/>
              </a:spcBef>
            </a:pPr>
            <a:r>
              <a:rPr lang="en-GB" sz="3000" dirty="0"/>
              <a:t>SME D&amp;I Strategy </a:t>
            </a:r>
            <a:r>
              <a:rPr lang="en-GB" dirty="0"/>
              <a:t>Development </a:t>
            </a:r>
            <a:r>
              <a:rPr lang="en-GB" sz="3000" dirty="0"/>
              <a:t>and Implementation</a:t>
            </a:r>
          </a:p>
          <a:p>
            <a:pPr marL="0" indent="0"/>
            <a:r>
              <a:rPr lang="en-US" sz="2400" dirty="0"/>
              <a:t>A mid-sized company in Italy discovered through their demographic analysis that while 40% of their entry-level employees are women, only 10% of their senior leadership team was female. </a:t>
            </a:r>
          </a:p>
        </p:txBody>
      </p:sp>
      <p:sp>
        <p:nvSpPr>
          <p:cNvPr id="2" name="Freeform 1">
            <a:extLst>
              <a:ext uri="{FF2B5EF4-FFF2-40B4-BE49-F238E27FC236}">
                <a16:creationId xmlns:a16="http://schemas.microsoft.com/office/drawing/2014/main" id="{7FA334FD-AF90-94F7-2830-FE18D3FBC2E0}"/>
              </a:ext>
            </a:extLst>
          </p:cNvPr>
          <p:cNvSpPr/>
          <p:nvPr/>
        </p:nvSpPr>
        <p:spPr>
          <a:xfrm>
            <a:off x="8220304" y="3550591"/>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pic>
        <p:nvPicPr>
          <p:cNvPr id="8" name="Picture Placeholder 7" descr="A person sitting at a table using a computer&#10;&#10;Description automatically generated">
            <a:extLst>
              <a:ext uri="{FF2B5EF4-FFF2-40B4-BE49-F238E27FC236}">
                <a16:creationId xmlns:a16="http://schemas.microsoft.com/office/drawing/2014/main" id="{EE0B114D-AE08-C782-EEFF-FB2A250FCB01}"/>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7267" r="17267"/>
          <a:stretch>
            <a:fillRect/>
          </a:stretch>
        </p:blipFill>
        <p:spPr/>
      </p:pic>
    </p:spTree>
    <p:extLst>
      <p:ext uri="{BB962C8B-B14F-4D97-AF65-F5344CB8AC3E}">
        <p14:creationId xmlns:p14="http://schemas.microsoft.com/office/powerpoint/2010/main" val="112268791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2667497" y="445019"/>
            <a:ext cx="8481431" cy="454403"/>
          </a:xfrm>
          <a:prstGeom prst="rect">
            <a:avLst/>
          </a:prstGeom>
          <a:solidFill>
            <a:srgbClr val="DEA900"/>
          </a:solidFill>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dirty="0">
                <a:solidFill>
                  <a:schemeClr val="bg1"/>
                </a:solidFill>
              </a:rPr>
              <a:t>Example of How an SME Developed a D&amp;I Strategy</a:t>
            </a:r>
          </a:p>
        </p:txBody>
      </p:sp>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2667497" y="899422"/>
            <a:ext cx="9165567"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000" dirty="0"/>
              <a:t>A mid-sized company in Italy discovered through their demographic analysis that while 40% of their entry-level employees are women, only 10% of their senior leadership team was female. </a:t>
            </a:r>
          </a:p>
          <a:p>
            <a:pPr marL="0" indent="0"/>
            <a:r>
              <a:rPr lang="en-US" sz="2000" b="1" dirty="0"/>
              <a:t>Employee surveys </a:t>
            </a:r>
            <a:r>
              <a:rPr lang="en-US" sz="2000" dirty="0"/>
              <a:t>revealed that women feel they lack mentorship and opportunities for advancement compared to their male counterparts. </a:t>
            </a:r>
          </a:p>
          <a:p>
            <a:pPr marL="0" indent="0"/>
            <a:r>
              <a:rPr lang="en-US" sz="2000" b="1" dirty="0"/>
              <a:t>Reviewed promotion </a:t>
            </a:r>
            <a:r>
              <a:rPr lang="en-US" sz="2000" dirty="0"/>
              <a:t>policies to further uncover that criteria for leadership roles inadvertently </a:t>
            </a:r>
            <a:r>
              <a:rPr lang="en-US" sz="2000" dirty="0" err="1"/>
              <a:t>favoured</a:t>
            </a:r>
            <a:r>
              <a:rPr lang="en-US" sz="2000" dirty="0"/>
              <a:t> traits more commonly associated with male employees. This understanding then informed their D&amp;I strategy to focus on mentorship programs, unbiased promotion practices, and leadership development for women.</a:t>
            </a:r>
          </a:p>
          <a:p>
            <a:pPr marL="0" indent="0"/>
            <a:r>
              <a:rPr lang="en-IE" sz="2000" b="1" dirty="0"/>
              <a:t>Implemented a mentorship program </a:t>
            </a:r>
            <a:r>
              <a:rPr lang="en-IE" sz="2000" dirty="0"/>
              <a:t>to support women and minorities in their career and leadership development. This became part of a broader D&amp;I strategy, resulting in higher retention rates and a more diverse leadership team.</a:t>
            </a:r>
            <a:endParaRPr lang="en-US" sz="2000" dirty="0"/>
          </a:p>
          <a:p>
            <a:pPr marL="0" indent="0"/>
            <a:r>
              <a:rPr lang="en-US" sz="2000" b="1" kern="100" dirty="0">
                <a:solidFill>
                  <a:schemeClr val="bg1"/>
                </a:solidFill>
                <a:highlight>
                  <a:srgbClr val="DEA900"/>
                </a:highlight>
                <a:cs typeface="Aharoni" panose="02010803020104030203" pitchFamily="2" charset="-79"/>
              </a:rPr>
              <a:t>In summary, </a:t>
            </a:r>
            <a:r>
              <a:rPr lang="en-US" sz="2000" dirty="0"/>
              <a:t>understanding your D&amp;I landscape is about collecting and </a:t>
            </a:r>
            <a:r>
              <a:rPr lang="en-US" sz="2000" dirty="0" err="1"/>
              <a:t>analysing</a:t>
            </a:r>
            <a:r>
              <a:rPr lang="en-US" sz="2000" dirty="0"/>
              <a:t> different types of data consistently (e.g., quarterly) to gain insights into the current state of diversity and inclusion in your company, and to track future progression. It’s the foundation upon which you can build a targeted and effective D&amp;I strategy that addresses specific needs and gaps, ultimately leading to a more inclusive workplace.</a:t>
            </a:r>
          </a:p>
        </p:txBody>
      </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273921" y="42161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1</a:t>
            </a:r>
          </a:p>
        </p:txBody>
      </p:sp>
      <p:sp>
        <p:nvSpPr>
          <p:cNvPr id="4" name="TextBox 3">
            <a:extLst>
              <a:ext uri="{FF2B5EF4-FFF2-40B4-BE49-F238E27FC236}">
                <a16:creationId xmlns:a16="http://schemas.microsoft.com/office/drawing/2014/main" id="{E917F668-5E47-379F-880D-5C35323D98FB}"/>
              </a:ext>
            </a:extLst>
          </p:cNvPr>
          <p:cNvSpPr txBox="1"/>
          <p:nvPr/>
        </p:nvSpPr>
        <p:spPr>
          <a:xfrm>
            <a:off x="495300" y="921747"/>
            <a:ext cx="2064125" cy="4247317"/>
          </a:xfrm>
          <a:prstGeom prst="rect">
            <a:avLst/>
          </a:prstGeom>
          <a:solidFill>
            <a:srgbClr val="DEA900"/>
          </a:solidFill>
        </p:spPr>
        <p:txBody>
          <a:bodyPr wrap="square" rtlCol="0">
            <a:spAutoFit/>
          </a:bodyPr>
          <a:lstStyle/>
          <a:p>
            <a:r>
              <a:rPr lang="en-US" sz="1800" b="1" kern="100" dirty="0">
                <a:solidFill>
                  <a:schemeClr val="bg1"/>
                </a:solidFill>
                <a:highlight>
                  <a:srgbClr val="DEA900"/>
                </a:highlight>
                <a:cs typeface="Aharoni" panose="02010803020104030203" pitchFamily="2" charset="-79"/>
              </a:rPr>
              <a:t>Note: </a:t>
            </a:r>
            <a:r>
              <a:rPr lang="en-US" sz="1800" dirty="0">
                <a:solidFill>
                  <a:schemeClr val="bg1"/>
                </a:solidFill>
              </a:rPr>
              <a:t>Try to cover each approach and method. Have key D&amp;I priorities focused on and allow for ‘open-ended’ or  ‘further suggestions’ to make sure you focus on key priority areas but also hear what is important, but you may not have been aware of.</a:t>
            </a:r>
            <a:endParaRPr lang="en-IE" dirty="0">
              <a:solidFill>
                <a:schemeClr val="bg1"/>
              </a:solidFill>
            </a:endParaRPr>
          </a:p>
        </p:txBody>
      </p:sp>
    </p:spTree>
    <p:extLst>
      <p:ext uri="{BB962C8B-B14F-4D97-AF65-F5344CB8AC3E}">
        <p14:creationId xmlns:p14="http://schemas.microsoft.com/office/powerpoint/2010/main" val="677606677"/>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44070558-424C-CC2C-2C4D-087E983C4F93}"/>
              </a:ext>
            </a:extLst>
          </p:cNvPr>
          <p:cNvGrpSpPr/>
          <p:nvPr/>
        </p:nvGrpSpPr>
        <p:grpSpPr>
          <a:xfrm>
            <a:off x="4560971" y="4023578"/>
            <a:ext cx="2813021" cy="2858333"/>
            <a:chOff x="4560971" y="4023578"/>
            <a:chExt cx="2813021" cy="2858333"/>
          </a:xfrm>
        </p:grpSpPr>
        <p:sp>
          <p:nvSpPr>
            <p:cNvPr id="12" name="Freeform 11">
              <a:extLst>
                <a:ext uri="{FF2B5EF4-FFF2-40B4-BE49-F238E27FC236}">
                  <a16:creationId xmlns:a16="http://schemas.microsoft.com/office/drawing/2014/main" id="{17340357-9931-7710-2E4E-B6A505A5BDC5}"/>
                </a:ext>
              </a:extLst>
            </p:cNvPr>
            <p:cNvSpPr/>
            <p:nvPr/>
          </p:nvSpPr>
          <p:spPr>
            <a:xfrm>
              <a:off x="5576282" y="4023578"/>
              <a:ext cx="1797710" cy="2858333"/>
            </a:xfrm>
            <a:custGeom>
              <a:avLst/>
              <a:gdLst>
                <a:gd name="connsiteX0" fmla="*/ 1781816 w 1797710"/>
                <a:gd name="connsiteY0" fmla="*/ 0 h 2858333"/>
                <a:gd name="connsiteX1" fmla="*/ 1443002 w 1797710"/>
                <a:gd name="connsiteY1" fmla="*/ 1815083 h 2858333"/>
                <a:gd name="connsiteX2" fmla="*/ 747600 w 1797710"/>
                <a:gd name="connsiteY2" fmla="*/ 2753414 h 2858333"/>
                <a:gd name="connsiteX3" fmla="*/ 628080 w 1797710"/>
                <a:gd name="connsiteY3" fmla="*/ 2858333 h 2858333"/>
                <a:gd name="connsiteX4" fmla="*/ 87101 w 1797710"/>
                <a:gd name="connsiteY4" fmla="*/ 2858333 h 2858333"/>
                <a:gd name="connsiteX5" fmla="*/ 0 w 1797710"/>
                <a:gd name="connsiteY5" fmla="*/ 2597155 h 2858333"/>
                <a:gd name="connsiteX6" fmla="*/ 358314 w 1797710"/>
                <a:gd name="connsiteY6" fmla="*/ 2307226 h 2858333"/>
                <a:gd name="connsiteX7" fmla="*/ 1131003 w 1797710"/>
                <a:gd name="connsiteY7" fmla="*/ 962361 h 2858333"/>
                <a:gd name="connsiteX8" fmla="*/ 587438 w 1797710"/>
                <a:gd name="connsiteY8" fmla="*/ 950178 h 2858333"/>
                <a:gd name="connsiteX9" fmla="*/ 680065 w 1797710"/>
                <a:gd name="connsiteY9" fmla="*/ 367889 h 2858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858333">
                  <a:moveTo>
                    <a:pt x="1781816" y="0"/>
                  </a:moveTo>
                  <a:cubicBezTo>
                    <a:pt x="1842754" y="618835"/>
                    <a:pt x="1728189" y="1244978"/>
                    <a:pt x="1443002" y="1815083"/>
                  </a:cubicBezTo>
                  <a:cubicBezTo>
                    <a:pt x="1264760" y="2171401"/>
                    <a:pt x="1029389" y="2487747"/>
                    <a:pt x="747600" y="2753414"/>
                  </a:cubicBezTo>
                  <a:lnTo>
                    <a:pt x="628080" y="2858333"/>
                  </a:lnTo>
                  <a:lnTo>
                    <a:pt x="87101" y="2858333"/>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17" name="Freeform 16">
              <a:extLst>
                <a:ext uri="{FF2B5EF4-FFF2-40B4-BE49-F238E27FC236}">
                  <a16:creationId xmlns:a16="http://schemas.microsoft.com/office/drawing/2014/main" id="{1CFFCF80-67AC-BE01-8EEA-124710244AC5}"/>
                </a:ext>
              </a:extLst>
            </p:cNvPr>
            <p:cNvSpPr/>
            <p:nvPr/>
          </p:nvSpPr>
          <p:spPr>
            <a:xfrm>
              <a:off x="4560971" y="4966447"/>
              <a:ext cx="1602752" cy="1915464"/>
            </a:xfrm>
            <a:custGeom>
              <a:avLst/>
              <a:gdLst>
                <a:gd name="connsiteX0" fmla="*/ 1242001 w 1602752"/>
                <a:gd name="connsiteY0" fmla="*/ 0 h 1915464"/>
                <a:gd name="connsiteX1" fmla="*/ 1602752 w 1602752"/>
                <a:gd name="connsiteY1" fmla="*/ 7309 h 1915464"/>
                <a:gd name="connsiteX2" fmla="*/ 839812 w 1602752"/>
                <a:gd name="connsiteY2" fmla="*/ 1132904 h 1915464"/>
                <a:gd name="connsiteX3" fmla="*/ 1015314 w 1602752"/>
                <a:gd name="connsiteY3" fmla="*/ 1656720 h 1915464"/>
                <a:gd name="connsiteX4" fmla="*/ 776933 w 1602752"/>
                <a:gd name="connsiteY4" fmla="*/ 1801417 h 1915464"/>
                <a:gd name="connsiteX5" fmla="*/ 537993 w 1602752"/>
                <a:gd name="connsiteY5" fmla="*/ 1915464 h 1915464"/>
                <a:gd name="connsiteX6" fmla="*/ 0 w 1602752"/>
                <a:gd name="connsiteY6" fmla="*/ 1915464 h 1915464"/>
                <a:gd name="connsiteX7" fmla="*/ 15937 w 1602752"/>
                <a:gd name="connsiteY7" fmla="*/ 1176759 h 1915464"/>
                <a:gd name="connsiteX8" fmla="*/ 1242001 w 1602752"/>
                <a:gd name="connsiteY8" fmla="*/ 0 h 191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2752" h="1915464">
                  <a:moveTo>
                    <a:pt x="1242001" y="0"/>
                  </a:moveTo>
                  <a:lnTo>
                    <a:pt x="1602752" y="7309"/>
                  </a:lnTo>
                  <a:cubicBezTo>
                    <a:pt x="1473564" y="448288"/>
                    <a:pt x="1207875" y="842978"/>
                    <a:pt x="839812" y="1132904"/>
                  </a:cubicBezTo>
                  <a:lnTo>
                    <a:pt x="1015314" y="1656720"/>
                  </a:lnTo>
                  <a:cubicBezTo>
                    <a:pt x="937923" y="1709102"/>
                    <a:pt x="858399" y="1757372"/>
                    <a:pt x="776933" y="1801417"/>
                  </a:cubicBezTo>
                  <a:lnTo>
                    <a:pt x="537993" y="1915464"/>
                  </a:lnTo>
                  <a:lnTo>
                    <a:pt x="0" y="1915464"/>
                  </a:lnTo>
                  <a:lnTo>
                    <a:pt x="15937" y="1176759"/>
                  </a:lnTo>
                  <a:cubicBezTo>
                    <a:pt x="586311" y="1001341"/>
                    <a:pt x="1044563" y="562796"/>
                    <a:pt x="1242001"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0" name="Freeform 9">
              <a:extLst>
                <a:ext uri="{FF2B5EF4-FFF2-40B4-BE49-F238E27FC236}">
                  <a16:creationId xmlns:a16="http://schemas.microsoft.com/office/drawing/2014/main" id="{53DCD7D6-4508-6017-AA26-3B6250FD9D33}"/>
                </a:ext>
              </a:extLst>
            </p:cNvPr>
            <p:cNvSpPr/>
            <p:nvPr/>
          </p:nvSpPr>
          <p:spPr>
            <a:xfrm>
              <a:off x="5403217" y="4973760"/>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
        <p:nvSpPr>
          <p:cNvPr id="5" name="Text Placeholder 4">
            <a:extLst>
              <a:ext uri="{FF2B5EF4-FFF2-40B4-BE49-F238E27FC236}">
                <a16:creationId xmlns:a16="http://schemas.microsoft.com/office/drawing/2014/main" id="{D843352B-A728-5DDC-D57D-2FC2D2017CD8}"/>
              </a:ext>
            </a:extLst>
          </p:cNvPr>
          <p:cNvSpPr>
            <a:spLocks noGrp="1"/>
          </p:cNvSpPr>
          <p:nvPr>
            <p:ph type="body" sz="quarter" idx="13"/>
          </p:nvPr>
        </p:nvSpPr>
        <p:spPr>
          <a:xfrm>
            <a:off x="5912572" y="1390438"/>
            <a:ext cx="5880003" cy="945575"/>
          </a:xfrm>
        </p:spPr>
        <p:txBody>
          <a:bodyPr>
            <a:noAutofit/>
          </a:bodyPr>
          <a:lstStyle/>
          <a:p>
            <a:pPr>
              <a:lnSpc>
                <a:spcPct val="100000"/>
              </a:lnSpc>
              <a:spcBef>
                <a:spcPts val="0"/>
              </a:spcBef>
            </a:pPr>
            <a:r>
              <a:rPr lang="en-US" sz="4400" b="1" dirty="0"/>
              <a:t>Example </a:t>
            </a:r>
          </a:p>
          <a:p>
            <a:pPr marL="0">
              <a:lnSpc>
                <a:spcPts val="3120"/>
              </a:lnSpc>
              <a:spcBef>
                <a:spcPts val="0"/>
              </a:spcBef>
            </a:pPr>
            <a:r>
              <a:rPr lang="en-GB" sz="2800" dirty="0"/>
              <a:t>SME D&amp;I Strategy Development and Implementation</a:t>
            </a:r>
          </a:p>
          <a:p>
            <a:pPr>
              <a:lnSpc>
                <a:spcPct val="100000"/>
              </a:lnSpc>
              <a:spcBef>
                <a:spcPts val="0"/>
              </a:spcBef>
            </a:pPr>
            <a:endParaRPr lang="en-US" sz="2400" dirty="0"/>
          </a:p>
          <a:p>
            <a:pPr>
              <a:lnSpc>
                <a:spcPct val="100000"/>
              </a:lnSpc>
              <a:spcBef>
                <a:spcPts val="0"/>
              </a:spcBef>
            </a:pPr>
            <a:r>
              <a:rPr lang="en-US" sz="2400" dirty="0"/>
              <a:t>A software development SME in Finland with 200 employees Strategy: </a:t>
            </a:r>
            <a:r>
              <a:rPr lang="en-US" sz="2400" dirty="0" err="1"/>
              <a:t>Recognised</a:t>
            </a:r>
            <a:r>
              <a:rPr lang="en-US" sz="2400" dirty="0"/>
              <a:t> that it had an underrepresentation of neurodiverse individuals in technical and leadership roles</a:t>
            </a:r>
          </a:p>
        </p:txBody>
      </p:sp>
      <p:pic>
        <p:nvPicPr>
          <p:cNvPr id="19" name="Picture Placeholder 18" descr="A hand holding a small globe with a tree growing on it&#10;&#10;Description automatically generated">
            <a:extLst>
              <a:ext uri="{FF2B5EF4-FFF2-40B4-BE49-F238E27FC236}">
                <a16:creationId xmlns:a16="http://schemas.microsoft.com/office/drawing/2014/main" id="{EC18F7FE-7784-F98D-87E3-0D85D5BF332F}"/>
              </a:ext>
            </a:extLst>
          </p:cNvPr>
          <p:cNvPicPr>
            <a:picLocks noGrp="1" noChangeAspect="1"/>
          </p:cNvPicPr>
          <p:nvPr>
            <p:ph type="pic" sz="quarter" idx="44"/>
          </p:nvPr>
        </p:nvPicPr>
        <p:blipFill rotWithShape="1">
          <a:blip r:embed="rId2" cstate="email">
            <a:extLst>
              <a:ext uri="{28A0092B-C50C-407E-A947-70E740481C1C}">
                <a14:useLocalDpi xmlns:a14="http://schemas.microsoft.com/office/drawing/2010/main"/>
              </a:ext>
            </a:extLst>
          </a:blip>
          <a:srcRect l="2466" r="43970"/>
          <a:stretch/>
        </p:blipFill>
        <p:spPr>
          <a:xfrm>
            <a:off x="633818" y="993169"/>
            <a:ext cx="5212079" cy="5212079"/>
          </a:xfrm>
        </p:spPr>
      </p:pic>
    </p:spTree>
    <p:extLst>
      <p:ext uri="{BB962C8B-B14F-4D97-AF65-F5344CB8AC3E}">
        <p14:creationId xmlns:p14="http://schemas.microsoft.com/office/powerpoint/2010/main" val="132438222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2286001" y="1204222"/>
            <a:ext cx="9604214"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000" b="1" dirty="0">
                <a:solidFill>
                  <a:srgbClr val="EE1765"/>
                </a:solidFill>
              </a:rPr>
              <a:t>Introduction</a:t>
            </a:r>
            <a:r>
              <a:rPr lang="en-US" sz="2000" dirty="0">
                <a:solidFill>
                  <a:srgbClr val="EE1765"/>
                </a:solidFill>
              </a:rPr>
              <a:t> </a:t>
            </a:r>
            <a:r>
              <a:rPr lang="en-US" sz="2000" dirty="0"/>
              <a:t>A software development SME in Finland with 200 employees </a:t>
            </a:r>
            <a:r>
              <a:rPr lang="en-US" sz="2000" dirty="0" err="1"/>
              <a:t>recognised</a:t>
            </a:r>
            <a:r>
              <a:rPr lang="en-US" sz="2000" dirty="0"/>
              <a:t> that it had an underrepresentation of neurodiverse individuals in technical roles, despite the potential benefits that neurodiverse talent could bring to innovation and problem-solving. They decided to create a Diversity &amp; Inclusion (D&amp;I) strategy focused on increasing neurodiversity within their workforce, particularly in technical and leadership roles.</a:t>
            </a:r>
          </a:p>
          <a:p>
            <a:pPr marL="0" indent="0"/>
            <a:endParaRPr lang="en-US" sz="1000" b="1" dirty="0">
              <a:solidFill>
                <a:srgbClr val="EE1765"/>
              </a:solidFill>
            </a:endParaRPr>
          </a:p>
          <a:p>
            <a:pPr marL="0" indent="0"/>
            <a:r>
              <a:rPr lang="en-US" b="1" dirty="0">
                <a:solidFill>
                  <a:srgbClr val="EE1765"/>
                </a:solidFill>
              </a:rPr>
              <a:t>Step 1 </a:t>
            </a:r>
            <a:r>
              <a:rPr lang="en-US" dirty="0">
                <a:solidFill>
                  <a:srgbClr val="EE1765"/>
                </a:solidFill>
              </a:rPr>
              <a:t>Assessed its Current State </a:t>
            </a:r>
          </a:p>
          <a:p>
            <a:pPr marL="0" indent="0"/>
            <a:r>
              <a:rPr lang="en-US" sz="2000" dirty="0"/>
              <a:t>The SME conducted an assessment that included surveys and focus groups to understand the current experience of neurodiverse individuals within the company. The assessment revealed that while some neurodiverse employees felt valued, they also faced challenges related to workplace environment (e.g., open office plans that were overstimulating) and communication styles. </a:t>
            </a:r>
          </a:p>
          <a:p>
            <a:pPr marL="0" indent="0"/>
            <a:r>
              <a:rPr lang="en-US" sz="2000" dirty="0"/>
              <a:t>Additionally, the company noted that recruitment processes unintentionally filtered out neurodiverse candidates due to conventional interview formats and job descriptions that emphasized social skills over technical prowess.</a:t>
            </a:r>
          </a:p>
          <a:p>
            <a:pPr marL="0" indent="0"/>
            <a:endParaRPr lang="en-US" sz="2000" dirty="0"/>
          </a:p>
        </p:txBody>
      </p:sp>
      <p:grpSp>
        <p:nvGrpSpPr>
          <p:cNvPr id="5" name="Graphic 4">
            <a:extLst>
              <a:ext uri="{FF2B5EF4-FFF2-40B4-BE49-F238E27FC236}">
                <a16:creationId xmlns:a16="http://schemas.microsoft.com/office/drawing/2014/main" id="{D9022E93-6FF0-183B-D60C-E6B2C8FF43B7}"/>
              </a:ext>
            </a:extLst>
          </p:cNvPr>
          <p:cNvGrpSpPr/>
          <p:nvPr/>
        </p:nvGrpSpPr>
        <p:grpSpPr>
          <a:xfrm>
            <a:off x="406632" y="2414771"/>
            <a:ext cx="1675705" cy="1400772"/>
            <a:chOff x="6591813" y="1805324"/>
            <a:chExt cx="1347806" cy="1115127"/>
          </a:xfrm>
        </p:grpSpPr>
        <p:sp>
          <p:nvSpPr>
            <p:cNvPr id="6" name="Freeform 830">
              <a:extLst>
                <a:ext uri="{FF2B5EF4-FFF2-40B4-BE49-F238E27FC236}">
                  <a16:creationId xmlns:a16="http://schemas.microsoft.com/office/drawing/2014/main" id="{9CEE4214-D073-20E6-B602-6820FB750787}"/>
                </a:ext>
              </a:extLst>
            </p:cNvPr>
            <p:cNvSpPr/>
            <p:nvPr/>
          </p:nvSpPr>
          <p:spPr>
            <a:xfrm>
              <a:off x="7744265" y="1889559"/>
              <a:ext cx="4150" cy="721"/>
            </a:xfrm>
            <a:custGeom>
              <a:avLst/>
              <a:gdLst>
                <a:gd name="connsiteX0" fmla="*/ 0 w 4150"/>
                <a:gd name="connsiteY0" fmla="*/ 0 h 721"/>
                <a:gd name="connsiteX1" fmla="*/ 4151 w 4150"/>
                <a:gd name="connsiteY1" fmla="*/ 722 h 721"/>
                <a:gd name="connsiteX2" fmla="*/ 0 w 4150"/>
                <a:gd name="connsiteY2" fmla="*/ 0 h 721"/>
              </a:gdLst>
              <a:ahLst/>
              <a:cxnLst>
                <a:cxn ang="0">
                  <a:pos x="connsiteX0" y="connsiteY0"/>
                </a:cxn>
                <a:cxn ang="0">
                  <a:pos x="connsiteX1" y="connsiteY1"/>
                </a:cxn>
                <a:cxn ang="0">
                  <a:pos x="connsiteX2" y="connsiteY2"/>
                </a:cxn>
              </a:cxnLst>
              <a:rect l="l" t="t" r="r" b="b"/>
              <a:pathLst>
                <a:path w="4150" h="721">
                  <a:moveTo>
                    <a:pt x="0" y="0"/>
                  </a:moveTo>
                  <a:cubicBezTo>
                    <a:pt x="1444" y="180"/>
                    <a:pt x="2707" y="542"/>
                    <a:pt x="4151" y="722"/>
                  </a:cubicBezTo>
                  <a:cubicBezTo>
                    <a:pt x="2887" y="542"/>
                    <a:pt x="1444" y="180"/>
                    <a:pt x="0" y="0"/>
                  </a:cubicBezTo>
                  <a:close/>
                </a:path>
              </a:pathLst>
            </a:custGeom>
            <a:solidFill>
              <a:srgbClr val="FFFFFF"/>
            </a:solidFill>
            <a:ln w="1804" cap="flat">
              <a:noFill/>
              <a:prstDash val="solid"/>
              <a:miter/>
            </a:ln>
          </p:spPr>
          <p:txBody>
            <a:bodyPr rtlCol="0" anchor="ctr"/>
            <a:lstStyle/>
            <a:p>
              <a:endParaRPr lang="en-US"/>
            </a:p>
          </p:txBody>
        </p:sp>
        <p:sp>
          <p:nvSpPr>
            <p:cNvPr id="7" name="Freeform 831">
              <a:extLst>
                <a:ext uri="{FF2B5EF4-FFF2-40B4-BE49-F238E27FC236}">
                  <a16:creationId xmlns:a16="http://schemas.microsoft.com/office/drawing/2014/main" id="{E833C977-D255-1197-A7A6-E6C980D3A8F4}"/>
                </a:ext>
              </a:extLst>
            </p:cNvPr>
            <p:cNvSpPr/>
            <p:nvPr/>
          </p:nvSpPr>
          <p:spPr>
            <a:xfrm>
              <a:off x="7691206" y="2470504"/>
              <a:ext cx="361" cy="4331"/>
            </a:xfrm>
            <a:custGeom>
              <a:avLst/>
              <a:gdLst>
                <a:gd name="connsiteX0" fmla="*/ 0 w 361"/>
                <a:gd name="connsiteY0" fmla="*/ 0 h 4331"/>
                <a:gd name="connsiteX1" fmla="*/ 361 w 361"/>
                <a:gd name="connsiteY1" fmla="*/ 4331 h 4331"/>
                <a:gd name="connsiteX2" fmla="*/ 0 w 361"/>
                <a:gd name="connsiteY2" fmla="*/ 0 h 4331"/>
              </a:gdLst>
              <a:ahLst/>
              <a:cxnLst>
                <a:cxn ang="0">
                  <a:pos x="connsiteX0" y="connsiteY0"/>
                </a:cxn>
                <a:cxn ang="0">
                  <a:pos x="connsiteX1" y="connsiteY1"/>
                </a:cxn>
                <a:cxn ang="0">
                  <a:pos x="connsiteX2" y="connsiteY2"/>
                </a:cxn>
              </a:cxnLst>
              <a:rect l="l" t="t" r="r" b="b"/>
              <a:pathLst>
                <a:path w="361" h="4331">
                  <a:moveTo>
                    <a:pt x="0" y="0"/>
                  </a:moveTo>
                  <a:cubicBezTo>
                    <a:pt x="181" y="1444"/>
                    <a:pt x="361" y="2888"/>
                    <a:pt x="361" y="4331"/>
                  </a:cubicBezTo>
                  <a:cubicBezTo>
                    <a:pt x="361" y="2888"/>
                    <a:pt x="181" y="1444"/>
                    <a:pt x="0" y="0"/>
                  </a:cubicBezTo>
                  <a:close/>
                </a:path>
              </a:pathLst>
            </a:custGeom>
            <a:solidFill>
              <a:srgbClr val="FFFFFF"/>
            </a:solidFill>
            <a:ln w="1804" cap="flat">
              <a:noFill/>
              <a:prstDash val="solid"/>
              <a:miter/>
            </a:ln>
          </p:spPr>
          <p:txBody>
            <a:bodyPr rtlCol="0" anchor="ctr"/>
            <a:lstStyle/>
            <a:p>
              <a:endParaRPr lang="en-US"/>
            </a:p>
          </p:txBody>
        </p:sp>
        <p:sp>
          <p:nvSpPr>
            <p:cNvPr id="8" name="Freeform 832">
              <a:extLst>
                <a:ext uri="{FF2B5EF4-FFF2-40B4-BE49-F238E27FC236}">
                  <a16:creationId xmlns:a16="http://schemas.microsoft.com/office/drawing/2014/main" id="{7FB6442D-C7F6-F755-1048-227C3E164EA0}"/>
                </a:ext>
              </a:extLst>
            </p:cNvPr>
            <p:cNvSpPr/>
            <p:nvPr/>
          </p:nvSpPr>
          <p:spPr>
            <a:xfrm>
              <a:off x="7690665" y="2465631"/>
              <a:ext cx="541" cy="4331"/>
            </a:xfrm>
            <a:custGeom>
              <a:avLst/>
              <a:gdLst>
                <a:gd name="connsiteX0" fmla="*/ 0 w 541"/>
                <a:gd name="connsiteY0" fmla="*/ 0 h 4331"/>
                <a:gd name="connsiteX1" fmla="*/ 541 w 541"/>
                <a:gd name="connsiteY1" fmla="*/ 4331 h 4331"/>
                <a:gd name="connsiteX2" fmla="*/ 0 w 541"/>
                <a:gd name="connsiteY2" fmla="*/ 0 h 4331"/>
              </a:gdLst>
              <a:ahLst/>
              <a:cxnLst>
                <a:cxn ang="0">
                  <a:pos x="connsiteX0" y="connsiteY0"/>
                </a:cxn>
                <a:cxn ang="0">
                  <a:pos x="connsiteX1" y="connsiteY1"/>
                </a:cxn>
                <a:cxn ang="0">
                  <a:pos x="connsiteX2" y="connsiteY2"/>
                </a:cxn>
              </a:cxnLst>
              <a:rect l="l" t="t" r="r" b="b"/>
              <a:pathLst>
                <a:path w="541" h="4331">
                  <a:moveTo>
                    <a:pt x="0" y="0"/>
                  </a:moveTo>
                  <a:cubicBezTo>
                    <a:pt x="180" y="1444"/>
                    <a:pt x="361" y="2888"/>
                    <a:pt x="541" y="4331"/>
                  </a:cubicBezTo>
                  <a:cubicBezTo>
                    <a:pt x="361" y="2888"/>
                    <a:pt x="180" y="1444"/>
                    <a:pt x="0" y="0"/>
                  </a:cubicBezTo>
                  <a:close/>
                </a:path>
              </a:pathLst>
            </a:custGeom>
            <a:solidFill>
              <a:srgbClr val="FFFFFF"/>
            </a:solidFill>
            <a:ln w="1804" cap="flat">
              <a:noFill/>
              <a:prstDash val="solid"/>
              <a:miter/>
            </a:ln>
          </p:spPr>
          <p:txBody>
            <a:bodyPr rtlCol="0" anchor="ctr"/>
            <a:lstStyle/>
            <a:p>
              <a:endParaRPr lang="en-US"/>
            </a:p>
          </p:txBody>
        </p:sp>
        <p:sp>
          <p:nvSpPr>
            <p:cNvPr id="9" name="Freeform 833">
              <a:extLst>
                <a:ext uri="{FF2B5EF4-FFF2-40B4-BE49-F238E27FC236}">
                  <a16:creationId xmlns:a16="http://schemas.microsoft.com/office/drawing/2014/main" id="{4C794583-9DFC-3E59-5289-5B9C722C242D}"/>
                </a:ext>
              </a:extLst>
            </p:cNvPr>
            <p:cNvSpPr/>
            <p:nvPr/>
          </p:nvSpPr>
          <p:spPr>
            <a:xfrm>
              <a:off x="7685972" y="2447223"/>
              <a:ext cx="1443" cy="4150"/>
            </a:xfrm>
            <a:custGeom>
              <a:avLst/>
              <a:gdLst>
                <a:gd name="connsiteX0" fmla="*/ 0 w 1443"/>
                <a:gd name="connsiteY0" fmla="*/ 0 h 4150"/>
                <a:gd name="connsiteX1" fmla="*/ 1444 w 1443"/>
                <a:gd name="connsiteY1" fmla="*/ 4151 h 4150"/>
                <a:gd name="connsiteX2" fmla="*/ 0 w 1443"/>
                <a:gd name="connsiteY2" fmla="*/ 0 h 4150"/>
              </a:gdLst>
              <a:ahLst/>
              <a:cxnLst>
                <a:cxn ang="0">
                  <a:pos x="connsiteX0" y="connsiteY0"/>
                </a:cxn>
                <a:cxn ang="0">
                  <a:pos x="connsiteX1" y="connsiteY1"/>
                </a:cxn>
                <a:cxn ang="0">
                  <a:pos x="connsiteX2" y="connsiteY2"/>
                </a:cxn>
              </a:cxnLst>
              <a:rect l="l" t="t" r="r" b="b"/>
              <a:pathLst>
                <a:path w="1443" h="4150">
                  <a:moveTo>
                    <a:pt x="0" y="0"/>
                  </a:moveTo>
                  <a:cubicBezTo>
                    <a:pt x="542" y="1444"/>
                    <a:pt x="902" y="2888"/>
                    <a:pt x="1444" y="4151"/>
                  </a:cubicBezTo>
                  <a:cubicBezTo>
                    <a:pt x="902" y="2707"/>
                    <a:pt x="542" y="1263"/>
                    <a:pt x="0" y="0"/>
                  </a:cubicBezTo>
                  <a:close/>
                </a:path>
              </a:pathLst>
            </a:custGeom>
            <a:solidFill>
              <a:srgbClr val="FFFFFF"/>
            </a:solidFill>
            <a:ln w="1804" cap="flat">
              <a:noFill/>
              <a:prstDash val="solid"/>
              <a:miter/>
            </a:ln>
          </p:spPr>
          <p:txBody>
            <a:bodyPr rtlCol="0" anchor="ctr"/>
            <a:lstStyle/>
            <a:p>
              <a:endParaRPr lang="en-US"/>
            </a:p>
          </p:txBody>
        </p:sp>
        <p:sp>
          <p:nvSpPr>
            <p:cNvPr id="10" name="Freeform 834">
              <a:extLst>
                <a:ext uri="{FF2B5EF4-FFF2-40B4-BE49-F238E27FC236}">
                  <a16:creationId xmlns:a16="http://schemas.microsoft.com/office/drawing/2014/main" id="{2EE71C23-2BAB-ECB7-6B57-32A63146E1CF}"/>
                </a:ext>
              </a:extLst>
            </p:cNvPr>
            <p:cNvSpPr/>
            <p:nvPr/>
          </p:nvSpPr>
          <p:spPr>
            <a:xfrm>
              <a:off x="7691567" y="2475196"/>
              <a:ext cx="180" cy="4692"/>
            </a:xfrm>
            <a:custGeom>
              <a:avLst/>
              <a:gdLst>
                <a:gd name="connsiteX0" fmla="*/ 0 w 180"/>
                <a:gd name="connsiteY0" fmla="*/ 0 h 4692"/>
                <a:gd name="connsiteX1" fmla="*/ 180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180" y="1444"/>
                    <a:pt x="180" y="3068"/>
                    <a:pt x="180" y="4692"/>
                  </a:cubicBezTo>
                  <a:cubicBezTo>
                    <a:pt x="180" y="3068"/>
                    <a:pt x="180" y="1624"/>
                    <a:pt x="0" y="0"/>
                  </a:cubicBezTo>
                  <a:close/>
                </a:path>
              </a:pathLst>
            </a:custGeom>
            <a:solidFill>
              <a:srgbClr val="FFFFFF"/>
            </a:solidFill>
            <a:ln w="1804" cap="flat">
              <a:noFill/>
              <a:prstDash val="solid"/>
              <a:miter/>
            </a:ln>
          </p:spPr>
          <p:txBody>
            <a:bodyPr rtlCol="0" anchor="ctr"/>
            <a:lstStyle/>
            <a:p>
              <a:endParaRPr lang="en-US"/>
            </a:p>
          </p:txBody>
        </p:sp>
        <p:sp>
          <p:nvSpPr>
            <p:cNvPr id="11" name="Freeform 835">
              <a:extLst>
                <a:ext uri="{FF2B5EF4-FFF2-40B4-BE49-F238E27FC236}">
                  <a16:creationId xmlns:a16="http://schemas.microsoft.com/office/drawing/2014/main" id="{2B19FC24-B368-E3C4-29B0-BB997EA9E9D8}"/>
                </a:ext>
              </a:extLst>
            </p:cNvPr>
            <p:cNvSpPr/>
            <p:nvPr/>
          </p:nvSpPr>
          <p:spPr>
            <a:xfrm>
              <a:off x="7688679" y="2456246"/>
              <a:ext cx="1804" cy="9023"/>
            </a:xfrm>
            <a:custGeom>
              <a:avLst/>
              <a:gdLst>
                <a:gd name="connsiteX0" fmla="*/ 0 w 1804"/>
                <a:gd name="connsiteY0" fmla="*/ 0 h 9023"/>
                <a:gd name="connsiteX1" fmla="*/ 1805 w 1804"/>
                <a:gd name="connsiteY1" fmla="*/ 9024 h 9023"/>
                <a:gd name="connsiteX2" fmla="*/ 0 w 1804"/>
                <a:gd name="connsiteY2" fmla="*/ 0 h 9023"/>
              </a:gdLst>
              <a:ahLst/>
              <a:cxnLst>
                <a:cxn ang="0">
                  <a:pos x="connsiteX0" y="connsiteY0"/>
                </a:cxn>
                <a:cxn ang="0">
                  <a:pos x="connsiteX1" y="connsiteY1"/>
                </a:cxn>
                <a:cxn ang="0">
                  <a:pos x="connsiteX2" y="connsiteY2"/>
                </a:cxn>
              </a:cxnLst>
              <a:rect l="l" t="t" r="r" b="b"/>
              <a:pathLst>
                <a:path w="1804" h="9023">
                  <a:moveTo>
                    <a:pt x="0" y="0"/>
                  </a:moveTo>
                  <a:cubicBezTo>
                    <a:pt x="722" y="2888"/>
                    <a:pt x="1263" y="5956"/>
                    <a:pt x="1805" y="9024"/>
                  </a:cubicBezTo>
                  <a:cubicBezTo>
                    <a:pt x="1444" y="5956"/>
                    <a:pt x="722" y="2888"/>
                    <a:pt x="0" y="0"/>
                  </a:cubicBezTo>
                  <a:close/>
                </a:path>
              </a:pathLst>
            </a:custGeom>
            <a:solidFill>
              <a:srgbClr val="FFFFFF"/>
            </a:solidFill>
            <a:ln w="1804" cap="flat">
              <a:noFill/>
              <a:prstDash val="solid"/>
              <a:miter/>
            </a:ln>
          </p:spPr>
          <p:txBody>
            <a:bodyPr rtlCol="0" anchor="ctr"/>
            <a:lstStyle/>
            <a:p>
              <a:endParaRPr lang="en-US"/>
            </a:p>
          </p:txBody>
        </p:sp>
        <p:sp>
          <p:nvSpPr>
            <p:cNvPr id="12" name="Freeform 836">
              <a:extLst>
                <a:ext uri="{FF2B5EF4-FFF2-40B4-BE49-F238E27FC236}">
                  <a16:creationId xmlns:a16="http://schemas.microsoft.com/office/drawing/2014/main" id="{C8B177C5-485E-CF22-CE61-9C0F5CEEC9C4}"/>
                </a:ext>
              </a:extLst>
            </p:cNvPr>
            <p:cNvSpPr/>
            <p:nvPr/>
          </p:nvSpPr>
          <p:spPr>
            <a:xfrm>
              <a:off x="7687416" y="2451735"/>
              <a:ext cx="1263" cy="4331"/>
            </a:xfrm>
            <a:custGeom>
              <a:avLst/>
              <a:gdLst>
                <a:gd name="connsiteX0" fmla="*/ 0 w 1263"/>
                <a:gd name="connsiteY0" fmla="*/ 0 h 4331"/>
                <a:gd name="connsiteX1" fmla="*/ 1263 w 1263"/>
                <a:gd name="connsiteY1" fmla="*/ 4331 h 4331"/>
                <a:gd name="connsiteX2" fmla="*/ 0 w 1263"/>
                <a:gd name="connsiteY2" fmla="*/ 0 h 4331"/>
              </a:gdLst>
              <a:ahLst/>
              <a:cxnLst>
                <a:cxn ang="0">
                  <a:pos x="connsiteX0" y="connsiteY0"/>
                </a:cxn>
                <a:cxn ang="0">
                  <a:pos x="connsiteX1" y="connsiteY1"/>
                </a:cxn>
                <a:cxn ang="0">
                  <a:pos x="connsiteX2" y="connsiteY2"/>
                </a:cxn>
              </a:cxnLst>
              <a:rect l="l" t="t" r="r" b="b"/>
              <a:pathLst>
                <a:path w="1263" h="4331">
                  <a:moveTo>
                    <a:pt x="0" y="0"/>
                  </a:moveTo>
                  <a:cubicBezTo>
                    <a:pt x="361" y="1444"/>
                    <a:pt x="902" y="2888"/>
                    <a:pt x="1263" y="4331"/>
                  </a:cubicBezTo>
                  <a:cubicBezTo>
                    <a:pt x="902" y="2888"/>
                    <a:pt x="542" y="1444"/>
                    <a:pt x="0" y="0"/>
                  </a:cubicBezTo>
                  <a:close/>
                </a:path>
              </a:pathLst>
            </a:custGeom>
            <a:solidFill>
              <a:srgbClr val="FFFFFF"/>
            </a:solidFill>
            <a:ln w="1804" cap="flat">
              <a:noFill/>
              <a:prstDash val="solid"/>
              <a:miter/>
            </a:ln>
          </p:spPr>
          <p:txBody>
            <a:bodyPr rtlCol="0" anchor="ctr"/>
            <a:lstStyle/>
            <a:p>
              <a:endParaRPr lang="en-US"/>
            </a:p>
          </p:txBody>
        </p:sp>
        <p:sp>
          <p:nvSpPr>
            <p:cNvPr id="13" name="Freeform 837">
              <a:extLst>
                <a:ext uri="{FF2B5EF4-FFF2-40B4-BE49-F238E27FC236}">
                  <a16:creationId xmlns:a16="http://schemas.microsoft.com/office/drawing/2014/main" id="{09CDF40B-D952-B8F1-EF48-4409636A8902}"/>
                </a:ext>
              </a:extLst>
            </p:cNvPr>
            <p:cNvSpPr/>
            <p:nvPr/>
          </p:nvSpPr>
          <p:spPr>
            <a:xfrm>
              <a:off x="7691928" y="2479888"/>
              <a:ext cx="1804" cy="4511"/>
            </a:xfrm>
            <a:custGeom>
              <a:avLst/>
              <a:gdLst>
                <a:gd name="connsiteX0" fmla="*/ 0 w 1804"/>
                <a:gd name="connsiteY0" fmla="*/ 0 h 4511"/>
                <a:gd name="connsiteX1" fmla="*/ 0 w 1804"/>
                <a:gd name="connsiteY1" fmla="*/ 4512 h 4511"/>
                <a:gd name="connsiteX2" fmla="*/ 0 w 1804"/>
                <a:gd name="connsiteY2" fmla="*/ 0 h 4511"/>
              </a:gdLst>
              <a:ahLst/>
              <a:cxnLst>
                <a:cxn ang="0">
                  <a:pos x="connsiteX0" y="connsiteY0"/>
                </a:cxn>
                <a:cxn ang="0">
                  <a:pos x="connsiteX1" y="connsiteY1"/>
                </a:cxn>
                <a:cxn ang="0">
                  <a:pos x="connsiteX2" y="connsiteY2"/>
                </a:cxn>
              </a:cxnLst>
              <a:rect l="l" t="t" r="r" b="b"/>
              <a:pathLst>
                <a:path w="1804" h="4511">
                  <a:moveTo>
                    <a:pt x="0" y="0"/>
                  </a:moveTo>
                  <a:cubicBezTo>
                    <a:pt x="0" y="1444"/>
                    <a:pt x="0" y="3068"/>
                    <a:pt x="0" y="4512"/>
                  </a:cubicBezTo>
                  <a:cubicBezTo>
                    <a:pt x="0" y="3068"/>
                    <a:pt x="0" y="1444"/>
                    <a:pt x="0" y="0"/>
                  </a:cubicBezTo>
                  <a:close/>
                </a:path>
              </a:pathLst>
            </a:custGeom>
            <a:solidFill>
              <a:srgbClr val="FFFFFF"/>
            </a:solidFill>
            <a:ln w="1804" cap="flat">
              <a:noFill/>
              <a:prstDash val="solid"/>
              <a:miter/>
            </a:ln>
          </p:spPr>
          <p:txBody>
            <a:bodyPr rtlCol="0" anchor="ctr"/>
            <a:lstStyle/>
            <a:p>
              <a:endParaRPr lang="en-US"/>
            </a:p>
          </p:txBody>
        </p:sp>
        <p:sp>
          <p:nvSpPr>
            <p:cNvPr id="17" name="Freeform 838">
              <a:extLst>
                <a:ext uri="{FF2B5EF4-FFF2-40B4-BE49-F238E27FC236}">
                  <a16:creationId xmlns:a16="http://schemas.microsoft.com/office/drawing/2014/main" id="{26DDFC09-EA89-B41F-017D-D95B8252EF88}"/>
                </a:ext>
              </a:extLst>
            </p:cNvPr>
            <p:cNvSpPr/>
            <p:nvPr/>
          </p:nvSpPr>
          <p:spPr>
            <a:xfrm>
              <a:off x="7691567" y="2490175"/>
              <a:ext cx="180" cy="4511"/>
            </a:xfrm>
            <a:custGeom>
              <a:avLst/>
              <a:gdLst>
                <a:gd name="connsiteX0" fmla="*/ 180 w 180"/>
                <a:gd name="connsiteY0" fmla="*/ 0 h 4511"/>
                <a:gd name="connsiteX1" fmla="*/ 0 w 180"/>
                <a:gd name="connsiteY1" fmla="*/ 4512 h 4511"/>
                <a:gd name="connsiteX2" fmla="*/ 180 w 180"/>
                <a:gd name="connsiteY2" fmla="*/ 0 h 4511"/>
              </a:gdLst>
              <a:ahLst/>
              <a:cxnLst>
                <a:cxn ang="0">
                  <a:pos x="connsiteX0" y="connsiteY0"/>
                </a:cxn>
                <a:cxn ang="0">
                  <a:pos x="connsiteX1" y="connsiteY1"/>
                </a:cxn>
                <a:cxn ang="0">
                  <a:pos x="connsiteX2" y="connsiteY2"/>
                </a:cxn>
              </a:cxnLst>
              <a:rect l="l" t="t" r="r" b="b"/>
              <a:pathLst>
                <a:path w="180" h="4511">
                  <a:moveTo>
                    <a:pt x="180" y="0"/>
                  </a:moveTo>
                  <a:cubicBezTo>
                    <a:pt x="180" y="1444"/>
                    <a:pt x="0" y="2888"/>
                    <a:pt x="0" y="4512"/>
                  </a:cubicBezTo>
                  <a:cubicBezTo>
                    <a:pt x="0" y="3068"/>
                    <a:pt x="180" y="1624"/>
                    <a:pt x="180" y="0"/>
                  </a:cubicBezTo>
                  <a:close/>
                </a:path>
              </a:pathLst>
            </a:custGeom>
            <a:solidFill>
              <a:srgbClr val="FFFFFF"/>
            </a:solidFill>
            <a:ln w="1804" cap="flat">
              <a:noFill/>
              <a:prstDash val="solid"/>
              <a:miter/>
            </a:ln>
          </p:spPr>
          <p:txBody>
            <a:bodyPr rtlCol="0" anchor="ctr"/>
            <a:lstStyle/>
            <a:p>
              <a:endParaRPr lang="en-US"/>
            </a:p>
          </p:txBody>
        </p:sp>
        <p:sp>
          <p:nvSpPr>
            <p:cNvPr id="18" name="Freeform 839">
              <a:extLst>
                <a:ext uri="{FF2B5EF4-FFF2-40B4-BE49-F238E27FC236}">
                  <a16:creationId xmlns:a16="http://schemas.microsoft.com/office/drawing/2014/main" id="{9F1A8B29-AE13-B408-0A15-9D1773F80988}"/>
                </a:ext>
              </a:extLst>
            </p:cNvPr>
            <p:cNvSpPr/>
            <p:nvPr/>
          </p:nvSpPr>
          <p:spPr>
            <a:xfrm>
              <a:off x="6929203" y="1863158"/>
              <a:ext cx="793887" cy="951682"/>
            </a:xfrm>
            <a:custGeom>
              <a:avLst/>
              <a:gdLst>
                <a:gd name="connsiteX0" fmla="*/ 141174 w 793887"/>
                <a:gd name="connsiteY0" fmla="*/ 946276 h 951682"/>
                <a:gd name="connsiteX1" fmla="*/ 208129 w 793887"/>
                <a:gd name="connsiteY1" fmla="*/ 949705 h 951682"/>
                <a:gd name="connsiteX2" fmla="*/ 342222 w 793887"/>
                <a:gd name="connsiteY2" fmla="*/ 949524 h 951682"/>
                <a:gd name="connsiteX3" fmla="*/ 453213 w 793887"/>
                <a:gd name="connsiteY3" fmla="*/ 950788 h 951682"/>
                <a:gd name="connsiteX4" fmla="*/ 570701 w 793887"/>
                <a:gd name="connsiteY4" fmla="*/ 945554 h 951682"/>
                <a:gd name="connsiteX5" fmla="*/ 680971 w 793887"/>
                <a:gd name="connsiteY5" fmla="*/ 885998 h 951682"/>
                <a:gd name="connsiteX6" fmla="*/ 721036 w 793887"/>
                <a:gd name="connsiteY6" fmla="*/ 816696 h 951682"/>
                <a:gd name="connsiteX7" fmla="*/ 732766 w 793887"/>
                <a:gd name="connsiteY7" fmla="*/ 769231 h 951682"/>
                <a:gd name="connsiteX8" fmla="*/ 745760 w 793887"/>
                <a:gd name="connsiteY8" fmla="*/ 616009 h 951682"/>
                <a:gd name="connsiteX9" fmla="*/ 745039 w 793887"/>
                <a:gd name="connsiteY9" fmla="*/ 562408 h 951682"/>
                <a:gd name="connsiteX10" fmla="*/ 737639 w 793887"/>
                <a:gd name="connsiteY10" fmla="*/ 553385 h 951682"/>
                <a:gd name="connsiteX11" fmla="*/ 687287 w 793887"/>
                <a:gd name="connsiteY11" fmla="*/ 466216 h 951682"/>
                <a:gd name="connsiteX12" fmla="*/ 687468 w 793887"/>
                <a:gd name="connsiteY12" fmla="*/ 433009 h 951682"/>
                <a:gd name="connsiteX13" fmla="*/ 792323 w 793887"/>
                <a:gd name="connsiteY13" fmla="*/ 316964 h 951682"/>
                <a:gd name="connsiteX14" fmla="*/ 791601 w 793887"/>
                <a:gd name="connsiteY14" fmla="*/ 317506 h 951682"/>
                <a:gd name="connsiteX15" fmla="*/ 793767 w 793887"/>
                <a:gd name="connsiteY15" fmla="*/ 258852 h 951682"/>
                <a:gd name="connsiteX16" fmla="*/ 793406 w 793887"/>
                <a:gd name="connsiteY16" fmla="*/ 156523 h 951682"/>
                <a:gd name="connsiteX17" fmla="*/ 782758 w 793887"/>
                <a:gd name="connsiteY17" fmla="*/ 56721 h 951682"/>
                <a:gd name="connsiteX18" fmla="*/ 770486 w 793887"/>
                <a:gd name="connsiteY18" fmla="*/ 21529 h 951682"/>
                <a:gd name="connsiteX19" fmla="*/ 670864 w 793887"/>
                <a:gd name="connsiteY19" fmla="*/ 19363 h 951682"/>
                <a:gd name="connsiteX20" fmla="*/ 645959 w 793887"/>
                <a:gd name="connsiteY20" fmla="*/ 41561 h 951682"/>
                <a:gd name="connsiteX21" fmla="*/ 638740 w 793887"/>
                <a:gd name="connsiteY21" fmla="*/ 86319 h 951682"/>
                <a:gd name="connsiteX22" fmla="*/ 615098 w 793887"/>
                <a:gd name="connsiteY22" fmla="*/ 104366 h 951682"/>
                <a:gd name="connsiteX23" fmla="*/ 399251 w 793887"/>
                <a:gd name="connsiteY23" fmla="*/ 97689 h 951682"/>
                <a:gd name="connsiteX24" fmla="*/ 231410 w 793887"/>
                <a:gd name="connsiteY24" fmla="*/ 103644 h 951682"/>
                <a:gd name="connsiteX25" fmla="*/ 196038 w 793887"/>
                <a:gd name="connsiteY25" fmla="*/ 69174 h 951682"/>
                <a:gd name="connsiteX26" fmla="*/ 193692 w 793887"/>
                <a:gd name="connsiteY26" fmla="*/ 13227 h 951682"/>
                <a:gd name="connsiteX27" fmla="*/ 177990 w 793887"/>
                <a:gd name="connsiteY27" fmla="*/ 52 h 951682"/>
                <a:gd name="connsiteX28" fmla="*/ 15384 w 793887"/>
                <a:gd name="connsiteY28" fmla="*/ 6008 h 951682"/>
                <a:gd name="connsiteX29" fmla="*/ 43 w 793887"/>
                <a:gd name="connsiteY29" fmla="*/ 22792 h 951682"/>
                <a:gd name="connsiteX30" fmla="*/ 224 w 793887"/>
                <a:gd name="connsiteY30" fmla="*/ 36147 h 951682"/>
                <a:gd name="connsiteX31" fmla="*/ 3653 w 793887"/>
                <a:gd name="connsiteY31" fmla="*/ 297292 h 951682"/>
                <a:gd name="connsiteX32" fmla="*/ 11774 w 793887"/>
                <a:gd name="connsiteY32" fmla="*/ 470547 h 951682"/>
                <a:gd name="connsiteX33" fmla="*/ 17549 w 793887"/>
                <a:gd name="connsiteY33" fmla="*/ 523246 h 951682"/>
                <a:gd name="connsiteX34" fmla="*/ 56532 w 793887"/>
                <a:gd name="connsiteY34" fmla="*/ 506101 h 951682"/>
                <a:gd name="connsiteX35" fmla="*/ 92446 w 793887"/>
                <a:gd name="connsiteY35" fmla="*/ 452861 h 951682"/>
                <a:gd name="connsiteX36" fmla="*/ 114464 w 793887"/>
                <a:gd name="connsiteY36" fmla="*/ 371648 h 951682"/>
                <a:gd name="connsiteX37" fmla="*/ 113742 w 793887"/>
                <a:gd name="connsiteY37" fmla="*/ 259934 h 951682"/>
                <a:gd name="connsiteX38" fmla="*/ 155973 w 793887"/>
                <a:gd name="connsiteY38" fmla="*/ 226908 h 951682"/>
                <a:gd name="connsiteX39" fmla="*/ 323633 w 793887"/>
                <a:gd name="connsiteY39" fmla="*/ 224742 h 951682"/>
                <a:gd name="connsiteX40" fmla="*/ 395461 w 793887"/>
                <a:gd name="connsiteY40" fmla="*/ 232502 h 951682"/>
                <a:gd name="connsiteX41" fmla="*/ 424156 w 793887"/>
                <a:gd name="connsiteY41" fmla="*/ 275636 h 951682"/>
                <a:gd name="connsiteX42" fmla="*/ 410802 w 793887"/>
                <a:gd name="connsiteY42" fmla="*/ 458816 h 951682"/>
                <a:gd name="connsiteX43" fmla="*/ 392574 w 793887"/>
                <a:gd name="connsiteY43" fmla="*/ 496355 h 951682"/>
                <a:gd name="connsiteX44" fmla="*/ 156514 w 793887"/>
                <a:gd name="connsiteY44" fmla="*/ 498160 h 951682"/>
                <a:gd name="connsiteX45" fmla="*/ 122404 w 793887"/>
                <a:gd name="connsiteY45" fmla="*/ 465855 h 951682"/>
                <a:gd name="connsiteX46" fmla="*/ 119697 w 793887"/>
                <a:gd name="connsiteY46" fmla="*/ 436979 h 951682"/>
                <a:gd name="connsiteX47" fmla="*/ 79813 w 793887"/>
                <a:gd name="connsiteY47" fmla="*/ 499964 h 951682"/>
                <a:gd name="connsiteX48" fmla="*/ 78188 w 793887"/>
                <a:gd name="connsiteY48" fmla="*/ 531547 h 951682"/>
                <a:gd name="connsiteX49" fmla="*/ 72594 w 793887"/>
                <a:gd name="connsiteY49" fmla="*/ 577749 h 951682"/>
                <a:gd name="connsiteX50" fmla="*/ 48049 w 793887"/>
                <a:gd name="connsiteY50" fmla="*/ 612580 h 951682"/>
                <a:gd name="connsiteX51" fmla="*/ 31807 w 793887"/>
                <a:gd name="connsiteY51" fmla="*/ 657879 h 951682"/>
                <a:gd name="connsiteX52" fmla="*/ 49674 w 793887"/>
                <a:gd name="connsiteY52" fmla="*/ 926785 h 951682"/>
                <a:gd name="connsiteX53" fmla="*/ 50034 w 793887"/>
                <a:gd name="connsiteY53" fmla="*/ 930755 h 951682"/>
                <a:gd name="connsiteX54" fmla="*/ 69345 w 793887"/>
                <a:gd name="connsiteY54" fmla="*/ 937252 h 951682"/>
                <a:gd name="connsiteX55" fmla="*/ 141174 w 793887"/>
                <a:gd name="connsiteY55" fmla="*/ 946276 h 951682"/>
                <a:gd name="connsiteX56" fmla="*/ 481547 w 793887"/>
                <a:gd name="connsiteY56" fmla="*/ 389695 h 951682"/>
                <a:gd name="connsiteX57" fmla="*/ 493639 w 793887"/>
                <a:gd name="connsiteY57" fmla="*/ 383559 h 951682"/>
                <a:gd name="connsiteX58" fmla="*/ 579003 w 793887"/>
                <a:gd name="connsiteY58" fmla="*/ 391680 h 951682"/>
                <a:gd name="connsiteX59" fmla="*/ 534065 w 793887"/>
                <a:gd name="connsiteY59" fmla="*/ 402328 h 951682"/>
                <a:gd name="connsiteX60" fmla="*/ 492015 w 793887"/>
                <a:gd name="connsiteY60" fmla="*/ 398899 h 951682"/>
                <a:gd name="connsiteX61" fmla="*/ 481547 w 793887"/>
                <a:gd name="connsiteY61" fmla="*/ 389695 h 951682"/>
                <a:gd name="connsiteX62" fmla="*/ 506633 w 793887"/>
                <a:gd name="connsiteY62" fmla="*/ 823734 h 951682"/>
                <a:gd name="connsiteX63" fmla="*/ 497970 w 793887"/>
                <a:gd name="connsiteY63" fmla="*/ 816335 h 951682"/>
                <a:gd name="connsiteX64" fmla="*/ 503565 w 793887"/>
                <a:gd name="connsiteY64" fmla="*/ 812004 h 951682"/>
                <a:gd name="connsiteX65" fmla="*/ 592178 w 793887"/>
                <a:gd name="connsiteY65" fmla="*/ 811642 h 951682"/>
                <a:gd name="connsiteX66" fmla="*/ 506633 w 793887"/>
                <a:gd name="connsiteY66" fmla="*/ 823734 h 951682"/>
                <a:gd name="connsiteX67" fmla="*/ 685482 w 793887"/>
                <a:gd name="connsiteY67" fmla="*/ 711299 h 951682"/>
                <a:gd name="connsiteX68" fmla="*/ 700462 w 793887"/>
                <a:gd name="connsiteY68" fmla="*/ 717074 h 951682"/>
                <a:gd name="connsiteX69" fmla="*/ 684941 w 793887"/>
                <a:gd name="connsiteY69" fmla="*/ 727722 h 951682"/>
                <a:gd name="connsiteX70" fmla="*/ 637115 w 793887"/>
                <a:gd name="connsiteY70" fmla="*/ 725557 h 951682"/>
                <a:gd name="connsiteX71" fmla="*/ 600118 w 793887"/>
                <a:gd name="connsiteY71" fmla="*/ 724654 h 951682"/>
                <a:gd name="connsiteX72" fmla="*/ 494000 w 793887"/>
                <a:gd name="connsiteY72" fmla="*/ 722488 h 951682"/>
                <a:gd name="connsiteX73" fmla="*/ 483533 w 793887"/>
                <a:gd name="connsiteY73" fmla="*/ 714367 h 951682"/>
                <a:gd name="connsiteX74" fmla="*/ 494000 w 793887"/>
                <a:gd name="connsiteY74" fmla="*/ 708772 h 951682"/>
                <a:gd name="connsiteX75" fmla="*/ 563302 w 793887"/>
                <a:gd name="connsiteY75" fmla="*/ 710397 h 951682"/>
                <a:gd name="connsiteX76" fmla="*/ 685482 w 793887"/>
                <a:gd name="connsiteY76" fmla="*/ 711299 h 951682"/>
                <a:gd name="connsiteX77" fmla="*/ 465485 w 793887"/>
                <a:gd name="connsiteY77" fmla="*/ 309204 h 951682"/>
                <a:gd name="connsiteX78" fmla="*/ 469636 w 793887"/>
                <a:gd name="connsiteY78" fmla="*/ 303248 h 951682"/>
                <a:gd name="connsiteX79" fmla="*/ 482449 w 793887"/>
                <a:gd name="connsiteY79" fmla="*/ 301082 h 951682"/>
                <a:gd name="connsiteX80" fmla="*/ 658411 w 793887"/>
                <a:gd name="connsiteY80" fmla="*/ 302887 h 951682"/>
                <a:gd name="connsiteX81" fmla="*/ 677903 w 793887"/>
                <a:gd name="connsiteY81" fmla="*/ 305775 h 951682"/>
                <a:gd name="connsiteX82" fmla="*/ 661660 w 793887"/>
                <a:gd name="connsiteY82" fmla="*/ 316242 h 951682"/>
                <a:gd name="connsiteX83" fmla="*/ 480284 w 793887"/>
                <a:gd name="connsiteY83" fmla="*/ 316603 h 951682"/>
                <a:gd name="connsiteX84" fmla="*/ 469816 w 793887"/>
                <a:gd name="connsiteY84" fmla="*/ 314979 h 951682"/>
                <a:gd name="connsiteX85" fmla="*/ 465485 w 793887"/>
                <a:gd name="connsiteY85" fmla="*/ 309204 h 951682"/>
                <a:gd name="connsiteX86" fmla="*/ 133414 w 793887"/>
                <a:gd name="connsiteY86" fmla="*/ 679897 h 951682"/>
                <a:gd name="connsiteX87" fmla="*/ 178893 w 793887"/>
                <a:gd name="connsiteY87" fmla="*/ 639651 h 951682"/>
                <a:gd name="connsiteX88" fmla="*/ 295840 w 793887"/>
                <a:gd name="connsiteY88" fmla="*/ 641275 h 951682"/>
                <a:gd name="connsiteX89" fmla="*/ 394017 w 793887"/>
                <a:gd name="connsiteY89" fmla="*/ 649397 h 951682"/>
                <a:gd name="connsiteX90" fmla="*/ 423074 w 793887"/>
                <a:gd name="connsiteY90" fmla="*/ 708772 h 951682"/>
                <a:gd name="connsiteX91" fmla="*/ 423074 w 793887"/>
                <a:gd name="connsiteY91" fmla="*/ 773563 h 951682"/>
                <a:gd name="connsiteX92" fmla="*/ 421630 w 793887"/>
                <a:gd name="connsiteY92" fmla="*/ 852610 h 951682"/>
                <a:gd name="connsiteX93" fmla="*/ 382647 w 793887"/>
                <a:gd name="connsiteY93" fmla="*/ 892314 h 951682"/>
                <a:gd name="connsiteX94" fmla="*/ 196760 w 793887"/>
                <a:gd name="connsiteY94" fmla="*/ 891412 h 951682"/>
                <a:gd name="connsiteX95" fmla="*/ 152544 w 793887"/>
                <a:gd name="connsiteY95" fmla="*/ 857844 h 951682"/>
                <a:gd name="connsiteX96" fmla="*/ 137203 w 793887"/>
                <a:gd name="connsiteY96" fmla="*/ 721947 h 951682"/>
                <a:gd name="connsiteX97" fmla="*/ 133414 w 793887"/>
                <a:gd name="connsiteY97" fmla="*/ 679897 h 951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793887" h="951682">
                  <a:moveTo>
                    <a:pt x="141174" y="946276"/>
                  </a:moveTo>
                  <a:cubicBezTo>
                    <a:pt x="163372" y="948081"/>
                    <a:pt x="185751" y="949164"/>
                    <a:pt x="208129" y="949705"/>
                  </a:cubicBezTo>
                  <a:cubicBezTo>
                    <a:pt x="252887" y="950788"/>
                    <a:pt x="297464" y="950066"/>
                    <a:pt x="342222" y="949524"/>
                  </a:cubicBezTo>
                  <a:cubicBezTo>
                    <a:pt x="379399" y="948983"/>
                    <a:pt x="416216" y="949164"/>
                    <a:pt x="453213" y="950788"/>
                  </a:cubicBezTo>
                  <a:cubicBezTo>
                    <a:pt x="492736" y="952592"/>
                    <a:pt x="531358" y="952051"/>
                    <a:pt x="570701" y="945554"/>
                  </a:cubicBezTo>
                  <a:cubicBezTo>
                    <a:pt x="612030" y="938696"/>
                    <a:pt x="653719" y="918302"/>
                    <a:pt x="680971" y="885998"/>
                  </a:cubicBezTo>
                  <a:cubicBezTo>
                    <a:pt x="699379" y="864160"/>
                    <a:pt x="710929" y="843406"/>
                    <a:pt x="721036" y="816696"/>
                  </a:cubicBezTo>
                  <a:cubicBezTo>
                    <a:pt x="726811" y="801356"/>
                    <a:pt x="730240" y="785293"/>
                    <a:pt x="732766" y="769231"/>
                  </a:cubicBezTo>
                  <a:cubicBezTo>
                    <a:pt x="740888" y="718518"/>
                    <a:pt x="745580" y="667444"/>
                    <a:pt x="745760" y="616009"/>
                  </a:cubicBezTo>
                  <a:cubicBezTo>
                    <a:pt x="745760" y="598142"/>
                    <a:pt x="745580" y="580275"/>
                    <a:pt x="745039" y="562408"/>
                  </a:cubicBezTo>
                  <a:cubicBezTo>
                    <a:pt x="742873" y="559340"/>
                    <a:pt x="740346" y="556272"/>
                    <a:pt x="737639" y="553385"/>
                  </a:cubicBezTo>
                  <a:cubicBezTo>
                    <a:pt x="714719" y="528479"/>
                    <a:pt x="697935" y="498882"/>
                    <a:pt x="687287" y="466216"/>
                  </a:cubicBezTo>
                  <a:cubicBezTo>
                    <a:pt x="683678" y="455207"/>
                    <a:pt x="679888" y="443837"/>
                    <a:pt x="687468" y="433009"/>
                  </a:cubicBezTo>
                  <a:cubicBezTo>
                    <a:pt x="717787" y="390236"/>
                    <a:pt x="748468" y="347464"/>
                    <a:pt x="792323" y="316964"/>
                  </a:cubicBezTo>
                  <a:cubicBezTo>
                    <a:pt x="792143" y="317145"/>
                    <a:pt x="791781" y="317325"/>
                    <a:pt x="791601" y="317506"/>
                  </a:cubicBezTo>
                  <a:cubicBezTo>
                    <a:pt x="792684" y="298014"/>
                    <a:pt x="793586" y="278343"/>
                    <a:pt x="793767" y="258852"/>
                  </a:cubicBezTo>
                  <a:cubicBezTo>
                    <a:pt x="794127" y="224742"/>
                    <a:pt x="793586" y="190633"/>
                    <a:pt x="793406" y="156523"/>
                  </a:cubicBezTo>
                  <a:cubicBezTo>
                    <a:pt x="793045" y="123316"/>
                    <a:pt x="791060" y="89206"/>
                    <a:pt x="782758" y="56721"/>
                  </a:cubicBezTo>
                  <a:cubicBezTo>
                    <a:pt x="779690" y="44810"/>
                    <a:pt x="775539" y="32898"/>
                    <a:pt x="770486" y="21529"/>
                  </a:cubicBezTo>
                  <a:cubicBezTo>
                    <a:pt x="737459" y="19183"/>
                    <a:pt x="704071" y="19543"/>
                    <a:pt x="670864" y="19363"/>
                  </a:cubicBezTo>
                  <a:cubicBezTo>
                    <a:pt x="657148" y="19183"/>
                    <a:pt x="647583" y="25860"/>
                    <a:pt x="645959" y="41561"/>
                  </a:cubicBezTo>
                  <a:cubicBezTo>
                    <a:pt x="644515" y="56540"/>
                    <a:pt x="641808" y="71520"/>
                    <a:pt x="638740" y="86319"/>
                  </a:cubicBezTo>
                  <a:cubicBezTo>
                    <a:pt x="635671" y="101659"/>
                    <a:pt x="629355" y="106712"/>
                    <a:pt x="615098" y="104366"/>
                  </a:cubicBezTo>
                  <a:cubicBezTo>
                    <a:pt x="543450" y="92816"/>
                    <a:pt x="471260" y="96786"/>
                    <a:pt x="399251" y="97689"/>
                  </a:cubicBezTo>
                  <a:cubicBezTo>
                    <a:pt x="343304" y="98411"/>
                    <a:pt x="287357" y="101659"/>
                    <a:pt x="231410" y="103644"/>
                  </a:cubicBezTo>
                  <a:cubicBezTo>
                    <a:pt x="200369" y="104727"/>
                    <a:pt x="196579" y="100937"/>
                    <a:pt x="196038" y="69174"/>
                  </a:cubicBezTo>
                  <a:cubicBezTo>
                    <a:pt x="195677" y="50585"/>
                    <a:pt x="196038" y="31816"/>
                    <a:pt x="193692" y="13227"/>
                  </a:cubicBezTo>
                  <a:cubicBezTo>
                    <a:pt x="192428" y="3120"/>
                    <a:pt x="187736" y="-489"/>
                    <a:pt x="177990" y="52"/>
                  </a:cubicBezTo>
                  <a:cubicBezTo>
                    <a:pt x="123848" y="2398"/>
                    <a:pt x="69526" y="1677"/>
                    <a:pt x="15384" y="6008"/>
                  </a:cubicBezTo>
                  <a:cubicBezTo>
                    <a:pt x="4014" y="6910"/>
                    <a:pt x="-498" y="11964"/>
                    <a:pt x="43" y="22792"/>
                  </a:cubicBezTo>
                  <a:cubicBezTo>
                    <a:pt x="224" y="27304"/>
                    <a:pt x="224" y="31635"/>
                    <a:pt x="224" y="36147"/>
                  </a:cubicBezTo>
                  <a:cubicBezTo>
                    <a:pt x="1306" y="123135"/>
                    <a:pt x="2209" y="210304"/>
                    <a:pt x="3653" y="297292"/>
                  </a:cubicBezTo>
                  <a:cubicBezTo>
                    <a:pt x="4555" y="355044"/>
                    <a:pt x="6180" y="412976"/>
                    <a:pt x="11774" y="470547"/>
                  </a:cubicBezTo>
                  <a:cubicBezTo>
                    <a:pt x="13218" y="485165"/>
                    <a:pt x="15744" y="510432"/>
                    <a:pt x="17549" y="523246"/>
                  </a:cubicBezTo>
                  <a:cubicBezTo>
                    <a:pt x="43538" y="506281"/>
                    <a:pt x="53824" y="511334"/>
                    <a:pt x="56532" y="506101"/>
                  </a:cubicBezTo>
                  <a:cubicBezTo>
                    <a:pt x="59960" y="499062"/>
                    <a:pt x="87393" y="458997"/>
                    <a:pt x="92446" y="452861"/>
                  </a:cubicBezTo>
                  <a:cubicBezTo>
                    <a:pt x="111576" y="429038"/>
                    <a:pt x="119878" y="403591"/>
                    <a:pt x="114464" y="371648"/>
                  </a:cubicBezTo>
                  <a:cubicBezTo>
                    <a:pt x="108327" y="334831"/>
                    <a:pt x="108327" y="297112"/>
                    <a:pt x="113742" y="259934"/>
                  </a:cubicBezTo>
                  <a:cubicBezTo>
                    <a:pt x="117351" y="234849"/>
                    <a:pt x="131248" y="224020"/>
                    <a:pt x="155973" y="226908"/>
                  </a:cubicBezTo>
                  <a:cubicBezTo>
                    <a:pt x="164816" y="227990"/>
                    <a:pt x="276529" y="224742"/>
                    <a:pt x="323633" y="224742"/>
                  </a:cubicBezTo>
                  <a:cubicBezTo>
                    <a:pt x="346733" y="224742"/>
                    <a:pt x="373082" y="226727"/>
                    <a:pt x="395461" y="232502"/>
                  </a:cubicBezTo>
                  <a:cubicBezTo>
                    <a:pt x="416396" y="237917"/>
                    <a:pt x="423615" y="253437"/>
                    <a:pt x="424156" y="275636"/>
                  </a:cubicBezTo>
                  <a:cubicBezTo>
                    <a:pt x="425781" y="337177"/>
                    <a:pt x="418201" y="397997"/>
                    <a:pt x="410802" y="458816"/>
                  </a:cubicBezTo>
                  <a:cubicBezTo>
                    <a:pt x="409719" y="468201"/>
                    <a:pt x="401417" y="492565"/>
                    <a:pt x="392574" y="496355"/>
                  </a:cubicBezTo>
                  <a:cubicBezTo>
                    <a:pt x="380301" y="501589"/>
                    <a:pt x="189541" y="499603"/>
                    <a:pt x="156514" y="498160"/>
                  </a:cubicBezTo>
                  <a:cubicBezTo>
                    <a:pt x="133414" y="497077"/>
                    <a:pt x="125472" y="489316"/>
                    <a:pt x="122404" y="465855"/>
                  </a:cubicBezTo>
                  <a:cubicBezTo>
                    <a:pt x="121502" y="459177"/>
                    <a:pt x="120780" y="450515"/>
                    <a:pt x="119697" y="436979"/>
                  </a:cubicBezTo>
                  <a:cubicBezTo>
                    <a:pt x="108508" y="453583"/>
                    <a:pt x="90100" y="483902"/>
                    <a:pt x="79813" y="499964"/>
                  </a:cubicBezTo>
                  <a:cubicBezTo>
                    <a:pt x="72233" y="511876"/>
                    <a:pt x="69706" y="515124"/>
                    <a:pt x="78188" y="531547"/>
                  </a:cubicBezTo>
                  <a:cubicBezTo>
                    <a:pt x="85227" y="545263"/>
                    <a:pt x="81076" y="563311"/>
                    <a:pt x="72594" y="577749"/>
                  </a:cubicBezTo>
                  <a:cubicBezTo>
                    <a:pt x="65375" y="590021"/>
                    <a:pt x="58156" y="603015"/>
                    <a:pt x="48049" y="612580"/>
                  </a:cubicBezTo>
                  <a:cubicBezTo>
                    <a:pt x="34153" y="625574"/>
                    <a:pt x="30904" y="640012"/>
                    <a:pt x="31807" y="657879"/>
                  </a:cubicBezTo>
                  <a:cubicBezTo>
                    <a:pt x="36679" y="747574"/>
                    <a:pt x="41733" y="837270"/>
                    <a:pt x="49674" y="926785"/>
                  </a:cubicBezTo>
                  <a:cubicBezTo>
                    <a:pt x="49854" y="928048"/>
                    <a:pt x="49854" y="929492"/>
                    <a:pt x="50034" y="930755"/>
                  </a:cubicBezTo>
                  <a:cubicBezTo>
                    <a:pt x="56171" y="933282"/>
                    <a:pt x="62668" y="935447"/>
                    <a:pt x="69345" y="937252"/>
                  </a:cubicBezTo>
                  <a:cubicBezTo>
                    <a:pt x="92807" y="942847"/>
                    <a:pt x="117351" y="944291"/>
                    <a:pt x="141174" y="946276"/>
                  </a:cubicBezTo>
                  <a:close/>
                  <a:moveTo>
                    <a:pt x="481547" y="389695"/>
                  </a:moveTo>
                  <a:cubicBezTo>
                    <a:pt x="482269" y="382476"/>
                    <a:pt x="488585" y="383017"/>
                    <a:pt x="493639" y="383559"/>
                  </a:cubicBezTo>
                  <a:cubicBezTo>
                    <a:pt x="520710" y="386086"/>
                    <a:pt x="547781" y="388612"/>
                    <a:pt x="579003" y="391680"/>
                  </a:cubicBezTo>
                  <a:cubicBezTo>
                    <a:pt x="562941" y="402328"/>
                    <a:pt x="549586" y="405216"/>
                    <a:pt x="534065" y="402328"/>
                  </a:cubicBezTo>
                  <a:cubicBezTo>
                    <a:pt x="520349" y="399802"/>
                    <a:pt x="506092" y="400343"/>
                    <a:pt x="492015" y="398899"/>
                  </a:cubicBezTo>
                  <a:cubicBezTo>
                    <a:pt x="487142" y="398358"/>
                    <a:pt x="480825" y="396733"/>
                    <a:pt x="481547" y="389695"/>
                  </a:cubicBezTo>
                  <a:close/>
                  <a:moveTo>
                    <a:pt x="506633" y="823734"/>
                  </a:moveTo>
                  <a:cubicBezTo>
                    <a:pt x="502121" y="823734"/>
                    <a:pt x="497609" y="821930"/>
                    <a:pt x="497970" y="816335"/>
                  </a:cubicBezTo>
                  <a:cubicBezTo>
                    <a:pt x="498151" y="814711"/>
                    <a:pt x="501580" y="812004"/>
                    <a:pt x="503565" y="812004"/>
                  </a:cubicBezTo>
                  <a:cubicBezTo>
                    <a:pt x="533163" y="810560"/>
                    <a:pt x="562580" y="804063"/>
                    <a:pt x="592178" y="811642"/>
                  </a:cubicBezTo>
                  <a:cubicBezTo>
                    <a:pt x="564204" y="821749"/>
                    <a:pt x="535509" y="824276"/>
                    <a:pt x="506633" y="823734"/>
                  </a:cubicBezTo>
                  <a:close/>
                  <a:moveTo>
                    <a:pt x="685482" y="711299"/>
                  </a:moveTo>
                  <a:cubicBezTo>
                    <a:pt x="691077" y="711660"/>
                    <a:pt x="700101" y="708412"/>
                    <a:pt x="700462" y="717074"/>
                  </a:cubicBezTo>
                  <a:cubicBezTo>
                    <a:pt x="700823" y="725557"/>
                    <a:pt x="692160" y="727903"/>
                    <a:pt x="684941" y="727722"/>
                  </a:cubicBezTo>
                  <a:cubicBezTo>
                    <a:pt x="669059" y="727542"/>
                    <a:pt x="652816" y="727903"/>
                    <a:pt x="637115" y="725557"/>
                  </a:cubicBezTo>
                  <a:cubicBezTo>
                    <a:pt x="624663" y="723752"/>
                    <a:pt x="612571" y="723752"/>
                    <a:pt x="600118" y="724654"/>
                  </a:cubicBezTo>
                  <a:cubicBezTo>
                    <a:pt x="564746" y="727361"/>
                    <a:pt x="529192" y="727542"/>
                    <a:pt x="494000" y="722488"/>
                  </a:cubicBezTo>
                  <a:cubicBezTo>
                    <a:pt x="488947" y="721767"/>
                    <a:pt x="482269" y="722488"/>
                    <a:pt x="483533" y="714367"/>
                  </a:cubicBezTo>
                  <a:cubicBezTo>
                    <a:pt x="484435" y="708953"/>
                    <a:pt x="489488" y="708592"/>
                    <a:pt x="494000" y="708772"/>
                  </a:cubicBezTo>
                  <a:cubicBezTo>
                    <a:pt x="517100" y="709675"/>
                    <a:pt x="540020" y="711480"/>
                    <a:pt x="563302" y="710397"/>
                  </a:cubicBezTo>
                  <a:cubicBezTo>
                    <a:pt x="603908" y="708231"/>
                    <a:pt x="644695" y="708772"/>
                    <a:pt x="685482" y="711299"/>
                  </a:cubicBezTo>
                  <a:close/>
                  <a:moveTo>
                    <a:pt x="465485" y="309204"/>
                  </a:moveTo>
                  <a:cubicBezTo>
                    <a:pt x="465846" y="307038"/>
                    <a:pt x="467651" y="303970"/>
                    <a:pt x="469636" y="303248"/>
                  </a:cubicBezTo>
                  <a:cubicBezTo>
                    <a:pt x="473606" y="301804"/>
                    <a:pt x="478299" y="300541"/>
                    <a:pt x="482449" y="301082"/>
                  </a:cubicBezTo>
                  <a:cubicBezTo>
                    <a:pt x="541103" y="307760"/>
                    <a:pt x="599757" y="299639"/>
                    <a:pt x="658411" y="302887"/>
                  </a:cubicBezTo>
                  <a:cubicBezTo>
                    <a:pt x="664547" y="303248"/>
                    <a:pt x="670503" y="304692"/>
                    <a:pt x="677903" y="305775"/>
                  </a:cubicBezTo>
                  <a:cubicBezTo>
                    <a:pt x="674654" y="317325"/>
                    <a:pt x="667435" y="316062"/>
                    <a:pt x="661660" y="316242"/>
                  </a:cubicBezTo>
                  <a:cubicBezTo>
                    <a:pt x="601201" y="318408"/>
                    <a:pt x="540743" y="318047"/>
                    <a:pt x="480284" y="316603"/>
                  </a:cubicBezTo>
                  <a:cubicBezTo>
                    <a:pt x="476855" y="316603"/>
                    <a:pt x="473245" y="315701"/>
                    <a:pt x="469816" y="314979"/>
                  </a:cubicBezTo>
                  <a:cubicBezTo>
                    <a:pt x="466748" y="314437"/>
                    <a:pt x="465124" y="311730"/>
                    <a:pt x="465485" y="309204"/>
                  </a:cubicBezTo>
                  <a:close/>
                  <a:moveTo>
                    <a:pt x="133414" y="679897"/>
                  </a:moveTo>
                  <a:cubicBezTo>
                    <a:pt x="135579" y="652465"/>
                    <a:pt x="151822" y="639110"/>
                    <a:pt x="178893" y="639651"/>
                  </a:cubicBezTo>
                  <a:cubicBezTo>
                    <a:pt x="217875" y="640554"/>
                    <a:pt x="256857" y="640373"/>
                    <a:pt x="295840" y="641275"/>
                  </a:cubicBezTo>
                  <a:cubicBezTo>
                    <a:pt x="325979" y="641997"/>
                    <a:pt x="365322" y="638749"/>
                    <a:pt x="394017" y="649397"/>
                  </a:cubicBezTo>
                  <a:cubicBezTo>
                    <a:pt x="424879" y="660766"/>
                    <a:pt x="423074" y="675565"/>
                    <a:pt x="423074" y="708772"/>
                  </a:cubicBezTo>
                  <a:cubicBezTo>
                    <a:pt x="423074" y="730068"/>
                    <a:pt x="423074" y="751364"/>
                    <a:pt x="423074" y="773563"/>
                  </a:cubicBezTo>
                  <a:cubicBezTo>
                    <a:pt x="424879" y="799551"/>
                    <a:pt x="423796" y="826080"/>
                    <a:pt x="421630" y="852610"/>
                  </a:cubicBezTo>
                  <a:cubicBezTo>
                    <a:pt x="419103" y="882388"/>
                    <a:pt x="411704" y="887802"/>
                    <a:pt x="382647" y="892314"/>
                  </a:cubicBezTo>
                  <a:cubicBezTo>
                    <a:pt x="320565" y="902240"/>
                    <a:pt x="258662" y="892675"/>
                    <a:pt x="196760" y="891412"/>
                  </a:cubicBezTo>
                  <a:cubicBezTo>
                    <a:pt x="170411" y="890870"/>
                    <a:pt x="154348" y="883471"/>
                    <a:pt x="152544" y="857844"/>
                  </a:cubicBezTo>
                  <a:cubicBezTo>
                    <a:pt x="149115" y="811642"/>
                    <a:pt x="145866" y="767246"/>
                    <a:pt x="137203" y="721947"/>
                  </a:cubicBezTo>
                  <a:cubicBezTo>
                    <a:pt x="134496" y="708051"/>
                    <a:pt x="132331" y="693974"/>
                    <a:pt x="133414" y="679897"/>
                  </a:cubicBezTo>
                  <a:close/>
                </a:path>
              </a:pathLst>
            </a:custGeom>
            <a:solidFill>
              <a:srgbClr val="FFFFFF"/>
            </a:solidFill>
            <a:ln w="1804" cap="flat">
              <a:noFill/>
              <a:prstDash val="solid"/>
              <a:miter/>
            </a:ln>
          </p:spPr>
          <p:txBody>
            <a:bodyPr rtlCol="0" anchor="ctr"/>
            <a:lstStyle/>
            <a:p>
              <a:endParaRPr lang="en-US"/>
            </a:p>
          </p:txBody>
        </p:sp>
        <p:sp>
          <p:nvSpPr>
            <p:cNvPr id="19" name="Freeform 840">
              <a:extLst>
                <a:ext uri="{FF2B5EF4-FFF2-40B4-BE49-F238E27FC236}">
                  <a16:creationId xmlns:a16="http://schemas.microsoft.com/office/drawing/2014/main" id="{51991687-8394-4827-79BC-ED61789B1594}"/>
                </a:ext>
              </a:extLst>
            </p:cNvPr>
            <p:cNvSpPr/>
            <p:nvPr/>
          </p:nvSpPr>
          <p:spPr>
            <a:xfrm>
              <a:off x="7691747" y="2485122"/>
              <a:ext cx="180" cy="4331"/>
            </a:xfrm>
            <a:custGeom>
              <a:avLst/>
              <a:gdLst>
                <a:gd name="connsiteX0" fmla="*/ 181 w 180"/>
                <a:gd name="connsiteY0" fmla="*/ 0 h 4331"/>
                <a:gd name="connsiteX1" fmla="*/ 0 w 180"/>
                <a:gd name="connsiteY1" fmla="*/ 4331 h 4331"/>
                <a:gd name="connsiteX2" fmla="*/ 181 w 180"/>
                <a:gd name="connsiteY2" fmla="*/ 0 h 4331"/>
              </a:gdLst>
              <a:ahLst/>
              <a:cxnLst>
                <a:cxn ang="0">
                  <a:pos x="connsiteX0" y="connsiteY0"/>
                </a:cxn>
                <a:cxn ang="0">
                  <a:pos x="connsiteX1" y="connsiteY1"/>
                </a:cxn>
                <a:cxn ang="0">
                  <a:pos x="connsiteX2" y="connsiteY2"/>
                </a:cxn>
              </a:cxnLst>
              <a:rect l="l" t="t" r="r" b="b"/>
              <a:pathLst>
                <a:path w="180" h="4331">
                  <a:moveTo>
                    <a:pt x="181" y="0"/>
                  </a:moveTo>
                  <a:cubicBezTo>
                    <a:pt x="181" y="1444"/>
                    <a:pt x="181" y="2888"/>
                    <a:pt x="0" y="4331"/>
                  </a:cubicBezTo>
                  <a:cubicBezTo>
                    <a:pt x="181" y="2888"/>
                    <a:pt x="181" y="1444"/>
                    <a:pt x="181" y="0"/>
                  </a:cubicBezTo>
                  <a:close/>
                </a:path>
              </a:pathLst>
            </a:custGeom>
            <a:solidFill>
              <a:srgbClr val="FFFFFF"/>
            </a:solidFill>
            <a:ln w="1804" cap="flat">
              <a:noFill/>
              <a:prstDash val="solid"/>
              <a:miter/>
            </a:ln>
          </p:spPr>
          <p:txBody>
            <a:bodyPr rtlCol="0" anchor="ctr"/>
            <a:lstStyle/>
            <a:p>
              <a:endParaRPr lang="en-US"/>
            </a:p>
          </p:txBody>
        </p:sp>
        <p:sp>
          <p:nvSpPr>
            <p:cNvPr id="20" name="Freeform 841">
              <a:extLst>
                <a:ext uri="{FF2B5EF4-FFF2-40B4-BE49-F238E27FC236}">
                  <a16:creationId xmlns:a16="http://schemas.microsoft.com/office/drawing/2014/main" id="{89EB3B1D-8305-71B8-5F6E-572067E26D04}"/>
                </a:ext>
              </a:extLst>
            </p:cNvPr>
            <p:cNvSpPr/>
            <p:nvPr/>
          </p:nvSpPr>
          <p:spPr>
            <a:xfrm>
              <a:off x="7691206" y="2495409"/>
              <a:ext cx="361" cy="4692"/>
            </a:xfrm>
            <a:custGeom>
              <a:avLst/>
              <a:gdLst>
                <a:gd name="connsiteX0" fmla="*/ 361 w 361"/>
                <a:gd name="connsiteY0" fmla="*/ 0 h 4692"/>
                <a:gd name="connsiteX1" fmla="*/ 0 w 361"/>
                <a:gd name="connsiteY1" fmla="*/ 4692 h 4692"/>
                <a:gd name="connsiteX2" fmla="*/ 361 w 361"/>
                <a:gd name="connsiteY2" fmla="*/ 0 h 4692"/>
              </a:gdLst>
              <a:ahLst/>
              <a:cxnLst>
                <a:cxn ang="0">
                  <a:pos x="connsiteX0" y="connsiteY0"/>
                </a:cxn>
                <a:cxn ang="0">
                  <a:pos x="connsiteX1" y="connsiteY1"/>
                </a:cxn>
                <a:cxn ang="0">
                  <a:pos x="connsiteX2" y="connsiteY2"/>
                </a:cxn>
              </a:cxnLst>
              <a:rect l="l" t="t" r="r" b="b"/>
              <a:pathLst>
                <a:path w="361" h="4692">
                  <a:moveTo>
                    <a:pt x="361" y="0"/>
                  </a:moveTo>
                  <a:cubicBezTo>
                    <a:pt x="181" y="1624"/>
                    <a:pt x="181" y="3068"/>
                    <a:pt x="0" y="4692"/>
                  </a:cubicBezTo>
                  <a:cubicBezTo>
                    <a:pt x="0" y="3068"/>
                    <a:pt x="181" y="1444"/>
                    <a:pt x="361" y="0"/>
                  </a:cubicBezTo>
                  <a:close/>
                </a:path>
              </a:pathLst>
            </a:custGeom>
            <a:solidFill>
              <a:srgbClr val="FFFFFF"/>
            </a:solidFill>
            <a:ln w="1804" cap="flat">
              <a:noFill/>
              <a:prstDash val="solid"/>
              <a:miter/>
            </a:ln>
          </p:spPr>
          <p:txBody>
            <a:bodyPr rtlCol="0" anchor="ctr"/>
            <a:lstStyle/>
            <a:p>
              <a:endParaRPr lang="en-US"/>
            </a:p>
          </p:txBody>
        </p:sp>
        <p:sp>
          <p:nvSpPr>
            <p:cNvPr id="21" name="Freeform 842">
              <a:extLst>
                <a:ext uri="{FF2B5EF4-FFF2-40B4-BE49-F238E27FC236}">
                  <a16:creationId xmlns:a16="http://schemas.microsoft.com/office/drawing/2014/main" id="{21DA3434-7E58-C9E8-08FD-128882CD05A9}"/>
                </a:ext>
              </a:extLst>
            </p:cNvPr>
            <p:cNvSpPr/>
            <p:nvPr/>
          </p:nvSpPr>
          <p:spPr>
            <a:xfrm>
              <a:off x="6982305" y="2825495"/>
              <a:ext cx="180" cy="1263"/>
            </a:xfrm>
            <a:custGeom>
              <a:avLst/>
              <a:gdLst>
                <a:gd name="connsiteX0" fmla="*/ 180 w 180"/>
                <a:gd name="connsiteY0" fmla="*/ 1263 h 1263"/>
                <a:gd name="connsiteX1" fmla="*/ 0 w 180"/>
                <a:gd name="connsiteY1" fmla="*/ 0 h 1263"/>
                <a:gd name="connsiteX2" fmla="*/ 180 w 180"/>
                <a:gd name="connsiteY2" fmla="*/ 1263 h 1263"/>
              </a:gdLst>
              <a:ahLst/>
              <a:cxnLst>
                <a:cxn ang="0">
                  <a:pos x="connsiteX0" y="connsiteY0"/>
                </a:cxn>
                <a:cxn ang="0">
                  <a:pos x="connsiteX1" y="connsiteY1"/>
                </a:cxn>
                <a:cxn ang="0">
                  <a:pos x="connsiteX2" y="connsiteY2"/>
                </a:cxn>
              </a:cxnLst>
              <a:rect l="l" t="t" r="r" b="b"/>
              <a:pathLst>
                <a:path w="180" h="1263">
                  <a:moveTo>
                    <a:pt x="180" y="1263"/>
                  </a:moveTo>
                  <a:cubicBezTo>
                    <a:pt x="180" y="902"/>
                    <a:pt x="180" y="361"/>
                    <a:pt x="0" y="0"/>
                  </a:cubicBezTo>
                  <a:cubicBezTo>
                    <a:pt x="180" y="361"/>
                    <a:pt x="180" y="722"/>
                    <a:pt x="180" y="1263"/>
                  </a:cubicBezTo>
                  <a:close/>
                </a:path>
              </a:pathLst>
            </a:custGeom>
            <a:solidFill>
              <a:srgbClr val="FFFFFF"/>
            </a:solidFill>
            <a:ln w="1804" cap="flat">
              <a:noFill/>
              <a:prstDash val="solid"/>
              <a:miter/>
            </a:ln>
          </p:spPr>
          <p:txBody>
            <a:bodyPr rtlCol="0" anchor="ctr"/>
            <a:lstStyle/>
            <a:p>
              <a:endParaRPr lang="en-US"/>
            </a:p>
          </p:txBody>
        </p:sp>
        <p:sp>
          <p:nvSpPr>
            <p:cNvPr id="22" name="Freeform 843">
              <a:extLst>
                <a:ext uri="{FF2B5EF4-FFF2-40B4-BE49-F238E27FC236}">
                  <a16:creationId xmlns:a16="http://schemas.microsoft.com/office/drawing/2014/main" id="{C171FC74-AA51-AA56-59A3-66E3C63C2E5E}"/>
                </a:ext>
              </a:extLst>
            </p:cNvPr>
            <p:cNvSpPr/>
            <p:nvPr/>
          </p:nvSpPr>
          <p:spPr>
            <a:xfrm>
              <a:off x="7679836" y="2433868"/>
              <a:ext cx="5955" cy="12813"/>
            </a:xfrm>
            <a:custGeom>
              <a:avLst/>
              <a:gdLst>
                <a:gd name="connsiteX0" fmla="*/ 0 w 5955"/>
                <a:gd name="connsiteY0" fmla="*/ 0 h 12813"/>
                <a:gd name="connsiteX1" fmla="*/ 5955 w 5955"/>
                <a:gd name="connsiteY1" fmla="*/ 12814 h 12813"/>
                <a:gd name="connsiteX2" fmla="*/ 0 w 5955"/>
                <a:gd name="connsiteY2" fmla="*/ 0 h 12813"/>
              </a:gdLst>
              <a:ahLst/>
              <a:cxnLst>
                <a:cxn ang="0">
                  <a:pos x="connsiteX0" y="connsiteY0"/>
                </a:cxn>
                <a:cxn ang="0">
                  <a:pos x="connsiteX1" y="connsiteY1"/>
                </a:cxn>
                <a:cxn ang="0">
                  <a:pos x="connsiteX2" y="connsiteY2"/>
                </a:cxn>
              </a:cxnLst>
              <a:rect l="l" t="t" r="r" b="b"/>
              <a:pathLst>
                <a:path w="5955" h="12813">
                  <a:moveTo>
                    <a:pt x="0" y="0"/>
                  </a:moveTo>
                  <a:cubicBezTo>
                    <a:pt x="2346" y="4151"/>
                    <a:pt x="4331" y="8482"/>
                    <a:pt x="5955" y="12814"/>
                  </a:cubicBezTo>
                  <a:cubicBezTo>
                    <a:pt x="4331" y="8663"/>
                    <a:pt x="2346" y="4331"/>
                    <a:pt x="0" y="0"/>
                  </a:cubicBezTo>
                  <a:close/>
                </a:path>
              </a:pathLst>
            </a:custGeom>
            <a:solidFill>
              <a:srgbClr val="FFFFFF"/>
            </a:solidFill>
            <a:ln w="1804" cap="flat">
              <a:noFill/>
              <a:prstDash val="solid"/>
              <a:miter/>
            </a:ln>
          </p:spPr>
          <p:txBody>
            <a:bodyPr rtlCol="0" anchor="ctr"/>
            <a:lstStyle/>
            <a:p>
              <a:endParaRPr lang="en-US"/>
            </a:p>
          </p:txBody>
        </p:sp>
        <p:sp>
          <p:nvSpPr>
            <p:cNvPr id="23" name="Freeform 844">
              <a:extLst>
                <a:ext uri="{FF2B5EF4-FFF2-40B4-BE49-F238E27FC236}">
                  <a16:creationId xmlns:a16="http://schemas.microsoft.com/office/drawing/2014/main" id="{957CE271-EE6D-9765-1CEB-6B51DB4034B7}"/>
                </a:ext>
              </a:extLst>
            </p:cNvPr>
            <p:cNvSpPr/>
            <p:nvPr/>
          </p:nvSpPr>
          <p:spPr>
            <a:xfrm>
              <a:off x="6983930" y="2842460"/>
              <a:ext cx="360" cy="2887"/>
            </a:xfrm>
            <a:custGeom>
              <a:avLst/>
              <a:gdLst>
                <a:gd name="connsiteX0" fmla="*/ 361 w 360"/>
                <a:gd name="connsiteY0" fmla="*/ 2888 h 2887"/>
                <a:gd name="connsiteX1" fmla="*/ 0 w 360"/>
                <a:gd name="connsiteY1" fmla="*/ 0 h 2887"/>
                <a:gd name="connsiteX2" fmla="*/ 361 w 360"/>
                <a:gd name="connsiteY2" fmla="*/ 2888 h 2887"/>
              </a:gdLst>
              <a:ahLst/>
              <a:cxnLst>
                <a:cxn ang="0">
                  <a:pos x="connsiteX0" y="connsiteY0"/>
                </a:cxn>
                <a:cxn ang="0">
                  <a:pos x="connsiteX1" y="connsiteY1"/>
                </a:cxn>
                <a:cxn ang="0">
                  <a:pos x="connsiteX2" y="connsiteY2"/>
                </a:cxn>
              </a:cxnLst>
              <a:rect l="l" t="t" r="r" b="b"/>
              <a:pathLst>
                <a:path w="360" h="2887">
                  <a:moveTo>
                    <a:pt x="361" y="2888"/>
                  </a:moveTo>
                  <a:cubicBezTo>
                    <a:pt x="181" y="1985"/>
                    <a:pt x="181" y="902"/>
                    <a:pt x="0" y="0"/>
                  </a:cubicBezTo>
                  <a:cubicBezTo>
                    <a:pt x="181" y="1083"/>
                    <a:pt x="361" y="1985"/>
                    <a:pt x="361" y="2888"/>
                  </a:cubicBezTo>
                  <a:close/>
                </a:path>
              </a:pathLst>
            </a:custGeom>
            <a:solidFill>
              <a:srgbClr val="FFFFFF"/>
            </a:solidFill>
            <a:ln w="1804" cap="flat">
              <a:noFill/>
              <a:prstDash val="solid"/>
              <a:miter/>
            </a:ln>
          </p:spPr>
          <p:txBody>
            <a:bodyPr rtlCol="0" anchor="ctr"/>
            <a:lstStyle/>
            <a:p>
              <a:endParaRPr lang="en-US"/>
            </a:p>
          </p:txBody>
        </p:sp>
        <p:sp>
          <p:nvSpPr>
            <p:cNvPr id="24" name="Freeform 845">
              <a:extLst>
                <a:ext uri="{FF2B5EF4-FFF2-40B4-BE49-F238E27FC236}">
                  <a16:creationId xmlns:a16="http://schemas.microsoft.com/office/drawing/2014/main" id="{95E5BDC6-D75C-239E-B14F-8A361D2BC7FA}"/>
                </a:ext>
              </a:extLst>
            </p:cNvPr>
            <p:cNvSpPr/>
            <p:nvPr/>
          </p:nvSpPr>
          <p:spPr>
            <a:xfrm>
              <a:off x="6985013" y="2851845"/>
              <a:ext cx="360" cy="2707"/>
            </a:xfrm>
            <a:custGeom>
              <a:avLst/>
              <a:gdLst>
                <a:gd name="connsiteX0" fmla="*/ 361 w 360"/>
                <a:gd name="connsiteY0" fmla="*/ 2707 h 2707"/>
                <a:gd name="connsiteX1" fmla="*/ 0 w 360"/>
                <a:gd name="connsiteY1" fmla="*/ 0 h 2707"/>
                <a:gd name="connsiteX2" fmla="*/ 361 w 360"/>
                <a:gd name="connsiteY2" fmla="*/ 2707 h 2707"/>
              </a:gdLst>
              <a:ahLst/>
              <a:cxnLst>
                <a:cxn ang="0">
                  <a:pos x="connsiteX0" y="connsiteY0"/>
                </a:cxn>
                <a:cxn ang="0">
                  <a:pos x="connsiteX1" y="connsiteY1"/>
                </a:cxn>
                <a:cxn ang="0">
                  <a:pos x="connsiteX2" y="connsiteY2"/>
                </a:cxn>
              </a:cxnLst>
              <a:rect l="l" t="t" r="r" b="b"/>
              <a:pathLst>
                <a:path w="360" h="2707">
                  <a:moveTo>
                    <a:pt x="361" y="2707"/>
                  </a:moveTo>
                  <a:cubicBezTo>
                    <a:pt x="180" y="1805"/>
                    <a:pt x="180" y="902"/>
                    <a:pt x="0" y="0"/>
                  </a:cubicBezTo>
                  <a:cubicBezTo>
                    <a:pt x="180" y="902"/>
                    <a:pt x="180" y="1805"/>
                    <a:pt x="361" y="2707"/>
                  </a:cubicBezTo>
                  <a:close/>
                </a:path>
              </a:pathLst>
            </a:custGeom>
            <a:solidFill>
              <a:srgbClr val="FFFFFF"/>
            </a:solidFill>
            <a:ln w="1804" cap="flat">
              <a:noFill/>
              <a:prstDash val="solid"/>
              <a:miter/>
            </a:ln>
          </p:spPr>
          <p:txBody>
            <a:bodyPr rtlCol="0" anchor="ctr"/>
            <a:lstStyle/>
            <a:p>
              <a:endParaRPr lang="en-US"/>
            </a:p>
          </p:txBody>
        </p:sp>
        <p:sp>
          <p:nvSpPr>
            <p:cNvPr id="25" name="Freeform 846">
              <a:extLst>
                <a:ext uri="{FF2B5EF4-FFF2-40B4-BE49-F238E27FC236}">
                  <a16:creationId xmlns:a16="http://schemas.microsoft.com/office/drawing/2014/main" id="{4EB2CA87-3C31-7956-451C-FAA1B9DBDB42}"/>
                </a:ext>
              </a:extLst>
            </p:cNvPr>
            <p:cNvSpPr/>
            <p:nvPr/>
          </p:nvSpPr>
          <p:spPr>
            <a:xfrm>
              <a:off x="7699869" y="1884506"/>
              <a:ext cx="8482" cy="721"/>
            </a:xfrm>
            <a:custGeom>
              <a:avLst/>
              <a:gdLst>
                <a:gd name="connsiteX0" fmla="*/ 0 w 8482"/>
                <a:gd name="connsiteY0" fmla="*/ 0 h 721"/>
                <a:gd name="connsiteX1" fmla="*/ 8482 w 8482"/>
                <a:gd name="connsiteY1" fmla="*/ 722 h 721"/>
                <a:gd name="connsiteX2" fmla="*/ 0 w 8482"/>
                <a:gd name="connsiteY2" fmla="*/ 0 h 721"/>
              </a:gdLst>
              <a:ahLst/>
              <a:cxnLst>
                <a:cxn ang="0">
                  <a:pos x="connsiteX0" y="connsiteY0"/>
                </a:cxn>
                <a:cxn ang="0">
                  <a:pos x="connsiteX1" y="connsiteY1"/>
                </a:cxn>
                <a:cxn ang="0">
                  <a:pos x="connsiteX2" y="connsiteY2"/>
                </a:cxn>
              </a:cxnLst>
              <a:rect l="l" t="t" r="r" b="b"/>
              <a:pathLst>
                <a:path w="8482" h="721">
                  <a:moveTo>
                    <a:pt x="0" y="0"/>
                  </a:moveTo>
                  <a:cubicBezTo>
                    <a:pt x="2888" y="181"/>
                    <a:pt x="5595" y="361"/>
                    <a:pt x="8482" y="722"/>
                  </a:cubicBezTo>
                  <a:cubicBezTo>
                    <a:pt x="5595" y="361"/>
                    <a:pt x="2707" y="181"/>
                    <a:pt x="0" y="0"/>
                  </a:cubicBezTo>
                  <a:close/>
                </a:path>
              </a:pathLst>
            </a:custGeom>
            <a:solidFill>
              <a:srgbClr val="FFFFFF"/>
            </a:solidFill>
            <a:ln w="1804" cap="flat">
              <a:noFill/>
              <a:prstDash val="solid"/>
              <a:miter/>
            </a:ln>
          </p:spPr>
          <p:txBody>
            <a:bodyPr rtlCol="0" anchor="ctr"/>
            <a:lstStyle/>
            <a:p>
              <a:endParaRPr lang="en-US"/>
            </a:p>
          </p:txBody>
        </p:sp>
        <p:sp>
          <p:nvSpPr>
            <p:cNvPr id="26" name="Freeform 847">
              <a:extLst>
                <a:ext uri="{FF2B5EF4-FFF2-40B4-BE49-F238E27FC236}">
                  <a16:creationId xmlns:a16="http://schemas.microsoft.com/office/drawing/2014/main" id="{2D2B5B08-47B4-277C-0C9B-91D017AFA7FC}"/>
                </a:ext>
              </a:extLst>
            </p:cNvPr>
            <p:cNvSpPr/>
            <p:nvPr/>
          </p:nvSpPr>
          <p:spPr>
            <a:xfrm>
              <a:off x="6983208" y="2833797"/>
              <a:ext cx="180" cy="2346"/>
            </a:xfrm>
            <a:custGeom>
              <a:avLst/>
              <a:gdLst>
                <a:gd name="connsiteX0" fmla="*/ 180 w 180"/>
                <a:gd name="connsiteY0" fmla="*/ 2346 h 2346"/>
                <a:gd name="connsiteX1" fmla="*/ 0 w 180"/>
                <a:gd name="connsiteY1" fmla="*/ 0 h 2346"/>
                <a:gd name="connsiteX2" fmla="*/ 180 w 180"/>
                <a:gd name="connsiteY2" fmla="*/ 2346 h 2346"/>
              </a:gdLst>
              <a:ahLst/>
              <a:cxnLst>
                <a:cxn ang="0">
                  <a:pos x="connsiteX0" y="connsiteY0"/>
                </a:cxn>
                <a:cxn ang="0">
                  <a:pos x="connsiteX1" y="connsiteY1"/>
                </a:cxn>
                <a:cxn ang="0">
                  <a:pos x="connsiteX2" y="connsiteY2"/>
                </a:cxn>
              </a:cxnLst>
              <a:rect l="l" t="t" r="r" b="b"/>
              <a:pathLst>
                <a:path w="180" h="2346">
                  <a:moveTo>
                    <a:pt x="180" y="2346"/>
                  </a:moveTo>
                  <a:cubicBezTo>
                    <a:pt x="180" y="1624"/>
                    <a:pt x="0" y="722"/>
                    <a:pt x="0" y="0"/>
                  </a:cubicBezTo>
                  <a:cubicBezTo>
                    <a:pt x="0" y="722"/>
                    <a:pt x="180" y="1624"/>
                    <a:pt x="180" y="2346"/>
                  </a:cubicBezTo>
                  <a:close/>
                </a:path>
              </a:pathLst>
            </a:custGeom>
            <a:solidFill>
              <a:srgbClr val="FFFFFF"/>
            </a:solidFill>
            <a:ln w="1804" cap="flat">
              <a:noFill/>
              <a:prstDash val="solid"/>
              <a:miter/>
            </a:ln>
          </p:spPr>
          <p:txBody>
            <a:bodyPr rtlCol="0" anchor="ctr"/>
            <a:lstStyle/>
            <a:p>
              <a:endParaRPr lang="en-US"/>
            </a:p>
          </p:txBody>
        </p:sp>
        <p:sp>
          <p:nvSpPr>
            <p:cNvPr id="27" name="Freeform 848">
              <a:extLst>
                <a:ext uri="{FF2B5EF4-FFF2-40B4-BE49-F238E27FC236}">
                  <a16:creationId xmlns:a16="http://schemas.microsoft.com/office/drawing/2014/main" id="{F70DE006-A2F1-9DF2-8AE3-1DC2C03FE165}"/>
                </a:ext>
              </a:extLst>
            </p:cNvPr>
            <p:cNvSpPr/>
            <p:nvPr/>
          </p:nvSpPr>
          <p:spPr>
            <a:xfrm>
              <a:off x="7677309" y="2429717"/>
              <a:ext cx="2526" cy="3970"/>
            </a:xfrm>
            <a:custGeom>
              <a:avLst/>
              <a:gdLst>
                <a:gd name="connsiteX0" fmla="*/ 0 w 2526"/>
                <a:gd name="connsiteY0" fmla="*/ 0 h 3970"/>
                <a:gd name="connsiteX1" fmla="*/ 2527 w 2526"/>
                <a:gd name="connsiteY1" fmla="*/ 3970 h 3970"/>
                <a:gd name="connsiteX2" fmla="*/ 0 w 2526"/>
                <a:gd name="connsiteY2" fmla="*/ 0 h 3970"/>
              </a:gdLst>
              <a:ahLst/>
              <a:cxnLst>
                <a:cxn ang="0">
                  <a:pos x="connsiteX0" y="connsiteY0"/>
                </a:cxn>
                <a:cxn ang="0">
                  <a:pos x="connsiteX1" y="connsiteY1"/>
                </a:cxn>
                <a:cxn ang="0">
                  <a:pos x="connsiteX2" y="connsiteY2"/>
                </a:cxn>
              </a:cxnLst>
              <a:rect l="l" t="t" r="r" b="b"/>
              <a:pathLst>
                <a:path w="2526" h="3970">
                  <a:moveTo>
                    <a:pt x="0" y="0"/>
                  </a:moveTo>
                  <a:cubicBezTo>
                    <a:pt x="902" y="1263"/>
                    <a:pt x="1625" y="2707"/>
                    <a:pt x="2527" y="3970"/>
                  </a:cubicBezTo>
                  <a:cubicBezTo>
                    <a:pt x="1625" y="2526"/>
                    <a:pt x="722" y="1263"/>
                    <a:pt x="0" y="0"/>
                  </a:cubicBezTo>
                  <a:close/>
                </a:path>
              </a:pathLst>
            </a:custGeom>
            <a:solidFill>
              <a:srgbClr val="FFFFFF"/>
            </a:solidFill>
            <a:ln w="1804" cap="flat">
              <a:noFill/>
              <a:prstDash val="solid"/>
              <a:miter/>
            </a:ln>
          </p:spPr>
          <p:txBody>
            <a:bodyPr rtlCol="0" anchor="ctr"/>
            <a:lstStyle/>
            <a:p>
              <a:endParaRPr lang="en-US"/>
            </a:p>
          </p:txBody>
        </p:sp>
        <p:sp>
          <p:nvSpPr>
            <p:cNvPr id="28" name="Freeform 849">
              <a:extLst>
                <a:ext uri="{FF2B5EF4-FFF2-40B4-BE49-F238E27FC236}">
                  <a16:creationId xmlns:a16="http://schemas.microsoft.com/office/drawing/2014/main" id="{A248B3A1-EB60-AEA8-ABF5-FD29D02B6CB0}"/>
                </a:ext>
              </a:extLst>
            </p:cNvPr>
            <p:cNvSpPr/>
            <p:nvPr/>
          </p:nvSpPr>
          <p:spPr>
            <a:xfrm>
              <a:off x="7708351" y="1885228"/>
              <a:ext cx="22379" cy="2346"/>
            </a:xfrm>
            <a:custGeom>
              <a:avLst/>
              <a:gdLst>
                <a:gd name="connsiteX0" fmla="*/ 0 w 22379"/>
                <a:gd name="connsiteY0" fmla="*/ 0 h 2346"/>
                <a:gd name="connsiteX1" fmla="*/ 22379 w 22379"/>
                <a:gd name="connsiteY1" fmla="*/ 2346 h 2346"/>
                <a:gd name="connsiteX2" fmla="*/ 0 w 22379"/>
                <a:gd name="connsiteY2" fmla="*/ 0 h 2346"/>
              </a:gdLst>
              <a:ahLst/>
              <a:cxnLst>
                <a:cxn ang="0">
                  <a:pos x="connsiteX0" y="connsiteY0"/>
                </a:cxn>
                <a:cxn ang="0">
                  <a:pos x="connsiteX1" y="connsiteY1"/>
                </a:cxn>
                <a:cxn ang="0">
                  <a:pos x="connsiteX2" y="connsiteY2"/>
                </a:cxn>
              </a:cxnLst>
              <a:rect l="l" t="t" r="r" b="b"/>
              <a:pathLst>
                <a:path w="22379" h="2346">
                  <a:moveTo>
                    <a:pt x="0" y="0"/>
                  </a:moveTo>
                  <a:cubicBezTo>
                    <a:pt x="7400" y="542"/>
                    <a:pt x="14979" y="1444"/>
                    <a:pt x="22379" y="2346"/>
                  </a:cubicBezTo>
                  <a:cubicBezTo>
                    <a:pt x="14979" y="1444"/>
                    <a:pt x="7400" y="542"/>
                    <a:pt x="0" y="0"/>
                  </a:cubicBezTo>
                  <a:close/>
                </a:path>
              </a:pathLst>
            </a:custGeom>
            <a:solidFill>
              <a:srgbClr val="FFFFFF"/>
            </a:solidFill>
            <a:ln w="1804" cap="flat">
              <a:noFill/>
              <a:prstDash val="solid"/>
              <a:miter/>
            </a:ln>
          </p:spPr>
          <p:txBody>
            <a:bodyPr rtlCol="0" anchor="ctr"/>
            <a:lstStyle/>
            <a:p>
              <a:endParaRPr lang="en-US"/>
            </a:p>
          </p:txBody>
        </p:sp>
        <p:sp>
          <p:nvSpPr>
            <p:cNvPr id="29" name="Freeform 850">
              <a:extLst>
                <a:ext uri="{FF2B5EF4-FFF2-40B4-BE49-F238E27FC236}">
                  <a16:creationId xmlns:a16="http://schemas.microsoft.com/office/drawing/2014/main" id="{3F1BD468-D944-7FE7-5E86-24A2E7FDD278}"/>
                </a:ext>
              </a:extLst>
            </p:cNvPr>
            <p:cNvSpPr/>
            <p:nvPr/>
          </p:nvSpPr>
          <p:spPr>
            <a:xfrm>
              <a:off x="7754552" y="1891364"/>
              <a:ext cx="3428" cy="721"/>
            </a:xfrm>
            <a:custGeom>
              <a:avLst/>
              <a:gdLst>
                <a:gd name="connsiteX0" fmla="*/ 0 w 3428"/>
                <a:gd name="connsiteY0" fmla="*/ 0 h 721"/>
                <a:gd name="connsiteX1" fmla="*/ 3429 w 3428"/>
                <a:gd name="connsiteY1" fmla="*/ 722 h 721"/>
                <a:gd name="connsiteX2" fmla="*/ 0 w 3428"/>
                <a:gd name="connsiteY2" fmla="*/ 0 h 721"/>
              </a:gdLst>
              <a:ahLst/>
              <a:cxnLst>
                <a:cxn ang="0">
                  <a:pos x="connsiteX0" y="connsiteY0"/>
                </a:cxn>
                <a:cxn ang="0">
                  <a:pos x="connsiteX1" y="connsiteY1"/>
                </a:cxn>
                <a:cxn ang="0">
                  <a:pos x="connsiteX2" y="connsiteY2"/>
                </a:cxn>
              </a:cxnLst>
              <a:rect l="l" t="t" r="r" b="b"/>
              <a:pathLst>
                <a:path w="3428" h="721">
                  <a:moveTo>
                    <a:pt x="0" y="0"/>
                  </a:moveTo>
                  <a:cubicBezTo>
                    <a:pt x="1083" y="180"/>
                    <a:pt x="2166" y="361"/>
                    <a:pt x="3429" y="722"/>
                  </a:cubicBezTo>
                  <a:cubicBezTo>
                    <a:pt x="2166" y="542"/>
                    <a:pt x="1083" y="180"/>
                    <a:pt x="0" y="0"/>
                  </a:cubicBezTo>
                  <a:close/>
                </a:path>
              </a:pathLst>
            </a:custGeom>
            <a:solidFill>
              <a:srgbClr val="FFFFFF"/>
            </a:solidFill>
            <a:ln w="1804" cap="flat">
              <a:noFill/>
              <a:prstDash val="solid"/>
              <a:miter/>
            </a:ln>
          </p:spPr>
          <p:txBody>
            <a:bodyPr rtlCol="0" anchor="ctr"/>
            <a:lstStyle/>
            <a:p>
              <a:endParaRPr lang="en-US"/>
            </a:p>
          </p:txBody>
        </p:sp>
        <p:sp>
          <p:nvSpPr>
            <p:cNvPr id="30" name="Freeform 851">
              <a:extLst>
                <a:ext uri="{FF2B5EF4-FFF2-40B4-BE49-F238E27FC236}">
                  <a16:creationId xmlns:a16="http://schemas.microsoft.com/office/drawing/2014/main" id="{491F7311-9B66-2877-8E8B-C1C956F438A3}"/>
                </a:ext>
              </a:extLst>
            </p:cNvPr>
            <p:cNvSpPr/>
            <p:nvPr/>
          </p:nvSpPr>
          <p:spPr>
            <a:xfrm>
              <a:off x="7734519" y="1888115"/>
              <a:ext cx="4873" cy="721"/>
            </a:xfrm>
            <a:custGeom>
              <a:avLst/>
              <a:gdLst>
                <a:gd name="connsiteX0" fmla="*/ 0 w 4873"/>
                <a:gd name="connsiteY0" fmla="*/ 0 h 721"/>
                <a:gd name="connsiteX1" fmla="*/ 4873 w 4873"/>
                <a:gd name="connsiteY1" fmla="*/ 722 h 721"/>
                <a:gd name="connsiteX2" fmla="*/ 0 w 4873"/>
                <a:gd name="connsiteY2" fmla="*/ 0 h 721"/>
              </a:gdLst>
              <a:ahLst/>
              <a:cxnLst>
                <a:cxn ang="0">
                  <a:pos x="connsiteX0" y="connsiteY0"/>
                </a:cxn>
                <a:cxn ang="0">
                  <a:pos x="connsiteX1" y="connsiteY1"/>
                </a:cxn>
                <a:cxn ang="0">
                  <a:pos x="connsiteX2" y="connsiteY2"/>
                </a:cxn>
              </a:cxnLst>
              <a:rect l="l" t="t" r="r" b="b"/>
              <a:pathLst>
                <a:path w="4873" h="721">
                  <a:moveTo>
                    <a:pt x="0" y="0"/>
                  </a:moveTo>
                  <a:cubicBezTo>
                    <a:pt x="1625" y="181"/>
                    <a:pt x="3249" y="542"/>
                    <a:pt x="4873" y="722"/>
                  </a:cubicBezTo>
                  <a:cubicBezTo>
                    <a:pt x="3249" y="361"/>
                    <a:pt x="1625" y="181"/>
                    <a:pt x="0" y="0"/>
                  </a:cubicBezTo>
                  <a:close/>
                </a:path>
              </a:pathLst>
            </a:custGeom>
            <a:solidFill>
              <a:srgbClr val="FFFFFF"/>
            </a:solidFill>
            <a:ln w="1804" cap="flat">
              <a:noFill/>
              <a:prstDash val="solid"/>
              <a:miter/>
            </a:ln>
          </p:spPr>
          <p:txBody>
            <a:bodyPr rtlCol="0" anchor="ctr"/>
            <a:lstStyle/>
            <a:p>
              <a:endParaRPr lang="en-US"/>
            </a:p>
          </p:txBody>
        </p:sp>
        <p:sp>
          <p:nvSpPr>
            <p:cNvPr id="31" name="Freeform 852">
              <a:extLst>
                <a:ext uri="{FF2B5EF4-FFF2-40B4-BE49-F238E27FC236}">
                  <a16:creationId xmlns:a16="http://schemas.microsoft.com/office/drawing/2014/main" id="{11BEFB5E-FD1A-183A-186E-EDEAD17A6C50}"/>
                </a:ext>
              </a:extLst>
            </p:cNvPr>
            <p:cNvSpPr/>
            <p:nvPr/>
          </p:nvSpPr>
          <p:spPr>
            <a:xfrm>
              <a:off x="7674241" y="2425205"/>
              <a:ext cx="2887" cy="4150"/>
            </a:xfrm>
            <a:custGeom>
              <a:avLst/>
              <a:gdLst>
                <a:gd name="connsiteX0" fmla="*/ 0 w 2887"/>
                <a:gd name="connsiteY0" fmla="*/ 0 h 4150"/>
                <a:gd name="connsiteX1" fmla="*/ 2888 w 2887"/>
                <a:gd name="connsiteY1" fmla="*/ 4151 h 4150"/>
                <a:gd name="connsiteX2" fmla="*/ 0 w 2887"/>
                <a:gd name="connsiteY2" fmla="*/ 0 h 4150"/>
              </a:gdLst>
              <a:ahLst/>
              <a:cxnLst>
                <a:cxn ang="0">
                  <a:pos x="connsiteX0" y="connsiteY0"/>
                </a:cxn>
                <a:cxn ang="0">
                  <a:pos x="connsiteX1" y="connsiteY1"/>
                </a:cxn>
                <a:cxn ang="0">
                  <a:pos x="connsiteX2" y="connsiteY2"/>
                </a:cxn>
              </a:cxnLst>
              <a:rect l="l" t="t" r="r" b="b"/>
              <a:pathLst>
                <a:path w="2887" h="4150">
                  <a:moveTo>
                    <a:pt x="0" y="0"/>
                  </a:moveTo>
                  <a:cubicBezTo>
                    <a:pt x="902" y="1263"/>
                    <a:pt x="1985" y="2707"/>
                    <a:pt x="2888" y="4151"/>
                  </a:cubicBezTo>
                  <a:cubicBezTo>
                    <a:pt x="1985" y="2707"/>
                    <a:pt x="902" y="1444"/>
                    <a:pt x="0" y="0"/>
                  </a:cubicBezTo>
                  <a:close/>
                </a:path>
              </a:pathLst>
            </a:custGeom>
            <a:solidFill>
              <a:srgbClr val="FFFFFF"/>
            </a:solidFill>
            <a:ln w="1804" cap="flat">
              <a:noFill/>
              <a:prstDash val="solid"/>
              <a:miter/>
            </a:ln>
          </p:spPr>
          <p:txBody>
            <a:bodyPr rtlCol="0" anchor="ctr"/>
            <a:lstStyle/>
            <a:p>
              <a:endParaRPr lang="en-US"/>
            </a:p>
          </p:txBody>
        </p:sp>
        <p:sp>
          <p:nvSpPr>
            <p:cNvPr id="32" name="Freeform 853">
              <a:extLst>
                <a:ext uri="{FF2B5EF4-FFF2-40B4-BE49-F238E27FC236}">
                  <a16:creationId xmlns:a16="http://schemas.microsoft.com/office/drawing/2014/main" id="{C3FF85C4-18FC-6A25-21E8-504385049028}"/>
                </a:ext>
              </a:extLst>
            </p:cNvPr>
            <p:cNvSpPr/>
            <p:nvPr/>
          </p:nvSpPr>
          <p:spPr>
            <a:xfrm>
              <a:off x="7555850" y="1920240"/>
              <a:ext cx="361" cy="2165"/>
            </a:xfrm>
            <a:custGeom>
              <a:avLst/>
              <a:gdLst>
                <a:gd name="connsiteX0" fmla="*/ 361 w 361"/>
                <a:gd name="connsiteY0" fmla="*/ 0 h 2165"/>
                <a:gd name="connsiteX1" fmla="*/ 0 w 361"/>
                <a:gd name="connsiteY1" fmla="*/ 2166 h 2165"/>
                <a:gd name="connsiteX2" fmla="*/ 361 w 361"/>
                <a:gd name="connsiteY2" fmla="*/ 0 h 2165"/>
              </a:gdLst>
              <a:ahLst/>
              <a:cxnLst>
                <a:cxn ang="0">
                  <a:pos x="connsiteX0" y="connsiteY0"/>
                </a:cxn>
                <a:cxn ang="0">
                  <a:pos x="connsiteX1" y="connsiteY1"/>
                </a:cxn>
                <a:cxn ang="0">
                  <a:pos x="connsiteX2" y="connsiteY2"/>
                </a:cxn>
              </a:cxnLst>
              <a:rect l="l" t="t" r="r" b="b"/>
              <a:pathLst>
                <a:path w="361" h="2165">
                  <a:moveTo>
                    <a:pt x="361" y="0"/>
                  </a:moveTo>
                  <a:cubicBezTo>
                    <a:pt x="181" y="722"/>
                    <a:pt x="0" y="1444"/>
                    <a:pt x="0" y="2166"/>
                  </a:cubicBezTo>
                  <a:cubicBezTo>
                    <a:pt x="181" y="1444"/>
                    <a:pt x="181" y="722"/>
                    <a:pt x="361" y="0"/>
                  </a:cubicBezTo>
                  <a:close/>
                </a:path>
              </a:pathLst>
            </a:custGeom>
            <a:solidFill>
              <a:srgbClr val="FFFFFF"/>
            </a:solidFill>
            <a:ln w="1804" cap="flat">
              <a:noFill/>
              <a:prstDash val="solid"/>
              <a:miter/>
            </a:ln>
          </p:spPr>
          <p:txBody>
            <a:bodyPr rtlCol="0" anchor="ctr"/>
            <a:lstStyle/>
            <a:p>
              <a:endParaRPr lang="en-US"/>
            </a:p>
          </p:txBody>
        </p:sp>
        <p:sp>
          <p:nvSpPr>
            <p:cNvPr id="33" name="Freeform 854">
              <a:extLst>
                <a:ext uri="{FF2B5EF4-FFF2-40B4-BE49-F238E27FC236}">
                  <a16:creationId xmlns:a16="http://schemas.microsoft.com/office/drawing/2014/main" id="{E5C262C7-AC0A-2183-6C34-A67782BD1C00}"/>
                </a:ext>
              </a:extLst>
            </p:cNvPr>
            <p:cNvSpPr/>
            <p:nvPr/>
          </p:nvSpPr>
          <p:spPr>
            <a:xfrm>
              <a:off x="7556573" y="1916450"/>
              <a:ext cx="360" cy="2346"/>
            </a:xfrm>
            <a:custGeom>
              <a:avLst/>
              <a:gdLst>
                <a:gd name="connsiteX0" fmla="*/ 361 w 360"/>
                <a:gd name="connsiteY0" fmla="*/ 0 h 2346"/>
                <a:gd name="connsiteX1" fmla="*/ 0 w 360"/>
                <a:gd name="connsiteY1" fmla="*/ 2346 h 2346"/>
                <a:gd name="connsiteX2" fmla="*/ 361 w 360"/>
                <a:gd name="connsiteY2" fmla="*/ 0 h 2346"/>
              </a:gdLst>
              <a:ahLst/>
              <a:cxnLst>
                <a:cxn ang="0">
                  <a:pos x="connsiteX0" y="connsiteY0"/>
                </a:cxn>
                <a:cxn ang="0">
                  <a:pos x="connsiteX1" y="connsiteY1"/>
                </a:cxn>
                <a:cxn ang="0">
                  <a:pos x="connsiteX2" y="connsiteY2"/>
                </a:cxn>
              </a:cxnLst>
              <a:rect l="l" t="t" r="r" b="b"/>
              <a:pathLst>
                <a:path w="360" h="2346">
                  <a:moveTo>
                    <a:pt x="361" y="0"/>
                  </a:moveTo>
                  <a:cubicBezTo>
                    <a:pt x="180" y="722"/>
                    <a:pt x="0" y="1624"/>
                    <a:pt x="0" y="2346"/>
                  </a:cubicBezTo>
                  <a:cubicBezTo>
                    <a:pt x="0" y="1624"/>
                    <a:pt x="180" y="722"/>
                    <a:pt x="361" y="0"/>
                  </a:cubicBezTo>
                  <a:close/>
                </a:path>
              </a:pathLst>
            </a:custGeom>
            <a:solidFill>
              <a:srgbClr val="FFFFFF"/>
            </a:solidFill>
            <a:ln w="1804" cap="flat">
              <a:noFill/>
              <a:prstDash val="solid"/>
              <a:miter/>
            </a:ln>
          </p:spPr>
          <p:txBody>
            <a:bodyPr rtlCol="0" anchor="ctr"/>
            <a:lstStyle/>
            <a:p>
              <a:endParaRPr lang="en-US"/>
            </a:p>
          </p:txBody>
        </p:sp>
        <p:sp>
          <p:nvSpPr>
            <p:cNvPr id="34" name="Freeform 855">
              <a:extLst>
                <a:ext uri="{FF2B5EF4-FFF2-40B4-BE49-F238E27FC236}">
                  <a16:creationId xmlns:a16="http://schemas.microsoft.com/office/drawing/2014/main" id="{7CB24435-CABD-E49D-C891-9DC1E7848937}"/>
                </a:ext>
              </a:extLst>
            </p:cNvPr>
            <p:cNvSpPr/>
            <p:nvPr/>
          </p:nvSpPr>
          <p:spPr>
            <a:xfrm>
              <a:off x="7557836" y="1911577"/>
              <a:ext cx="1804" cy="180"/>
            </a:xfrm>
            <a:custGeom>
              <a:avLst/>
              <a:gdLst>
                <a:gd name="connsiteX0" fmla="*/ 0 w 1804"/>
                <a:gd name="connsiteY0" fmla="*/ 0 h 180"/>
                <a:gd name="connsiteX1" fmla="*/ 0 w 1804"/>
                <a:gd name="connsiteY1" fmla="*/ 181 h 180"/>
                <a:gd name="connsiteX2" fmla="*/ 0 w 1804"/>
                <a:gd name="connsiteY2" fmla="*/ 0 h 180"/>
              </a:gdLst>
              <a:ahLst/>
              <a:cxnLst>
                <a:cxn ang="0">
                  <a:pos x="connsiteX0" y="connsiteY0"/>
                </a:cxn>
                <a:cxn ang="0">
                  <a:pos x="connsiteX1" y="connsiteY1"/>
                </a:cxn>
                <a:cxn ang="0">
                  <a:pos x="connsiteX2" y="connsiteY2"/>
                </a:cxn>
              </a:cxnLst>
              <a:rect l="l" t="t" r="r" b="b"/>
              <a:pathLst>
                <a:path w="1804" h="180">
                  <a:moveTo>
                    <a:pt x="0" y="0"/>
                  </a:moveTo>
                  <a:cubicBezTo>
                    <a:pt x="0" y="0"/>
                    <a:pt x="0" y="181"/>
                    <a:pt x="0" y="181"/>
                  </a:cubicBezTo>
                  <a:cubicBezTo>
                    <a:pt x="0" y="181"/>
                    <a:pt x="0" y="181"/>
                    <a:pt x="0" y="0"/>
                  </a:cubicBezTo>
                  <a:close/>
                </a:path>
              </a:pathLst>
            </a:custGeom>
            <a:solidFill>
              <a:srgbClr val="FFFFFF"/>
            </a:solidFill>
            <a:ln w="1804" cap="flat">
              <a:noFill/>
              <a:prstDash val="solid"/>
              <a:miter/>
            </a:ln>
          </p:spPr>
          <p:txBody>
            <a:bodyPr rtlCol="0" anchor="ctr"/>
            <a:lstStyle/>
            <a:p>
              <a:endParaRPr lang="en-US"/>
            </a:p>
          </p:txBody>
        </p:sp>
        <p:sp>
          <p:nvSpPr>
            <p:cNvPr id="35" name="Freeform 856">
              <a:extLst>
                <a:ext uri="{FF2B5EF4-FFF2-40B4-BE49-F238E27FC236}">
                  <a16:creationId xmlns:a16="http://schemas.microsoft.com/office/drawing/2014/main" id="{B7DEDB0B-968C-0957-B247-EFE4429AB8E5}"/>
                </a:ext>
              </a:extLst>
            </p:cNvPr>
            <p:cNvSpPr/>
            <p:nvPr/>
          </p:nvSpPr>
          <p:spPr>
            <a:xfrm>
              <a:off x="7558377" y="1907426"/>
              <a:ext cx="180" cy="1082"/>
            </a:xfrm>
            <a:custGeom>
              <a:avLst/>
              <a:gdLst>
                <a:gd name="connsiteX0" fmla="*/ 180 w 180"/>
                <a:gd name="connsiteY0" fmla="*/ 0 h 1082"/>
                <a:gd name="connsiteX1" fmla="*/ 0 w 180"/>
                <a:gd name="connsiteY1" fmla="*/ 1083 h 1082"/>
                <a:gd name="connsiteX2" fmla="*/ 180 w 180"/>
                <a:gd name="connsiteY2" fmla="*/ 0 h 1082"/>
              </a:gdLst>
              <a:ahLst/>
              <a:cxnLst>
                <a:cxn ang="0">
                  <a:pos x="connsiteX0" y="connsiteY0"/>
                </a:cxn>
                <a:cxn ang="0">
                  <a:pos x="connsiteX1" y="connsiteY1"/>
                </a:cxn>
                <a:cxn ang="0">
                  <a:pos x="connsiteX2" y="connsiteY2"/>
                </a:cxn>
              </a:cxnLst>
              <a:rect l="l" t="t" r="r" b="b"/>
              <a:pathLst>
                <a:path w="180" h="1082">
                  <a:moveTo>
                    <a:pt x="180" y="0"/>
                  </a:moveTo>
                  <a:cubicBezTo>
                    <a:pt x="180" y="361"/>
                    <a:pt x="0" y="722"/>
                    <a:pt x="0" y="1083"/>
                  </a:cubicBezTo>
                  <a:cubicBezTo>
                    <a:pt x="0" y="722"/>
                    <a:pt x="180" y="361"/>
                    <a:pt x="180" y="0"/>
                  </a:cubicBezTo>
                  <a:close/>
                </a:path>
              </a:pathLst>
            </a:custGeom>
            <a:solidFill>
              <a:srgbClr val="FFFFFF"/>
            </a:solidFill>
            <a:ln w="1804" cap="flat">
              <a:noFill/>
              <a:prstDash val="solid"/>
              <a:miter/>
            </a:ln>
          </p:spPr>
          <p:txBody>
            <a:bodyPr rtlCol="0" anchor="ctr"/>
            <a:lstStyle/>
            <a:p>
              <a:endParaRPr lang="en-US"/>
            </a:p>
          </p:txBody>
        </p:sp>
        <p:sp>
          <p:nvSpPr>
            <p:cNvPr id="36" name="Freeform 857">
              <a:extLst>
                <a:ext uri="{FF2B5EF4-FFF2-40B4-BE49-F238E27FC236}">
                  <a16:creationId xmlns:a16="http://schemas.microsoft.com/office/drawing/2014/main" id="{0ACA0D1B-6BFB-1333-5C9D-A4711282AE58}"/>
                </a:ext>
              </a:extLst>
            </p:cNvPr>
            <p:cNvSpPr/>
            <p:nvPr/>
          </p:nvSpPr>
          <p:spPr>
            <a:xfrm>
              <a:off x="7553505" y="1930887"/>
              <a:ext cx="721" cy="3429"/>
            </a:xfrm>
            <a:custGeom>
              <a:avLst/>
              <a:gdLst>
                <a:gd name="connsiteX0" fmla="*/ 722 w 721"/>
                <a:gd name="connsiteY0" fmla="*/ 0 h 3429"/>
                <a:gd name="connsiteX1" fmla="*/ 0 w 721"/>
                <a:gd name="connsiteY1" fmla="*/ 3429 h 3429"/>
                <a:gd name="connsiteX2" fmla="*/ 722 w 721"/>
                <a:gd name="connsiteY2" fmla="*/ 0 h 3429"/>
              </a:gdLst>
              <a:ahLst/>
              <a:cxnLst>
                <a:cxn ang="0">
                  <a:pos x="connsiteX0" y="connsiteY0"/>
                </a:cxn>
                <a:cxn ang="0">
                  <a:pos x="connsiteX1" y="connsiteY1"/>
                </a:cxn>
                <a:cxn ang="0">
                  <a:pos x="connsiteX2" y="connsiteY2"/>
                </a:cxn>
              </a:cxnLst>
              <a:rect l="l" t="t" r="r" b="b"/>
              <a:pathLst>
                <a:path w="721" h="3429">
                  <a:moveTo>
                    <a:pt x="722" y="0"/>
                  </a:moveTo>
                  <a:cubicBezTo>
                    <a:pt x="541" y="1083"/>
                    <a:pt x="180" y="2346"/>
                    <a:pt x="0" y="3429"/>
                  </a:cubicBezTo>
                  <a:cubicBezTo>
                    <a:pt x="180" y="2346"/>
                    <a:pt x="361" y="1083"/>
                    <a:pt x="722" y="0"/>
                  </a:cubicBezTo>
                  <a:close/>
                </a:path>
              </a:pathLst>
            </a:custGeom>
            <a:solidFill>
              <a:srgbClr val="FFFFFF"/>
            </a:solidFill>
            <a:ln w="1804" cap="flat">
              <a:noFill/>
              <a:prstDash val="solid"/>
              <a:miter/>
            </a:ln>
          </p:spPr>
          <p:txBody>
            <a:bodyPr rtlCol="0" anchor="ctr"/>
            <a:lstStyle/>
            <a:p>
              <a:endParaRPr lang="en-US"/>
            </a:p>
          </p:txBody>
        </p:sp>
        <p:sp>
          <p:nvSpPr>
            <p:cNvPr id="37" name="Freeform 858">
              <a:extLst>
                <a:ext uri="{FF2B5EF4-FFF2-40B4-BE49-F238E27FC236}">
                  <a16:creationId xmlns:a16="http://schemas.microsoft.com/office/drawing/2014/main" id="{0A2036BC-025A-3399-E84F-F583DDA359FC}"/>
                </a:ext>
              </a:extLst>
            </p:cNvPr>
            <p:cNvSpPr/>
            <p:nvPr/>
          </p:nvSpPr>
          <p:spPr>
            <a:xfrm>
              <a:off x="7559099" y="1903816"/>
              <a:ext cx="180" cy="1082"/>
            </a:xfrm>
            <a:custGeom>
              <a:avLst/>
              <a:gdLst>
                <a:gd name="connsiteX0" fmla="*/ 181 w 180"/>
                <a:gd name="connsiteY0" fmla="*/ 0 h 1082"/>
                <a:gd name="connsiteX1" fmla="*/ 0 w 180"/>
                <a:gd name="connsiteY1" fmla="*/ 1083 h 1082"/>
                <a:gd name="connsiteX2" fmla="*/ 181 w 180"/>
                <a:gd name="connsiteY2" fmla="*/ 0 h 1082"/>
              </a:gdLst>
              <a:ahLst/>
              <a:cxnLst>
                <a:cxn ang="0">
                  <a:pos x="connsiteX0" y="connsiteY0"/>
                </a:cxn>
                <a:cxn ang="0">
                  <a:pos x="connsiteX1" y="connsiteY1"/>
                </a:cxn>
                <a:cxn ang="0">
                  <a:pos x="connsiteX2" y="connsiteY2"/>
                </a:cxn>
              </a:cxnLst>
              <a:rect l="l" t="t" r="r" b="b"/>
              <a:pathLst>
                <a:path w="180" h="1082">
                  <a:moveTo>
                    <a:pt x="181" y="0"/>
                  </a:moveTo>
                  <a:cubicBezTo>
                    <a:pt x="181" y="361"/>
                    <a:pt x="0" y="722"/>
                    <a:pt x="0" y="1083"/>
                  </a:cubicBezTo>
                  <a:cubicBezTo>
                    <a:pt x="0" y="722"/>
                    <a:pt x="181" y="361"/>
                    <a:pt x="181" y="0"/>
                  </a:cubicBezTo>
                  <a:close/>
                </a:path>
              </a:pathLst>
            </a:custGeom>
            <a:solidFill>
              <a:srgbClr val="FFFFFF"/>
            </a:solidFill>
            <a:ln w="1804" cap="flat">
              <a:noFill/>
              <a:prstDash val="solid"/>
              <a:miter/>
            </a:ln>
          </p:spPr>
          <p:txBody>
            <a:bodyPr rtlCol="0" anchor="ctr"/>
            <a:lstStyle/>
            <a:p>
              <a:endParaRPr lang="en-US"/>
            </a:p>
          </p:txBody>
        </p:sp>
        <p:sp>
          <p:nvSpPr>
            <p:cNvPr id="38" name="Freeform 859">
              <a:extLst>
                <a:ext uri="{FF2B5EF4-FFF2-40B4-BE49-F238E27FC236}">
                  <a16:creationId xmlns:a16="http://schemas.microsoft.com/office/drawing/2014/main" id="{F287CBC1-90AC-302E-9CAA-613BD7293911}"/>
                </a:ext>
              </a:extLst>
            </p:cNvPr>
            <p:cNvSpPr/>
            <p:nvPr/>
          </p:nvSpPr>
          <p:spPr>
            <a:xfrm>
              <a:off x="7139535" y="1819602"/>
              <a:ext cx="450064" cy="104464"/>
            </a:xfrm>
            <a:custGeom>
              <a:avLst/>
              <a:gdLst>
                <a:gd name="connsiteX0" fmla="*/ 30463 w 450064"/>
                <a:gd name="connsiteY0" fmla="*/ 104067 h 104464"/>
                <a:gd name="connsiteX1" fmla="*/ 103916 w 450064"/>
                <a:gd name="connsiteY1" fmla="*/ 100277 h 104464"/>
                <a:gd name="connsiteX2" fmla="*/ 238369 w 450064"/>
                <a:gd name="connsiteY2" fmla="*/ 100998 h 104464"/>
                <a:gd name="connsiteX3" fmla="*/ 301895 w 450064"/>
                <a:gd name="connsiteY3" fmla="*/ 99013 h 104464"/>
                <a:gd name="connsiteX4" fmla="*/ 369392 w 450064"/>
                <a:gd name="connsiteY4" fmla="*/ 87282 h 104464"/>
                <a:gd name="connsiteX5" fmla="*/ 427324 w 450064"/>
                <a:gd name="connsiteY5" fmla="*/ 54797 h 104464"/>
                <a:gd name="connsiteX6" fmla="*/ 450064 w 450064"/>
                <a:gd name="connsiteY6" fmla="*/ 16537 h 104464"/>
                <a:gd name="connsiteX7" fmla="*/ 364519 w 450064"/>
                <a:gd name="connsiteY7" fmla="*/ 836 h 104464"/>
                <a:gd name="connsiteX8" fmla="*/ 153726 w 450064"/>
                <a:gd name="connsiteY8" fmla="*/ 1738 h 104464"/>
                <a:gd name="connsiteX9" fmla="*/ 29561 w 450064"/>
                <a:gd name="connsiteY9" fmla="*/ 1738 h 104464"/>
                <a:gd name="connsiteX10" fmla="*/ 865 w 450064"/>
                <a:gd name="connsiteY10" fmla="*/ 30253 h 104464"/>
                <a:gd name="connsiteX11" fmla="*/ 3031 w 450064"/>
                <a:gd name="connsiteY11" fmla="*/ 100638 h 104464"/>
                <a:gd name="connsiteX12" fmla="*/ 30463 w 450064"/>
                <a:gd name="connsiteY12" fmla="*/ 104067 h 104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0064" h="104464">
                  <a:moveTo>
                    <a:pt x="30463" y="104067"/>
                  </a:moveTo>
                  <a:cubicBezTo>
                    <a:pt x="55007" y="105871"/>
                    <a:pt x="79371" y="100998"/>
                    <a:pt x="103916" y="100277"/>
                  </a:cubicBezTo>
                  <a:cubicBezTo>
                    <a:pt x="148673" y="99013"/>
                    <a:pt x="193430" y="101540"/>
                    <a:pt x="238369" y="100998"/>
                  </a:cubicBezTo>
                  <a:cubicBezTo>
                    <a:pt x="259484" y="100818"/>
                    <a:pt x="280599" y="99916"/>
                    <a:pt x="301895" y="99013"/>
                  </a:cubicBezTo>
                  <a:cubicBezTo>
                    <a:pt x="324815" y="97930"/>
                    <a:pt x="347916" y="96126"/>
                    <a:pt x="369392" y="87282"/>
                  </a:cubicBezTo>
                  <a:cubicBezTo>
                    <a:pt x="390688" y="78439"/>
                    <a:pt x="408916" y="68333"/>
                    <a:pt x="427324" y="54797"/>
                  </a:cubicBezTo>
                  <a:cubicBezTo>
                    <a:pt x="432017" y="41442"/>
                    <a:pt x="438875" y="28448"/>
                    <a:pt x="450064" y="16537"/>
                  </a:cubicBezTo>
                  <a:cubicBezTo>
                    <a:pt x="419745" y="1557"/>
                    <a:pt x="392132" y="1197"/>
                    <a:pt x="364519" y="836"/>
                  </a:cubicBezTo>
                  <a:cubicBezTo>
                    <a:pt x="294315" y="-67"/>
                    <a:pt x="224111" y="-789"/>
                    <a:pt x="153726" y="1738"/>
                  </a:cubicBezTo>
                  <a:cubicBezTo>
                    <a:pt x="112939" y="3182"/>
                    <a:pt x="70347" y="294"/>
                    <a:pt x="29561" y="1738"/>
                  </a:cubicBezTo>
                  <a:cubicBezTo>
                    <a:pt x="7001" y="2460"/>
                    <a:pt x="2670" y="10762"/>
                    <a:pt x="865" y="30253"/>
                  </a:cubicBezTo>
                  <a:cubicBezTo>
                    <a:pt x="-1301" y="53714"/>
                    <a:pt x="1046" y="77176"/>
                    <a:pt x="3031" y="100638"/>
                  </a:cubicBezTo>
                  <a:cubicBezTo>
                    <a:pt x="11874" y="102442"/>
                    <a:pt x="21078" y="103345"/>
                    <a:pt x="30463" y="104067"/>
                  </a:cubicBezTo>
                  <a:close/>
                </a:path>
              </a:pathLst>
            </a:custGeom>
            <a:solidFill>
              <a:srgbClr val="FFFFFF"/>
            </a:solidFill>
            <a:ln w="1804" cap="flat">
              <a:noFill/>
              <a:prstDash val="solid"/>
              <a:miter/>
            </a:ln>
          </p:spPr>
          <p:txBody>
            <a:bodyPr rtlCol="0" anchor="ctr"/>
            <a:lstStyle/>
            <a:p>
              <a:endParaRPr lang="en-US"/>
            </a:p>
          </p:txBody>
        </p:sp>
        <p:sp>
          <p:nvSpPr>
            <p:cNvPr id="39" name="Freeform 860">
              <a:extLst>
                <a:ext uri="{FF2B5EF4-FFF2-40B4-BE49-F238E27FC236}">
                  <a16:creationId xmlns:a16="http://schemas.microsoft.com/office/drawing/2014/main" id="{740A850E-249B-2C1E-3A21-B0FC33A35D60}"/>
                </a:ext>
              </a:extLst>
            </p:cNvPr>
            <p:cNvSpPr/>
            <p:nvPr/>
          </p:nvSpPr>
          <p:spPr>
            <a:xfrm>
              <a:off x="7554407" y="1927278"/>
              <a:ext cx="541" cy="2346"/>
            </a:xfrm>
            <a:custGeom>
              <a:avLst/>
              <a:gdLst>
                <a:gd name="connsiteX0" fmla="*/ 541 w 541"/>
                <a:gd name="connsiteY0" fmla="*/ 0 h 2346"/>
                <a:gd name="connsiteX1" fmla="*/ 0 w 541"/>
                <a:gd name="connsiteY1" fmla="*/ 2346 h 2346"/>
                <a:gd name="connsiteX2" fmla="*/ 541 w 541"/>
                <a:gd name="connsiteY2" fmla="*/ 0 h 2346"/>
              </a:gdLst>
              <a:ahLst/>
              <a:cxnLst>
                <a:cxn ang="0">
                  <a:pos x="connsiteX0" y="connsiteY0"/>
                </a:cxn>
                <a:cxn ang="0">
                  <a:pos x="connsiteX1" y="connsiteY1"/>
                </a:cxn>
                <a:cxn ang="0">
                  <a:pos x="connsiteX2" y="connsiteY2"/>
                </a:cxn>
              </a:cxnLst>
              <a:rect l="l" t="t" r="r" b="b"/>
              <a:pathLst>
                <a:path w="541" h="2346">
                  <a:moveTo>
                    <a:pt x="541" y="0"/>
                  </a:moveTo>
                  <a:cubicBezTo>
                    <a:pt x="361" y="722"/>
                    <a:pt x="180" y="1624"/>
                    <a:pt x="0" y="2346"/>
                  </a:cubicBezTo>
                  <a:cubicBezTo>
                    <a:pt x="180" y="1624"/>
                    <a:pt x="361" y="902"/>
                    <a:pt x="541" y="0"/>
                  </a:cubicBezTo>
                  <a:close/>
                </a:path>
              </a:pathLst>
            </a:custGeom>
            <a:solidFill>
              <a:srgbClr val="FFFFFF"/>
            </a:solidFill>
            <a:ln w="1804" cap="flat">
              <a:noFill/>
              <a:prstDash val="solid"/>
              <a:miter/>
            </a:ln>
          </p:spPr>
          <p:txBody>
            <a:bodyPr rtlCol="0" anchor="ctr"/>
            <a:lstStyle/>
            <a:p>
              <a:endParaRPr lang="en-US"/>
            </a:p>
          </p:txBody>
        </p:sp>
        <p:sp>
          <p:nvSpPr>
            <p:cNvPr id="40" name="Freeform 861">
              <a:extLst>
                <a:ext uri="{FF2B5EF4-FFF2-40B4-BE49-F238E27FC236}">
                  <a16:creationId xmlns:a16="http://schemas.microsoft.com/office/drawing/2014/main" id="{8CDD6973-B5F0-15F6-60E4-F0DBBB975F54}"/>
                </a:ext>
              </a:extLst>
            </p:cNvPr>
            <p:cNvSpPr/>
            <p:nvPr/>
          </p:nvSpPr>
          <p:spPr>
            <a:xfrm>
              <a:off x="7555129" y="1923849"/>
              <a:ext cx="360" cy="2165"/>
            </a:xfrm>
            <a:custGeom>
              <a:avLst/>
              <a:gdLst>
                <a:gd name="connsiteX0" fmla="*/ 361 w 360"/>
                <a:gd name="connsiteY0" fmla="*/ 0 h 2165"/>
                <a:gd name="connsiteX1" fmla="*/ 0 w 360"/>
                <a:gd name="connsiteY1" fmla="*/ 2166 h 2165"/>
                <a:gd name="connsiteX2" fmla="*/ 361 w 360"/>
                <a:gd name="connsiteY2" fmla="*/ 0 h 2165"/>
              </a:gdLst>
              <a:ahLst/>
              <a:cxnLst>
                <a:cxn ang="0">
                  <a:pos x="connsiteX0" y="connsiteY0"/>
                </a:cxn>
                <a:cxn ang="0">
                  <a:pos x="connsiteX1" y="connsiteY1"/>
                </a:cxn>
                <a:cxn ang="0">
                  <a:pos x="connsiteX2" y="connsiteY2"/>
                </a:cxn>
              </a:cxnLst>
              <a:rect l="l" t="t" r="r" b="b"/>
              <a:pathLst>
                <a:path w="360" h="2165">
                  <a:moveTo>
                    <a:pt x="361" y="0"/>
                  </a:moveTo>
                  <a:cubicBezTo>
                    <a:pt x="181" y="722"/>
                    <a:pt x="0" y="1444"/>
                    <a:pt x="0" y="2166"/>
                  </a:cubicBezTo>
                  <a:cubicBezTo>
                    <a:pt x="181" y="1444"/>
                    <a:pt x="361" y="722"/>
                    <a:pt x="361" y="0"/>
                  </a:cubicBezTo>
                  <a:close/>
                </a:path>
              </a:pathLst>
            </a:custGeom>
            <a:solidFill>
              <a:srgbClr val="FFFFFF"/>
            </a:solidFill>
            <a:ln w="1804" cap="flat">
              <a:noFill/>
              <a:prstDash val="solid"/>
              <a:miter/>
            </a:ln>
          </p:spPr>
          <p:txBody>
            <a:bodyPr rtlCol="0" anchor="ctr"/>
            <a:lstStyle/>
            <a:p>
              <a:endParaRPr lang="en-US"/>
            </a:p>
          </p:txBody>
        </p:sp>
        <p:sp>
          <p:nvSpPr>
            <p:cNvPr id="41" name="Freeform 862">
              <a:extLst>
                <a:ext uri="{FF2B5EF4-FFF2-40B4-BE49-F238E27FC236}">
                  <a16:creationId xmlns:a16="http://schemas.microsoft.com/office/drawing/2014/main" id="{2C2B8831-3B33-385C-4CBC-102CBD32A7C1}"/>
                </a:ext>
              </a:extLst>
            </p:cNvPr>
            <p:cNvSpPr/>
            <p:nvPr/>
          </p:nvSpPr>
          <p:spPr>
            <a:xfrm>
              <a:off x="7563250" y="1884867"/>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181" y="361"/>
                    <a:pt x="361" y="0"/>
                  </a:cubicBezTo>
                  <a:close/>
                </a:path>
              </a:pathLst>
            </a:custGeom>
            <a:solidFill>
              <a:srgbClr val="FFFFFF"/>
            </a:solidFill>
            <a:ln w="1804" cap="flat">
              <a:noFill/>
              <a:prstDash val="solid"/>
              <a:miter/>
            </a:ln>
          </p:spPr>
          <p:txBody>
            <a:bodyPr rtlCol="0" anchor="ctr"/>
            <a:lstStyle/>
            <a:p>
              <a:endParaRPr lang="en-US"/>
            </a:p>
          </p:txBody>
        </p:sp>
        <p:sp>
          <p:nvSpPr>
            <p:cNvPr id="42" name="Freeform 863">
              <a:extLst>
                <a:ext uri="{FF2B5EF4-FFF2-40B4-BE49-F238E27FC236}">
                  <a16:creationId xmlns:a16="http://schemas.microsoft.com/office/drawing/2014/main" id="{1ED152E9-9ECC-E4DA-D14B-5857F1A8393A}"/>
                </a:ext>
              </a:extLst>
            </p:cNvPr>
            <p:cNvSpPr/>
            <p:nvPr/>
          </p:nvSpPr>
          <p:spPr>
            <a:xfrm>
              <a:off x="7559821" y="1900207"/>
              <a:ext cx="180" cy="1082"/>
            </a:xfrm>
            <a:custGeom>
              <a:avLst/>
              <a:gdLst>
                <a:gd name="connsiteX0" fmla="*/ 180 w 180"/>
                <a:gd name="connsiteY0" fmla="*/ 0 h 1082"/>
                <a:gd name="connsiteX1" fmla="*/ 0 w 180"/>
                <a:gd name="connsiteY1" fmla="*/ 1083 h 1082"/>
                <a:gd name="connsiteX2" fmla="*/ 180 w 180"/>
                <a:gd name="connsiteY2" fmla="*/ 0 h 1082"/>
              </a:gdLst>
              <a:ahLst/>
              <a:cxnLst>
                <a:cxn ang="0">
                  <a:pos x="connsiteX0" y="connsiteY0"/>
                </a:cxn>
                <a:cxn ang="0">
                  <a:pos x="connsiteX1" y="connsiteY1"/>
                </a:cxn>
                <a:cxn ang="0">
                  <a:pos x="connsiteX2" y="connsiteY2"/>
                </a:cxn>
              </a:cxnLst>
              <a:rect l="l" t="t" r="r" b="b"/>
              <a:pathLst>
                <a:path w="180" h="1082">
                  <a:moveTo>
                    <a:pt x="180" y="0"/>
                  </a:moveTo>
                  <a:cubicBezTo>
                    <a:pt x="180" y="361"/>
                    <a:pt x="0" y="722"/>
                    <a:pt x="0" y="1083"/>
                  </a:cubicBezTo>
                  <a:cubicBezTo>
                    <a:pt x="0" y="722"/>
                    <a:pt x="180" y="361"/>
                    <a:pt x="180" y="0"/>
                  </a:cubicBezTo>
                  <a:close/>
                </a:path>
              </a:pathLst>
            </a:custGeom>
            <a:solidFill>
              <a:srgbClr val="FFFFFF"/>
            </a:solidFill>
            <a:ln w="1804" cap="flat">
              <a:noFill/>
              <a:prstDash val="solid"/>
              <a:miter/>
            </a:ln>
          </p:spPr>
          <p:txBody>
            <a:bodyPr rtlCol="0" anchor="ctr"/>
            <a:lstStyle/>
            <a:p>
              <a:endParaRPr lang="en-US"/>
            </a:p>
          </p:txBody>
        </p:sp>
        <p:sp>
          <p:nvSpPr>
            <p:cNvPr id="43" name="Freeform 864">
              <a:extLst>
                <a:ext uri="{FF2B5EF4-FFF2-40B4-BE49-F238E27FC236}">
                  <a16:creationId xmlns:a16="http://schemas.microsoft.com/office/drawing/2014/main" id="{72C5E905-8A78-86DF-3BDB-112D95896979}"/>
                </a:ext>
              </a:extLst>
            </p:cNvPr>
            <p:cNvSpPr/>
            <p:nvPr/>
          </p:nvSpPr>
          <p:spPr>
            <a:xfrm>
              <a:off x="7564152" y="1881438"/>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361" y="361"/>
                    <a:pt x="361" y="0"/>
                  </a:cubicBezTo>
                  <a:close/>
                </a:path>
              </a:pathLst>
            </a:custGeom>
            <a:solidFill>
              <a:srgbClr val="FFFFFF"/>
            </a:solidFill>
            <a:ln w="1804" cap="flat">
              <a:noFill/>
              <a:prstDash val="solid"/>
              <a:miter/>
            </a:ln>
          </p:spPr>
          <p:txBody>
            <a:bodyPr rtlCol="0" anchor="ctr"/>
            <a:lstStyle/>
            <a:p>
              <a:endParaRPr lang="en-US"/>
            </a:p>
          </p:txBody>
        </p:sp>
        <p:sp>
          <p:nvSpPr>
            <p:cNvPr id="44" name="Freeform 865">
              <a:extLst>
                <a:ext uri="{FF2B5EF4-FFF2-40B4-BE49-F238E27FC236}">
                  <a16:creationId xmlns:a16="http://schemas.microsoft.com/office/drawing/2014/main" id="{7300DA94-E448-94BF-0C64-7E87B20DC2BD}"/>
                </a:ext>
              </a:extLst>
            </p:cNvPr>
            <p:cNvSpPr/>
            <p:nvPr/>
          </p:nvSpPr>
          <p:spPr>
            <a:xfrm>
              <a:off x="7565235" y="1877828"/>
              <a:ext cx="360" cy="902"/>
            </a:xfrm>
            <a:custGeom>
              <a:avLst/>
              <a:gdLst>
                <a:gd name="connsiteX0" fmla="*/ 361 w 360"/>
                <a:gd name="connsiteY0" fmla="*/ 0 h 902"/>
                <a:gd name="connsiteX1" fmla="*/ 0 w 360"/>
                <a:gd name="connsiteY1" fmla="*/ 902 h 902"/>
                <a:gd name="connsiteX2" fmla="*/ 361 w 360"/>
                <a:gd name="connsiteY2" fmla="*/ 0 h 902"/>
              </a:gdLst>
              <a:ahLst/>
              <a:cxnLst>
                <a:cxn ang="0">
                  <a:pos x="connsiteX0" y="connsiteY0"/>
                </a:cxn>
                <a:cxn ang="0">
                  <a:pos x="connsiteX1" y="connsiteY1"/>
                </a:cxn>
                <a:cxn ang="0">
                  <a:pos x="connsiteX2" y="connsiteY2"/>
                </a:cxn>
              </a:cxnLst>
              <a:rect l="l" t="t" r="r" b="b"/>
              <a:pathLst>
                <a:path w="360" h="902">
                  <a:moveTo>
                    <a:pt x="361" y="0"/>
                  </a:moveTo>
                  <a:cubicBezTo>
                    <a:pt x="180" y="361"/>
                    <a:pt x="180" y="542"/>
                    <a:pt x="0" y="902"/>
                  </a:cubicBezTo>
                  <a:cubicBezTo>
                    <a:pt x="180" y="722"/>
                    <a:pt x="180" y="361"/>
                    <a:pt x="361" y="0"/>
                  </a:cubicBezTo>
                  <a:close/>
                </a:path>
              </a:pathLst>
            </a:custGeom>
            <a:solidFill>
              <a:srgbClr val="FFFFFF"/>
            </a:solidFill>
            <a:ln w="1804" cap="flat">
              <a:noFill/>
              <a:prstDash val="solid"/>
              <a:miter/>
            </a:ln>
          </p:spPr>
          <p:txBody>
            <a:bodyPr rtlCol="0" anchor="ctr"/>
            <a:lstStyle/>
            <a:p>
              <a:endParaRPr lang="en-US"/>
            </a:p>
          </p:txBody>
        </p:sp>
        <p:sp>
          <p:nvSpPr>
            <p:cNvPr id="45" name="Freeform 866">
              <a:extLst>
                <a:ext uri="{FF2B5EF4-FFF2-40B4-BE49-F238E27FC236}">
                  <a16:creationId xmlns:a16="http://schemas.microsoft.com/office/drawing/2014/main" id="{B06DB3F1-57E7-FC71-092B-8052F74CFC07}"/>
                </a:ext>
              </a:extLst>
            </p:cNvPr>
            <p:cNvSpPr/>
            <p:nvPr/>
          </p:nvSpPr>
          <p:spPr>
            <a:xfrm>
              <a:off x="7562348" y="1888657"/>
              <a:ext cx="180" cy="902"/>
            </a:xfrm>
            <a:custGeom>
              <a:avLst/>
              <a:gdLst>
                <a:gd name="connsiteX0" fmla="*/ 181 w 180"/>
                <a:gd name="connsiteY0" fmla="*/ 0 h 902"/>
                <a:gd name="connsiteX1" fmla="*/ 0 w 180"/>
                <a:gd name="connsiteY1" fmla="*/ 902 h 902"/>
                <a:gd name="connsiteX2" fmla="*/ 181 w 180"/>
                <a:gd name="connsiteY2" fmla="*/ 0 h 902"/>
              </a:gdLst>
              <a:ahLst/>
              <a:cxnLst>
                <a:cxn ang="0">
                  <a:pos x="connsiteX0" y="connsiteY0"/>
                </a:cxn>
                <a:cxn ang="0">
                  <a:pos x="connsiteX1" y="connsiteY1"/>
                </a:cxn>
                <a:cxn ang="0">
                  <a:pos x="connsiteX2" y="connsiteY2"/>
                </a:cxn>
              </a:cxnLst>
              <a:rect l="l" t="t" r="r" b="b"/>
              <a:pathLst>
                <a:path w="180" h="902">
                  <a:moveTo>
                    <a:pt x="181" y="0"/>
                  </a:moveTo>
                  <a:cubicBezTo>
                    <a:pt x="181" y="361"/>
                    <a:pt x="0" y="722"/>
                    <a:pt x="0" y="902"/>
                  </a:cubicBezTo>
                  <a:cubicBezTo>
                    <a:pt x="0" y="542"/>
                    <a:pt x="181" y="180"/>
                    <a:pt x="181" y="0"/>
                  </a:cubicBezTo>
                  <a:close/>
                </a:path>
              </a:pathLst>
            </a:custGeom>
            <a:solidFill>
              <a:srgbClr val="FFFFFF"/>
            </a:solidFill>
            <a:ln w="1804" cap="flat">
              <a:noFill/>
              <a:prstDash val="solid"/>
              <a:miter/>
            </a:ln>
          </p:spPr>
          <p:txBody>
            <a:bodyPr rtlCol="0" anchor="ctr"/>
            <a:lstStyle/>
            <a:p>
              <a:endParaRPr lang="en-US"/>
            </a:p>
          </p:txBody>
        </p:sp>
        <p:sp>
          <p:nvSpPr>
            <p:cNvPr id="46" name="Freeform 867">
              <a:extLst>
                <a:ext uri="{FF2B5EF4-FFF2-40B4-BE49-F238E27FC236}">
                  <a16:creationId xmlns:a16="http://schemas.microsoft.com/office/drawing/2014/main" id="{2D6E5DC8-692D-DB63-CCAF-A57267669D0A}"/>
                </a:ext>
              </a:extLst>
            </p:cNvPr>
            <p:cNvSpPr/>
            <p:nvPr/>
          </p:nvSpPr>
          <p:spPr>
            <a:xfrm>
              <a:off x="7561546" y="1892988"/>
              <a:ext cx="80" cy="1804"/>
            </a:xfrm>
            <a:custGeom>
              <a:avLst/>
              <a:gdLst>
                <a:gd name="connsiteX0" fmla="*/ 80 w 80"/>
                <a:gd name="connsiteY0" fmla="*/ 0 h 1804"/>
                <a:gd name="connsiteX1" fmla="*/ 80 w 80"/>
                <a:gd name="connsiteY1" fmla="*/ 0 h 1804"/>
                <a:gd name="connsiteX2" fmla="*/ 80 w 80"/>
                <a:gd name="connsiteY2" fmla="*/ 0 h 1804"/>
              </a:gdLst>
              <a:ahLst/>
              <a:cxnLst>
                <a:cxn ang="0">
                  <a:pos x="connsiteX0" y="connsiteY0"/>
                </a:cxn>
                <a:cxn ang="0">
                  <a:pos x="connsiteX1" y="connsiteY1"/>
                </a:cxn>
                <a:cxn ang="0">
                  <a:pos x="connsiteX2" y="connsiteY2"/>
                </a:cxn>
              </a:cxnLst>
              <a:rect l="l" t="t" r="r" b="b"/>
              <a:pathLst>
                <a:path w="80" h="1804">
                  <a:moveTo>
                    <a:pt x="80" y="0"/>
                  </a:moveTo>
                  <a:cubicBezTo>
                    <a:pt x="80" y="0"/>
                    <a:pt x="-100" y="0"/>
                    <a:pt x="80" y="0"/>
                  </a:cubicBezTo>
                  <a:cubicBezTo>
                    <a:pt x="-100" y="0"/>
                    <a:pt x="80" y="0"/>
                    <a:pt x="80" y="0"/>
                  </a:cubicBezTo>
                  <a:close/>
                </a:path>
              </a:pathLst>
            </a:custGeom>
            <a:solidFill>
              <a:srgbClr val="FFFFFF"/>
            </a:solidFill>
            <a:ln w="1804" cap="flat">
              <a:noFill/>
              <a:prstDash val="solid"/>
              <a:miter/>
            </a:ln>
          </p:spPr>
          <p:txBody>
            <a:bodyPr rtlCol="0" anchor="ctr"/>
            <a:lstStyle/>
            <a:p>
              <a:endParaRPr lang="en-US"/>
            </a:p>
          </p:txBody>
        </p:sp>
        <p:sp>
          <p:nvSpPr>
            <p:cNvPr id="47" name="Freeform 868">
              <a:extLst>
                <a:ext uri="{FF2B5EF4-FFF2-40B4-BE49-F238E27FC236}">
                  <a16:creationId xmlns:a16="http://schemas.microsoft.com/office/drawing/2014/main" id="{E19A6B49-09A5-ABC8-2169-39C1A667880C}"/>
                </a:ext>
              </a:extLst>
            </p:cNvPr>
            <p:cNvSpPr/>
            <p:nvPr/>
          </p:nvSpPr>
          <p:spPr>
            <a:xfrm>
              <a:off x="7560543" y="1896597"/>
              <a:ext cx="180" cy="721"/>
            </a:xfrm>
            <a:custGeom>
              <a:avLst/>
              <a:gdLst>
                <a:gd name="connsiteX0" fmla="*/ 181 w 180"/>
                <a:gd name="connsiteY0" fmla="*/ 0 h 721"/>
                <a:gd name="connsiteX1" fmla="*/ 0 w 180"/>
                <a:gd name="connsiteY1" fmla="*/ 722 h 721"/>
                <a:gd name="connsiteX2" fmla="*/ 181 w 180"/>
                <a:gd name="connsiteY2" fmla="*/ 0 h 721"/>
              </a:gdLst>
              <a:ahLst/>
              <a:cxnLst>
                <a:cxn ang="0">
                  <a:pos x="connsiteX0" y="connsiteY0"/>
                </a:cxn>
                <a:cxn ang="0">
                  <a:pos x="connsiteX1" y="connsiteY1"/>
                </a:cxn>
                <a:cxn ang="0">
                  <a:pos x="connsiteX2" y="connsiteY2"/>
                </a:cxn>
              </a:cxnLst>
              <a:rect l="l" t="t" r="r" b="b"/>
              <a:pathLst>
                <a:path w="180" h="721">
                  <a:moveTo>
                    <a:pt x="181" y="0"/>
                  </a:moveTo>
                  <a:cubicBezTo>
                    <a:pt x="181" y="180"/>
                    <a:pt x="0" y="541"/>
                    <a:pt x="0" y="722"/>
                  </a:cubicBezTo>
                  <a:cubicBezTo>
                    <a:pt x="0" y="541"/>
                    <a:pt x="181" y="361"/>
                    <a:pt x="181" y="0"/>
                  </a:cubicBezTo>
                  <a:close/>
                </a:path>
              </a:pathLst>
            </a:custGeom>
            <a:solidFill>
              <a:srgbClr val="FFFFFF"/>
            </a:solidFill>
            <a:ln w="1804" cap="flat">
              <a:noFill/>
              <a:prstDash val="solid"/>
              <a:miter/>
            </a:ln>
          </p:spPr>
          <p:txBody>
            <a:bodyPr rtlCol="0" anchor="ctr"/>
            <a:lstStyle/>
            <a:p>
              <a:endParaRPr lang="en-US"/>
            </a:p>
          </p:txBody>
        </p:sp>
        <p:sp>
          <p:nvSpPr>
            <p:cNvPr id="48" name="Freeform 869">
              <a:extLst>
                <a:ext uri="{FF2B5EF4-FFF2-40B4-BE49-F238E27FC236}">
                  <a16:creationId xmlns:a16="http://schemas.microsoft.com/office/drawing/2014/main" id="{1D7DD203-D5A6-0CFB-B295-44745A8BB72E}"/>
                </a:ext>
              </a:extLst>
            </p:cNvPr>
            <p:cNvSpPr/>
            <p:nvPr/>
          </p:nvSpPr>
          <p:spPr>
            <a:xfrm>
              <a:off x="7592953" y="1848992"/>
              <a:ext cx="22994" cy="17558"/>
            </a:xfrm>
            <a:custGeom>
              <a:avLst/>
              <a:gdLst>
                <a:gd name="connsiteX0" fmla="*/ 13610 w 22994"/>
                <a:gd name="connsiteY0" fmla="*/ 16384 h 17558"/>
                <a:gd name="connsiteX1" fmla="*/ 22995 w 22994"/>
                <a:gd name="connsiteY1" fmla="*/ 10789 h 17558"/>
                <a:gd name="connsiteX2" fmla="*/ 17400 w 22994"/>
                <a:gd name="connsiteY2" fmla="*/ 2848 h 17558"/>
                <a:gd name="connsiteX3" fmla="*/ 3504 w 22994"/>
                <a:gd name="connsiteY3" fmla="*/ 3390 h 17558"/>
                <a:gd name="connsiteX4" fmla="*/ 436 w 22994"/>
                <a:gd name="connsiteY4" fmla="*/ 12774 h 17558"/>
                <a:gd name="connsiteX5" fmla="*/ 13610 w 22994"/>
                <a:gd name="connsiteY5" fmla="*/ 16384 h 175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994" h="17558">
                  <a:moveTo>
                    <a:pt x="13610" y="16384"/>
                  </a:moveTo>
                  <a:cubicBezTo>
                    <a:pt x="17039" y="16023"/>
                    <a:pt x="20468" y="14760"/>
                    <a:pt x="22995" y="10789"/>
                  </a:cubicBezTo>
                  <a:cubicBezTo>
                    <a:pt x="21371" y="8262"/>
                    <a:pt x="19927" y="5014"/>
                    <a:pt x="17400" y="2848"/>
                  </a:cubicBezTo>
                  <a:cubicBezTo>
                    <a:pt x="12889" y="-1122"/>
                    <a:pt x="8015" y="-942"/>
                    <a:pt x="3504" y="3390"/>
                  </a:cubicBezTo>
                  <a:cubicBezTo>
                    <a:pt x="797" y="6097"/>
                    <a:pt x="-828" y="9165"/>
                    <a:pt x="436" y="12774"/>
                  </a:cubicBezTo>
                  <a:cubicBezTo>
                    <a:pt x="2963" y="20174"/>
                    <a:pt x="8918" y="16925"/>
                    <a:pt x="13610" y="16384"/>
                  </a:cubicBezTo>
                  <a:close/>
                </a:path>
              </a:pathLst>
            </a:custGeom>
            <a:solidFill>
              <a:srgbClr val="FFFFFF"/>
            </a:solidFill>
            <a:ln w="1804" cap="flat">
              <a:noFill/>
              <a:prstDash val="solid"/>
              <a:miter/>
            </a:ln>
          </p:spPr>
          <p:txBody>
            <a:bodyPr rtlCol="0" anchor="ctr"/>
            <a:lstStyle/>
            <a:p>
              <a:endParaRPr lang="en-US"/>
            </a:p>
          </p:txBody>
        </p:sp>
        <p:sp>
          <p:nvSpPr>
            <p:cNvPr id="49" name="Freeform 870">
              <a:extLst>
                <a:ext uri="{FF2B5EF4-FFF2-40B4-BE49-F238E27FC236}">
                  <a16:creationId xmlns:a16="http://schemas.microsoft.com/office/drawing/2014/main" id="{2856C194-EB79-1F21-7639-ED6D00D9933F}"/>
                </a:ext>
              </a:extLst>
            </p:cNvPr>
            <p:cNvSpPr/>
            <p:nvPr/>
          </p:nvSpPr>
          <p:spPr>
            <a:xfrm>
              <a:off x="7731042" y="2174676"/>
              <a:ext cx="170243" cy="199547"/>
            </a:xfrm>
            <a:custGeom>
              <a:avLst/>
              <a:gdLst>
                <a:gd name="connsiteX0" fmla="*/ 38490 w 170243"/>
                <a:gd name="connsiteY0" fmla="*/ 74387 h 199547"/>
                <a:gd name="connsiteX1" fmla="*/ 12863 w 170243"/>
                <a:gd name="connsiteY1" fmla="*/ 109760 h 199547"/>
                <a:gd name="connsiteX2" fmla="*/ 26217 w 170243"/>
                <a:gd name="connsiteY2" fmla="*/ 187183 h 199547"/>
                <a:gd name="connsiteX3" fmla="*/ 167348 w 170243"/>
                <a:gd name="connsiteY3" fmla="*/ 123476 h 199547"/>
                <a:gd name="connsiteX4" fmla="*/ 138292 w 170243"/>
                <a:gd name="connsiteY4" fmla="*/ 23493 h 199547"/>
                <a:gd name="connsiteX5" fmla="*/ 23691 w 170243"/>
                <a:gd name="connsiteY5" fmla="*/ 7973 h 199547"/>
                <a:gd name="connsiteX6" fmla="*/ 38490 w 170243"/>
                <a:gd name="connsiteY6" fmla="*/ 74387 h 1995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0243" h="199547">
                  <a:moveTo>
                    <a:pt x="38490" y="74387"/>
                  </a:moveTo>
                  <a:cubicBezTo>
                    <a:pt x="30729" y="86298"/>
                    <a:pt x="20984" y="98209"/>
                    <a:pt x="12863" y="109760"/>
                  </a:cubicBezTo>
                  <a:cubicBezTo>
                    <a:pt x="-7531" y="138455"/>
                    <a:pt x="-4102" y="170760"/>
                    <a:pt x="26217" y="187183"/>
                  </a:cubicBezTo>
                  <a:cubicBezTo>
                    <a:pt x="77652" y="215156"/>
                    <a:pt x="152910" y="196387"/>
                    <a:pt x="167348" y="123476"/>
                  </a:cubicBezTo>
                  <a:cubicBezTo>
                    <a:pt x="174928" y="85396"/>
                    <a:pt x="168431" y="50745"/>
                    <a:pt x="138292" y="23493"/>
                  </a:cubicBezTo>
                  <a:cubicBezTo>
                    <a:pt x="107431" y="-4480"/>
                    <a:pt x="64478" y="-4480"/>
                    <a:pt x="23691" y="7973"/>
                  </a:cubicBezTo>
                  <a:cubicBezTo>
                    <a:pt x="52567" y="22411"/>
                    <a:pt x="57079" y="45872"/>
                    <a:pt x="38490" y="74387"/>
                  </a:cubicBezTo>
                  <a:close/>
                </a:path>
              </a:pathLst>
            </a:custGeom>
            <a:solidFill>
              <a:srgbClr val="FFFFFF"/>
            </a:solidFill>
            <a:ln w="1804" cap="flat">
              <a:noFill/>
              <a:prstDash val="solid"/>
              <a:miter/>
            </a:ln>
          </p:spPr>
          <p:txBody>
            <a:bodyPr rtlCol="0" anchor="ctr"/>
            <a:lstStyle/>
            <a:p>
              <a:endParaRPr lang="en-US"/>
            </a:p>
          </p:txBody>
        </p:sp>
        <p:sp>
          <p:nvSpPr>
            <p:cNvPr id="50" name="Freeform 871">
              <a:extLst>
                <a:ext uri="{FF2B5EF4-FFF2-40B4-BE49-F238E27FC236}">
                  <a16:creationId xmlns:a16="http://schemas.microsoft.com/office/drawing/2014/main" id="{F466F23D-C8E5-8181-0032-A7225D47A0F1}"/>
                </a:ext>
              </a:extLst>
            </p:cNvPr>
            <p:cNvSpPr/>
            <p:nvPr/>
          </p:nvSpPr>
          <p:spPr>
            <a:xfrm>
              <a:off x="7699508" y="1884506"/>
              <a:ext cx="91057" cy="295796"/>
            </a:xfrm>
            <a:custGeom>
              <a:avLst/>
              <a:gdLst>
                <a:gd name="connsiteX0" fmla="*/ 23101 w 91057"/>
                <a:gd name="connsiteY0" fmla="*/ 134814 h 295796"/>
                <a:gd name="connsiteX1" fmla="*/ 23462 w 91057"/>
                <a:gd name="connsiteY1" fmla="*/ 237142 h 295796"/>
                <a:gd name="connsiteX2" fmla="*/ 21296 w 91057"/>
                <a:gd name="connsiteY2" fmla="*/ 295796 h 295796"/>
                <a:gd name="connsiteX3" fmla="*/ 22018 w 91057"/>
                <a:gd name="connsiteY3" fmla="*/ 295255 h 295796"/>
                <a:gd name="connsiteX4" fmla="*/ 35914 w 91057"/>
                <a:gd name="connsiteY4" fmla="*/ 287856 h 295796"/>
                <a:gd name="connsiteX5" fmla="*/ 89154 w 91057"/>
                <a:gd name="connsiteY5" fmla="*/ 261867 h 295796"/>
                <a:gd name="connsiteX6" fmla="*/ 90237 w 91057"/>
                <a:gd name="connsiteY6" fmla="*/ 35012 h 295796"/>
                <a:gd name="connsiteX7" fmla="*/ 67678 w 91057"/>
                <a:gd name="connsiteY7" fmla="*/ 9565 h 295796"/>
                <a:gd name="connsiteX8" fmla="*/ 58293 w 91057"/>
                <a:gd name="connsiteY8" fmla="*/ 7580 h 295796"/>
                <a:gd name="connsiteX9" fmla="*/ 54864 w 91057"/>
                <a:gd name="connsiteY9" fmla="*/ 6858 h 295796"/>
                <a:gd name="connsiteX10" fmla="*/ 48909 w 91057"/>
                <a:gd name="connsiteY10" fmla="*/ 5775 h 295796"/>
                <a:gd name="connsiteX11" fmla="*/ 44758 w 91057"/>
                <a:gd name="connsiteY11" fmla="*/ 5053 h 295796"/>
                <a:gd name="connsiteX12" fmla="*/ 39704 w 91057"/>
                <a:gd name="connsiteY12" fmla="*/ 4331 h 295796"/>
                <a:gd name="connsiteX13" fmla="*/ 34832 w 91057"/>
                <a:gd name="connsiteY13" fmla="*/ 3609 h 295796"/>
                <a:gd name="connsiteX14" fmla="*/ 31041 w 91057"/>
                <a:gd name="connsiteY14" fmla="*/ 3068 h 295796"/>
                <a:gd name="connsiteX15" fmla="*/ 8663 w 91057"/>
                <a:gd name="connsiteY15" fmla="*/ 722 h 295796"/>
                <a:gd name="connsiteX16" fmla="*/ 8482 w 91057"/>
                <a:gd name="connsiteY16" fmla="*/ 722 h 295796"/>
                <a:gd name="connsiteX17" fmla="*/ 0 w 91057"/>
                <a:gd name="connsiteY17" fmla="*/ 0 h 295796"/>
                <a:gd name="connsiteX18" fmla="*/ 0 w 91057"/>
                <a:gd name="connsiteY18" fmla="*/ 0 h 295796"/>
                <a:gd name="connsiteX19" fmla="*/ 12272 w 91057"/>
                <a:gd name="connsiteY19" fmla="*/ 35192 h 295796"/>
                <a:gd name="connsiteX20" fmla="*/ 23101 w 91057"/>
                <a:gd name="connsiteY20" fmla="*/ 134814 h 2957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91057" h="295796">
                  <a:moveTo>
                    <a:pt x="23101" y="134814"/>
                  </a:moveTo>
                  <a:cubicBezTo>
                    <a:pt x="23462" y="168924"/>
                    <a:pt x="23822" y="203033"/>
                    <a:pt x="23462" y="237142"/>
                  </a:cubicBezTo>
                  <a:cubicBezTo>
                    <a:pt x="23281" y="256634"/>
                    <a:pt x="22559" y="276125"/>
                    <a:pt x="21296" y="295796"/>
                  </a:cubicBezTo>
                  <a:cubicBezTo>
                    <a:pt x="21476" y="295616"/>
                    <a:pt x="21837" y="295436"/>
                    <a:pt x="22018" y="295255"/>
                  </a:cubicBezTo>
                  <a:cubicBezTo>
                    <a:pt x="26349" y="292187"/>
                    <a:pt x="30681" y="289480"/>
                    <a:pt x="35914" y="287856"/>
                  </a:cubicBezTo>
                  <a:cubicBezTo>
                    <a:pt x="81213" y="274501"/>
                    <a:pt x="88974" y="274140"/>
                    <a:pt x="89154" y="261867"/>
                  </a:cubicBezTo>
                  <a:cubicBezTo>
                    <a:pt x="89154" y="254829"/>
                    <a:pt x="92583" y="58293"/>
                    <a:pt x="90237" y="35012"/>
                  </a:cubicBezTo>
                  <a:cubicBezTo>
                    <a:pt x="88793" y="20213"/>
                    <a:pt x="81574" y="12814"/>
                    <a:pt x="67678" y="9565"/>
                  </a:cubicBezTo>
                  <a:cubicBezTo>
                    <a:pt x="64610" y="8843"/>
                    <a:pt x="61361" y="8121"/>
                    <a:pt x="58293" y="7580"/>
                  </a:cubicBezTo>
                  <a:cubicBezTo>
                    <a:pt x="57210" y="7400"/>
                    <a:pt x="56127" y="7219"/>
                    <a:pt x="54864" y="6858"/>
                  </a:cubicBezTo>
                  <a:cubicBezTo>
                    <a:pt x="52879" y="6497"/>
                    <a:pt x="50893" y="6136"/>
                    <a:pt x="48909" y="5775"/>
                  </a:cubicBezTo>
                  <a:cubicBezTo>
                    <a:pt x="47465" y="5595"/>
                    <a:pt x="46201" y="5234"/>
                    <a:pt x="44758" y="5053"/>
                  </a:cubicBezTo>
                  <a:cubicBezTo>
                    <a:pt x="43133" y="4692"/>
                    <a:pt x="41328" y="4512"/>
                    <a:pt x="39704" y="4331"/>
                  </a:cubicBezTo>
                  <a:cubicBezTo>
                    <a:pt x="38080" y="4151"/>
                    <a:pt x="36456" y="3790"/>
                    <a:pt x="34832" y="3609"/>
                  </a:cubicBezTo>
                  <a:cubicBezTo>
                    <a:pt x="33568" y="3429"/>
                    <a:pt x="32305" y="3249"/>
                    <a:pt x="31041" y="3068"/>
                  </a:cubicBezTo>
                  <a:cubicBezTo>
                    <a:pt x="23642" y="2166"/>
                    <a:pt x="16243" y="1263"/>
                    <a:pt x="8663" y="722"/>
                  </a:cubicBezTo>
                  <a:cubicBezTo>
                    <a:pt x="8663" y="722"/>
                    <a:pt x="8663" y="722"/>
                    <a:pt x="8482" y="722"/>
                  </a:cubicBezTo>
                  <a:cubicBezTo>
                    <a:pt x="5595" y="542"/>
                    <a:pt x="2888" y="181"/>
                    <a:pt x="0" y="0"/>
                  </a:cubicBezTo>
                  <a:cubicBezTo>
                    <a:pt x="0" y="0"/>
                    <a:pt x="0" y="0"/>
                    <a:pt x="0" y="0"/>
                  </a:cubicBezTo>
                  <a:cubicBezTo>
                    <a:pt x="5053" y="11370"/>
                    <a:pt x="9204" y="23101"/>
                    <a:pt x="12272" y="35192"/>
                  </a:cubicBezTo>
                  <a:cubicBezTo>
                    <a:pt x="20754" y="67497"/>
                    <a:pt x="22740" y="101607"/>
                    <a:pt x="23101" y="134814"/>
                  </a:cubicBezTo>
                  <a:close/>
                </a:path>
              </a:pathLst>
            </a:custGeom>
            <a:solidFill>
              <a:srgbClr val="FFFFFF"/>
            </a:solidFill>
            <a:ln w="1804" cap="flat">
              <a:noFill/>
              <a:prstDash val="solid"/>
              <a:miter/>
            </a:ln>
          </p:spPr>
          <p:txBody>
            <a:bodyPr rtlCol="0" anchor="ctr"/>
            <a:lstStyle/>
            <a:p>
              <a:endParaRPr lang="en-US"/>
            </a:p>
          </p:txBody>
        </p:sp>
        <p:sp>
          <p:nvSpPr>
            <p:cNvPr id="51" name="Freeform 872">
              <a:extLst>
                <a:ext uri="{FF2B5EF4-FFF2-40B4-BE49-F238E27FC236}">
                  <a16:creationId xmlns:a16="http://schemas.microsoft.com/office/drawing/2014/main" id="{E1162238-C961-BA83-8D94-D714180E5C29}"/>
                </a:ext>
              </a:extLst>
            </p:cNvPr>
            <p:cNvSpPr/>
            <p:nvPr/>
          </p:nvSpPr>
          <p:spPr>
            <a:xfrm>
              <a:off x="6979598" y="2425566"/>
              <a:ext cx="712329" cy="474828"/>
            </a:xfrm>
            <a:custGeom>
              <a:avLst/>
              <a:gdLst>
                <a:gd name="connsiteX0" fmla="*/ 711969 w 712329"/>
                <a:gd name="connsiteY0" fmla="*/ 69843 h 474828"/>
                <a:gd name="connsiteX1" fmla="*/ 711969 w 712329"/>
                <a:gd name="connsiteY1" fmla="*/ 69122 h 474828"/>
                <a:gd name="connsiteX2" fmla="*/ 712149 w 712329"/>
                <a:gd name="connsiteY2" fmla="*/ 64610 h 474828"/>
                <a:gd name="connsiteX3" fmla="*/ 712149 w 712329"/>
                <a:gd name="connsiteY3" fmla="*/ 63888 h 474828"/>
                <a:gd name="connsiteX4" fmla="*/ 712330 w 712329"/>
                <a:gd name="connsiteY4" fmla="*/ 59556 h 474828"/>
                <a:gd name="connsiteX5" fmla="*/ 712330 w 712329"/>
                <a:gd name="connsiteY5" fmla="*/ 59015 h 474828"/>
                <a:gd name="connsiteX6" fmla="*/ 712330 w 712329"/>
                <a:gd name="connsiteY6" fmla="*/ 54503 h 474828"/>
                <a:gd name="connsiteX7" fmla="*/ 712330 w 712329"/>
                <a:gd name="connsiteY7" fmla="*/ 54503 h 474828"/>
                <a:gd name="connsiteX8" fmla="*/ 712149 w 712329"/>
                <a:gd name="connsiteY8" fmla="*/ 49811 h 474828"/>
                <a:gd name="connsiteX9" fmla="*/ 712149 w 712329"/>
                <a:gd name="connsiteY9" fmla="*/ 49450 h 474828"/>
                <a:gd name="connsiteX10" fmla="*/ 711788 w 712329"/>
                <a:gd name="connsiteY10" fmla="*/ 45118 h 474828"/>
                <a:gd name="connsiteX11" fmla="*/ 711788 w 712329"/>
                <a:gd name="connsiteY11" fmla="*/ 44577 h 474828"/>
                <a:gd name="connsiteX12" fmla="*/ 711247 w 712329"/>
                <a:gd name="connsiteY12" fmla="*/ 40246 h 474828"/>
                <a:gd name="connsiteX13" fmla="*/ 711247 w 712329"/>
                <a:gd name="connsiteY13" fmla="*/ 39885 h 474828"/>
                <a:gd name="connsiteX14" fmla="*/ 709442 w 712329"/>
                <a:gd name="connsiteY14" fmla="*/ 30861 h 474828"/>
                <a:gd name="connsiteX15" fmla="*/ 709442 w 712329"/>
                <a:gd name="connsiteY15" fmla="*/ 30681 h 474828"/>
                <a:gd name="connsiteX16" fmla="*/ 708179 w 712329"/>
                <a:gd name="connsiteY16" fmla="*/ 26349 h 474828"/>
                <a:gd name="connsiteX17" fmla="*/ 707998 w 712329"/>
                <a:gd name="connsiteY17" fmla="*/ 25988 h 474828"/>
                <a:gd name="connsiteX18" fmla="*/ 706554 w 712329"/>
                <a:gd name="connsiteY18" fmla="*/ 21837 h 474828"/>
                <a:gd name="connsiteX19" fmla="*/ 706374 w 712329"/>
                <a:gd name="connsiteY19" fmla="*/ 21476 h 474828"/>
                <a:gd name="connsiteX20" fmla="*/ 700418 w 712329"/>
                <a:gd name="connsiteY20" fmla="*/ 8663 h 474828"/>
                <a:gd name="connsiteX21" fmla="*/ 700238 w 712329"/>
                <a:gd name="connsiteY21" fmla="*/ 8482 h 474828"/>
                <a:gd name="connsiteX22" fmla="*/ 697711 w 712329"/>
                <a:gd name="connsiteY22" fmla="*/ 4512 h 474828"/>
                <a:gd name="connsiteX23" fmla="*/ 697531 w 712329"/>
                <a:gd name="connsiteY23" fmla="*/ 4151 h 474828"/>
                <a:gd name="connsiteX24" fmla="*/ 694643 w 712329"/>
                <a:gd name="connsiteY24" fmla="*/ 0 h 474828"/>
                <a:gd name="connsiteX25" fmla="*/ 694643 w 712329"/>
                <a:gd name="connsiteY25" fmla="*/ 0 h 474828"/>
                <a:gd name="connsiteX26" fmla="*/ 695365 w 712329"/>
                <a:gd name="connsiteY26" fmla="*/ 53601 h 474828"/>
                <a:gd name="connsiteX27" fmla="*/ 682371 w 712329"/>
                <a:gd name="connsiteY27" fmla="*/ 206823 h 474828"/>
                <a:gd name="connsiteX28" fmla="*/ 670640 w 712329"/>
                <a:gd name="connsiteY28" fmla="*/ 254287 h 474828"/>
                <a:gd name="connsiteX29" fmla="*/ 630575 w 712329"/>
                <a:gd name="connsiteY29" fmla="*/ 323589 h 474828"/>
                <a:gd name="connsiteX30" fmla="*/ 520305 w 712329"/>
                <a:gd name="connsiteY30" fmla="*/ 383146 h 474828"/>
                <a:gd name="connsiteX31" fmla="*/ 402817 w 712329"/>
                <a:gd name="connsiteY31" fmla="*/ 388379 h 474828"/>
                <a:gd name="connsiteX32" fmla="*/ 291826 w 712329"/>
                <a:gd name="connsiteY32" fmla="*/ 387116 h 474828"/>
                <a:gd name="connsiteX33" fmla="*/ 157734 w 712329"/>
                <a:gd name="connsiteY33" fmla="*/ 387296 h 474828"/>
                <a:gd name="connsiteX34" fmla="*/ 90778 w 712329"/>
                <a:gd name="connsiteY34" fmla="*/ 383867 h 474828"/>
                <a:gd name="connsiteX35" fmla="*/ 19311 w 712329"/>
                <a:gd name="connsiteY35" fmla="*/ 374302 h 474828"/>
                <a:gd name="connsiteX36" fmla="*/ 0 w 712329"/>
                <a:gd name="connsiteY36" fmla="*/ 367805 h 474828"/>
                <a:gd name="connsiteX37" fmla="*/ 2707 w 712329"/>
                <a:gd name="connsiteY37" fmla="*/ 399930 h 474828"/>
                <a:gd name="connsiteX38" fmla="*/ 2887 w 712329"/>
                <a:gd name="connsiteY38" fmla="*/ 401193 h 474828"/>
                <a:gd name="connsiteX39" fmla="*/ 3609 w 712329"/>
                <a:gd name="connsiteY39" fmla="*/ 408231 h 474828"/>
                <a:gd name="connsiteX40" fmla="*/ 3790 w 712329"/>
                <a:gd name="connsiteY40" fmla="*/ 410578 h 474828"/>
                <a:gd name="connsiteX41" fmla="*/ 4512 w 712329"/>
                <a:gd name="connsiteY41" fmla="*/ 416894 h 474828"/>
                <a:gd name="connsiteX42" fmla="*/ 4873 w 712329"/>
                <a:gd name="connsiteY42" fmla="*/ 419782 h 474828"/>
                <a:gd name="connsiteX43" fmla="*/ 5594 w 712329"/>
                <a:gd name="connsiteY43" fmla="*/ 426279 h 474828"/>
                <a:gd name="connsiteX44" fmla="*/ 5955 w 712329"/>
                <a:gd name="connsiteY44" fmla="*/ 428986 h 474828"/>
                <a:gd name="connsiteX45" fmla="*/ 7038 w 712329"/>
                <a:gd name="connsiteY45" fmla="*/ 438010 h 474828"/>
                <a:gd name="connsiteX46" fmla="*/ 36275 w 712329"/>
                <a:gd name="connsiteY46" fmla="*/ 469232 h 474828"/>
                <a:gd name="connsiteX47" fmla="*/ 91861 w 712329"/>
                <a:gd name="connsiteY47" fmla="*/ 474826 h 474828"/>
                <a:gd name="connsiteX48" fmla="*/ 664684 w 712329"/>
                <a:gd name="connsiteY48" fmla="*/ 469051 h 474828"/>
                <a:gd name="connsiteX49" fmla="*/ 683454 w 712329"/>
                <a:gd name="connsiteY49" fmla="*/ 460749 h 474828"/>
                <a:gd name="connsiteX50" fmla="*/ 694462 w 712329"/>
                <a:gd name="connsiteY50" fmla="*/ 295435 h 474828"/>
                <a:gd name="connsiteX51" fmla="*/ 711607 w 712329"/>
                <a:gd name="connsiteY51" fmla="*/ 74536 h 474828"/>
                <a:gd name="connsiteX52" fmla="*/ 711969 w 712329"/>
                <a:gd name="connsiteY52" fmla="*/ 69843 h 474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712329" h="474828">
                  <a:moveTo>
                    <a:pt x="711969" y="69843"/>
                  </a:moveTo>
                  <a:cubicBezTo>
                    <a:pt x="711969" y="69663"/>
                    <a:pt x="711969" y="69482"/>
                    <a:pt x="711969" y="69122"/>
                  </a:cubicBezTo>
                  <a:cubicBezTo>
                    <a:pt x="712149" y="67678"/>
                    <a:pt x="712149" y="66234"/>
                    <a:pt x="712149" y="64610"/>
                  </a:cubicBezTo>
                  <a:cubicBezTo>
                    <a:pt x="712149" y="64429"/>
                    <a:pt x="712149" y="64068"/>
                    <a:pt x="712149" y="63888"/>
                  </a:cubicBezTo>
                  <a:cubicBezTo>
                    <a:pt x="712149" y="62444"/>
                    <a:pt x="712149" y="61000"/>
                    <a:pt x="712330" y="59556"/>
                  </a:cubicBezTo>
                  <a:cubicBezTo>
                    <a:pt x="712330" y="59376"/>
                    <a:pt x="712330" y="59195"/>
                    <a:pt x="712330" y="59015"/>
                  </a:cubicBezTo>
                  <a:cubicBezTo>
                    <a:pt x="712330" y="57571"/>
                    <a:pt x="712330" y="55947"/>
                    <a:pt x="712330" y="54503"/>
                  </a:cubicBezTo>
                  <a:cubicBezTo>
                    <a:pt x="712330" y="54503"/>
                    <a:pt x="712330" y="54503"/>
                    <a:pt x="712330" y="54503"/>
                  </a:cubicBezTo>
                  <a:cubicBezTo>
                    <a:pt x="712330" y="52879"/>
                    <a:pt x="712149" y="51435"/>
                    <a:pt x="712149" y="49811"/>
                  </a:cubicBezTo>
                  <a:cubicBezTo>
                    <a:pt x="712149" y="49630"/>
                    <a:pt x="712149" y="49630"/>
                    <a:pt x="712149" y="49450"/>
                  </a:cubicBezTo>
                  <a:cubicBezTo>
                    <a:pt x="711969" y="48006"/>
                    <a:pt x="711969" y="46562"/>
                    <a:pt x="711788" y="45118"/>
                  </a:cubicBezTo>
                  <a:cubicBezTo>
                    <a:pt x="711788" y="44938"/>
                    <a:pt x="711788" y="44758"/>
                    <a:pt x="711788" y="44577"/>
                  </a:cubicBezTo>
                  <a:cubicBezTo>
                    <a:pt x="711607" y="43133"/>
                    <a:pt x="711427" y="41689"/>
                    <a:pt x="711247" y="40246"/>
                  </a:cubicBezTo>
                  <a:cubicBezTo>
                    <a:pt x="711247" y="40065"/>
                    <a:pt x="711247" y="39885"/>
                    <a:pt x="711247" y="39885"/>
                  </a:cubicBezTo>
                  <a:cubicBezTo>
                    <a:pt x="710705" y="36817"/>
                    <a:pt x="710164" y="33929"/>
                    <a:pt x="709442" y="30861"/>
                  </a:cubicBezTo>
                  <a:cubicBezTo>
                    <a:pt x="709442" y="30861"/>
                    <a:pt x="709442" y="30861"/>
                    <a:pt x="709442" y="30681"/>
                  </a:cubicBezTo>
                  <a:cubicBezTo>
                    <a:pt x="709081" y="29237"/>
                    <a:pt x="708720" y="27793"/>
                    <a:pt x="708179" y="26349"/>
                  </a:cubicBezTo>
                  <a:cubicBezTo>
                    <a:pt x="708179" y="26169"/>
                    <a:pt x="708179" y="26169"/>
                    <a:pt x="707998" y="25988"/>
                  </a:cubicBezTo>
                  <a:cubicBezTo>
                    <a:pt x="707637" y="24544"/>
                    <a:pt x="707096" y="23101"/>
                    <a:pt x="706554" y="21837"/>
                  </a:cubicBezTo>
                  <a:cubicBezTo>
                    <a:pt x="706554" y="21657"/>
                    <a:pt x="706554" y="21657"/>
                    <a:pt x="706374" y="21476"/>
                  </a:cubicBezTo>
                  <a:cubicBezTo>
                    <a:pt x="704750" y="17145"/>
                    <a:pt x="702764" y="12814"/>
                    <a:pt x="700418" y="8663"/>
                  </a:cubicBezTo>
                  <a:cubicBezTo>
                    <a:pt x="700418" y="8663"/>
                    <a:pt x="700238" y="8482"/>
                    <a:pt x="700238" y="8482"/>
                  </a:cubicBezTo>
                  <a:cubicBezTo>
                    <a:pt x="699516" y="7039"/>
                    <a:pt x="698613" y="5775"/>
                    <a:pt x="697711" y="4512"/>
                  </a:cubicBezTo>
                  <a:cubicBezTo>
                    <a:pt x="697711" y="4331"/>
                    <a:pt x="697531" y="4331"/>
                    <a:pt x="697531" y="4151"/>
                  </a:cubicBezTo>
                  <a:cubicBezTo>
                    <a:pt x="696628" y="2707"/>
                    <a:pt x="695726" y="1444"/>
                    <a:pt x="694643" y="0"/>
                  </a:cubicBezTo>
                  <a:lnTo>
                    <a:pt x="694643" y="0"/>
                  </a:lnTo>
                  <a:cubicBezTo>
                    <a:pt x="695004" y="17867"/>
                    <a:pt x="695365" y="35734"/>
                    <a:pt x="695365" y="53601"/>
                  </a:cubicBezTo>
                  <a:cubicBezTo>
                    <a:pt x="695185" y="105036"/>
                    <a:pt x="690492" y="156110"/>
                    <a:pt x="682371" y="206823"/>
                  </a:cubicBezTo>
                  <a:cubicBezTo>
                    <a:pt x="679844" y="222885"/>
                    <a:pt x="676415" y="238947"/>
                    <a:pt x="670640" y="254287"/>
                  </a:cubicBezTo>
                  <a:cubicBezTo>
                    <a:pt x="660534" y="280997"/>
                    <a:pt x="648983" y="301752"/>
                    <a:pt x="630575" y="323589"/>
                  </a:cubicBezTo>
                  <a:cubicBezTo>
                    <a:pt x="603323" y="356075"/>
                    <a:pt x="561634" y="376288"/>
                    <a:pt x="520305" y="383146"/>
                  </a:cubicBezTo>
                  <a:cubicBezTo>
                    <a:pt x="481143" y="389643"/>
                    <a:pt x="442521" y="390184"/>
                    <a:pt x="402817" y="388379"/>
                  </a:cubicBezTo>
                  <a:cubicBezTo>
                    <a:pt x="365820" y="386755"/>
                    <a:pt x="328823" y="386575"/>
                    <a:pt x="291826" y="387116"/>
                  </a:cubicBezTo>
                  <a:cubicBezTo>
                    <a:pt x="247068" y="387658"/>
                    <a:pt x="202491" y="388560"/>
                    <a:pt x="157734" y="387296"/>
                  </a:cubicBezTo>
                  <a:cubicBezTo>
                    <a:pt x="135355" y="386755"/>
                    <a:pt x="113157" y="385672"/>
                    <a:pt x="90778" y="383867"/>
                  </a:cubicBezTo>
                  <a:cubicBezTo>
                    <a:pt x="66955" y="381882"/>
                    <a:pt x="42411" y="380439"/>
                    <a:pt x="19311" y="374302"/>
                  </a:cubicBezTo>
                  <a:cubicBezTo>
                    <a:pt x="12633" y="372498"/>
                    <a:pt x="6317" y="370332"/>
                    <a:pt x="0" y="367805"/>
                  </a:cubicBezTo>
                  <a:cubicBezTo>
                    <a:pt x="902" y="378453"/>
                    <a:pt x="1805" y="389282"/>
                    <a:pt x="2707" y="399930"/>
                  </a:cubicBezTo>
                  <a:cubicBezTo>
                    <a:pt x="2707" y="400291"/>
                    <a:pt x="2707" y="400832"/>
                    <a:pt x="2887" y="401193"/>
                  </a:cubicBezTo>
                  <a:cubicBezTo>
                    <a:pt x="3068" y="403539"/>
                    <a:pt x="3248" y="405885"/>
                    <a:pt x="3609" y="408231"/>
                  </a:cubicBezTo>
                  <a:cubicBezTo>
                    <a:pt x="3609" y="408953"/>
                    <a:pt x="3790" y="409856"/>
                    <a:pt x="3790" y="410578"/>
                  </a:cubicBezTo>
                  <a:cubicBezTo>
                    <a:pt x="3970" y="412743"/>
                    <a:pt x="4151" y="414909"/>
                    <a:pt x="4512" y="416894"/>
                  </a:cubicBezTo>
                  <a:cubicBezTo>
                    <a:pt x="4692" y="417797"/>
                    <a:pt x="4692" y="418879"/>
                    <a:pt x="4873" y="419782"/>
                  </a:cubicBezTo>
                  <a:cubicBezTo>
                    <a:pt x="5053" y="421948"/>
                    <a:pt x="5414" y="424113"/>
                    <a:pt x="5594" y="426279"/>
                  </a:cubicBezTo>
                  <a:cubicBezTo>
                    <a:pt x="5775" y="427181"/>
                    <a:pt x="5775" y="428084"/>
                    <a:pt x="5955" y="428986"/>
                  </a:cubicBezTo>
                  <a:cubicBezTo>
                    <a:pt x="6317" y="432054"/>
                    <a:pt x="6677" y="434942"/>
                    <a:pt x="7038" y="438010"/>
                  </a:cubicBezTo>
                  <a:cubicBezTo>
                    <a:pt x="9926" y="460930"/>
                    <a:pt x="13716" y="464539"/>
                    <a:pt x="36275" y="469232"/>
                  </a:cubicBezTo>
                  <a:cubicBezTo>
                    <a:pt x="54503" y="473021"/>
                    <a:pt x="73092" y="474826"/>
                    <a:pt x="91861" y="474826"/>
                  </a:cubicBezTo>
                  <a:cubicBezTo>
                    <a:pt x="128317" y="475007"/>
                    <a:pt x="574087" y="465081"/>
                    <a:pt x="664684" y="469051"/>
                  </a:cubicBezTo>
                  <a:cubicBezTo>
                    <a:pt x="675332" y="469592"/>
                    <a:pt x="682191" y="470856"/>
                    <a:pt x="683454" y="460749"/>
                  </a:cubicBezTo>
                  <a:cubicBezTo>
                    <a:pt x="683815" y="406246"/>
                    <a:pt x="692838" y="349758"/>
                    <a:pt x="694462" y="295435"/>
                  </a:cubicBezTo>
                  <a:cubicBezTo>
                    <a:pt x="696628" y="221622"/>
                    <a:pt x="704930" y="148169"/>
                    <a:pt x="711607" y="74536"/>
                  </a:cubicBezTo>
                  <a:cubicBezTo>
                    <a:pt x="711607" y="72911"/>
                    <a:pt x="711788" y="71287"/>
                    <a:pt x="711969" y="69843"/>
                  </a:cubicBezTo>
                  <a:close/>
                </a:path>
              </a:pathLst>
            </a:custGeom>
            <a:solidFill>
              <a:srgbClr val="FFFFFF"/>
            </a:solidFill>
            <a:ln w="1804" cap="flat">
              <a:noFill/>
              <a:prstDash val="solid"/>
              <a:miter/>
            </a:ln>
          </p:spPr>
          <p:txBody>
            <a:bodyPr rtlCol="0" anchor="ctr"/>
            <a:lstStyle/>
            <a:p>
              <a:endParaRPr lang="en-US"/>
            </a:p>
          </p:txBody>
        </p:sp>
        <p:sp>
          <p:nvSpPr>
            <p:cNvPr id="52" name="Freeform 873">
              <a:extLst>
                <a:ext uri="{FF2B5EF4-FFF2-40B4-BE49-F238E27FC236}">
                  <a16:creationId xmlns:a16="http://schemas.microsoft.com/office/drawing/2014/main" id="{F67F87BB-C4EA-4603-436A-48934A93CA01}"/>
                </a:ext>
              </a:extLst>
            </p:cNvPr>
            <p:cNvSpPr/>
            <p:nvPr/>
          </p:nvSpPr>
          <p:spPr>
            <a:xfrm>
              <a:off x="7055696" y="2099896"/>
              <a:ext cx="284844" cy="245976"/>
            </a:xfrm>
            <a:custGeom>
              <a:avLst/>
              <a:gdLst>
                <a:gd name="connsiteX0" fmla="*/ 12514 w 284844"/>
                <a:gd name="connsiteY0" fmla="*/ 171365 h 245976"/>
                <a:gd name="connsiteX1" fmla="*/ 12514 w 284844"/>
                <a:gd name="connsiteY1" fmla="*/ 219552 h 245976"/>
                <a:gd name="connsiteX2" fmla="*/ 44458 w 284844"/>
                <a:gd name="connsiteY2" fmla="*/ 245901 h 245976"/>
                <a:gd name="connsiteX3" fmla="*/ 246408 w 284844"/>
                <a:gd name="connsiteY3" fmla="*/ 243555 h 245976"/>
                <a:gd name="connsiteX4" fmla="*/ 270772 w 284844"/>
                <a:gd name="connsiteY4" fmla="*/ 209987 h 245976"/>
                <a:gd name="connsiteX5" fmla="*/ 284669 w 284844"/>
                <a:gd name="connsiteY5" fmla="*/ 50989 h 245976"/>
                <a:gd name="connsiteX6" fmla="*/ 260305 w 284844"/>
                <a:gd name="connsiteY6" fmla="*/ 6593 h 245976"/>
                <a:gd name="connsiteX7" fmla="*/ 145523 w 284844"/>
                <a:gd name="connsiteY7" fmla="*/ 998 h 245976"/>
                <a:gd name="connsiteX8" fmla="*/ 33810 w 284844"/>
                <a:gd name="connsiteY8" fmla="*/ 4247 h 245976"/>
                <a:gd name="connsiteX9" fmla="*/ 1686 w 284844"/>
                <a:gd name="connsiteY9" fmla="*/ 32040 h 245976"/>
                <a:gd name="connsiteX10" fmla="*/ 3851 w 284844"/>
                <a:gd name="connsiteY10" fmla="*/ 142850 h 245976"/>
                <a:gd name="connsiteX11" fmla="*/ 6198 w 284844"/>
                <a:gd name="connsiteY11" fmla="*/ 150791 h 245976"/>
                <a:gd name="connsiteX12" fmla="*/ 19914 w 284844"/>
                <a:gd name="connsiteY12" fmla="*/ 133285 h 245976"/>
                <a:gd name="connsiteX13" fmla="*/ 31825 w 284844"/>
                <a:gd name="connsiteY13" fmla="*/ 131842 h 245976"/>
                <a:gd name="connsiteX14" fmla="*/ 29659 w 284844"/>
                <a:gd name="connsiteY14" fmla="*/ 144114 h 245976"/>
                <a:gd name="connsiteX15" fmla="*/ 12514 w 284844"/>
                <a:gd name="connsiteY15" fmla="*/ 171365 h 245976"/>
                <a:gd name="connsiteX16" fmla="*/ 77305 w 284844"/>
                <a:gd name="connsiteY16" fmla="*/ 84377 h 245976"/>
                <a:gd name="connsiteX17" fmla="*/ 88313 w 284844"/>
                <a:gd name="connsiteY17" fmla="*/ 87806 h 245976"/>
                <a:gd name="connsiteX18" fmla="*/ 106180 w 284844"/>
                <a:gd name="connsiteY18" fmla="*/ 120472 h 245976"/>
                <a:gd name="connsiteX19" fmla="*/ 146065 w 284844"/>
                <a:gd name="connsiteY19" fmla="*/ 193925 h 245976"/>
                <a:gd name="connsiteX20" fmla="*/ 186130 w 284844"/>
                <a:gd name="connsiteY20" fmla="*/ 44673 h 245976"/>
                <a:gd name="connsiteX21" fmla="*/ 186130 w 284844"/>
                <a:gd name="connsiteY21" fmla="*/ 34025 h 245976"/>
                <a:gd name="connsiteX22" fmla="*/ 195154 w 284844"/>
                <a:gd name="connsiteY22" fmla="*/ 26264 h 245976"/>
                <a:gd name="connsiteX23" fmla="*/ 203275 w 284844"/>
                <a:gd name="connsiteY23" fmla="*/ 37454 h 245976"/>
                <a:gd name="connsiteX24" fmla="*/ 189739 w 284844"/>
                <a:gd name="connsiteY24" fmla="*/ 97191 h 245976"/>
                <a:gd name="connsiteX25" fmla="*/ 160683 w 284844"/>
                <a:gd name="connsiteY25" fmla="*/ 191398 h 245976"/>
                <a:gd name="connsiteX26" fmla="*/ 151299 w 284844"/>
                <a:gd name="connsiteY26" fmla="*/ 207099 h 245976"/>
                <a:gd name="connsiteX27" fmla="*/ 127296 w 284844"/>
                <a:gd name="connsiteY27" fmla="*/ 200602 h 245976"/>
                <a:gd name="connsiteX28" fmla="*/ 80373 w 284844"/>
                <a:gd name="connsiteY28" fmla="*/ 104951 h 245976"/>
                <a:gd name="connsiteX29" fmla="*/ 74958 w 284844"/>
                <a:gd name="connsiteY29" fmla="*/ 95747 h 245976"/>
                <a:gd name="connsiteX30" fmla="*/ 77305 w 284844"/>
                <a:gd name="connsiteY30" fmla="*/ 84377 h 245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284844" h="245976">
                  <a:moveTo>
                    <a:pt x="12514" y="171365"/>
                  </a:moveTo>
                  <a:cubicBezTo>
                    <a:pt x="6920" y="174794"/>
                    <a:pt x="6559" y="194646"/>
                    <a:pt x="12514" y="219552"/>
                  </a:cubicBezTo>
                  <a:cubicBezTo>
                    <a:pt x="17928" y="242472"/>
                    <a:pt x="21358" y="246623"/>
                    <a:pt x="44458" y="245901"/>
                  </a:cubicBezTo>
                  <a:cubicBezTo>
                    <a:pt x="111955" y="243735"/>
                    <a:pt x="179092" y="248608"/>
                    <a:pt x="246408" y="243555"/>
                  </a:cubicBezTo>
                  <a:cubicBezTo>
                    <a:pt x="261026" y="242472"/>
                    <a:pt x="268426" y="224966"/>
                    <a:pt x="270772" y="209987"/>
                  </a:cubicBezTo>
                  <a:cubicBezTo>
                    <a:pt x="278713" y="157288"/>
                    <a:pt x="283405" y="104229"/>
                    <a:pt x="284669" y="50989"/>
                  </a:cubicBezTo>
                  <a:cubicBezTo>
                    <a:pt x="285390" y="26264"/>
                    <a:pt x="285030" y="12188"/>
                    <a:pt x="260305" y="6593"/>
                  </a:cubicBezTo>
                  <a:cubicBezTo>
                    <a:pt x="225473" y="-1168"/>
                    <a:pt x="181257" y="-626"/>
                    <a:pt x="145523" y="998"/>
                  </a:cubicBezTo>
                  <a:cubicBezTo>
                    <a:pt x="108346" y="2622"/>
                    <a:pt x="70988" y="3525"/>
                    <a:pt x="33810" y="4247"/>
                  </a:cubicBezTo>
                  <a:cubicBezTo>
                    <a:pt x="7822" y="4608"/>
                    <a:pt x="4754" y="5510"/>
                    <a:pt x="1686" y="32040"/>
                  </a:cubicBezTo>
                  <a:cubicBezTo>
                    <a:pt x="-2645" y="69037"/>
                    <a:pt x="2588" y="106034"/>
                    <a:pt x="3851" y="142850"/>
                  </a:cubicBezTo>
                  <a:cubicBezTo>
                    <a:pt x="5837" y="143753"/>
                    <a:pt x="4213" y="150069"/>
                    <a:pt x="6198" y="150791"/>
                  </a:cubicBezTo>
                  <a:cubicBezTo>
                    <a:pt x="9446" y="146640"/>
                    <a:pt x="15944" y="136714"/>
                    <a:pt x="19914" y="133285"/>
                  </a:cubicBezTo>
                  <a:cubicBezTo>
                    <a:pt x="23162" y="130398"/>
                    <a:pt x="27674" y="128232"/>
                    <a:pt x="31825" y="131842"/>
                  </a:cubicBezTo>
                  <a:cubicBezTo>
                    <a:pt x="35615" y="135271"/>
                    <a:pt x="31645" y="139782"/>
                    <a:pt x="29659" y="144114"/>
                  </a:cubicBezTo>
                  <a:cubicBezTo>
                    <a:pt x="27855" y="147362"/>
                    <a:pt x="14861" y="169019"/>
                    <a:pt x="12514" y="171365"/>
                  </a:cubicBezTo>
                  <a:close/>
                  <a:moveTo>
                    <a:pt x="77305" y="84377"/>
                  </a:moveTo>
                  <a:cubicBezTo>
                    <a:pt x="81816" y="81670"/>
                    <a:pt x="85787" y="83114"/>
                    <a:pt x="88313" y="87806"/>
                  </a:cubicBezTo>
                  <a:cubicBezTo>
                    <a:pt x="94269" y="98634"/>
                    <a:pt x="100405" y="109463"/>
                    <a:pt x="106180" y="120472"/>
                  </a:cubicBezTo>
                  <a:cubicBezTo>
                    <a:pt x="117911" y="143211"/>
                    <a:pt x="128017" y="167034"/>
                    <a:pt x="146065" y="193925"/>
                  </a:cubicBezTo>
                  <a:cubicBezTo>
                    <a:pt x="163571" y="141046"/>
                    <a:pt x="180535" y="94484"/>
                    <a:pt x="186130" y="44673"/>
                  </a:cubicBezTo>
                  <a:cubicBezTo>
                    <a:pt x="186491" y="41244"/>
                    <a:pt x="185408" y="37454"/>
                    <a:pt x="186130" y="34025"/>
                  </a:cubicBezTo>
                  <a:cubicBezTo>
                    <a:pt x="187032" y="29693"/>
                    <a:pt x="189559" y="25362"/>
                    <a:pt x="195154" y="26264"/>
                  </a:cubicBezTo>
                  <a:cubicBezTo>
                    <a:pt x="201470" y="27167"/>
                    <a:pt x="205441" y="31859"/>
                    <a:pt x="203275" y="37454"/>
                  </a:cubicBezTo>
                  <a:cubicBezTo>
                    <a:pt x="196056" y="56765"/>
                    <a:pt x="196056" y="77699"/>
                    <a:pt x="189739" y="97191"/>
                  </a:cubicBezTo>
                  <a:cubicBezTo>
                    <a:pt x="179633" y="128412"/>
                    <a:pt x="174219" y="161078"/>
                    <a:pt x="160683" y="191398"/>
                  </a:cubicBezTo>
                  <a:cubicBezTo>
                    <a:pt x="158156" y="196992"/>
                    <a:pt x="156713" y="202948"/>
                    <a:pt x="151299" y="207099"/>
                  </a:cubicBezTo>
                  <a:cubicBezTo>
                    <a:pt x="140470" y="215401"/>
                    <a:pt x="133432" y="213416"/>
                    <a:pt x="127296" y="200602"/>
                  </a:cubicBezTo>
                  <a:cubicBezTo>
                    <a:pt x="111775" y="168658"/>
                    <a:pt x="96074" y="136714"/>
                    <a:pt x="80373" y="104951"/>
                  </a:cubicBezTo>
                  <a:cubicBezTo>
                    <a:pt x="78748" y="101702"/>
                    <a:pt x="76582" y="98995"/>
                    <a:pt x="74958" y="95747"/>
                  </a:cubicBezTo>
                  <a:cubicBezTo>
                    <a:pt x="72612" y="91596"/>
                    <a:pt x="72793" y="87084"/>
                    <a:pt x="77305" y="84377"/>
                  </a:cubicBezTo>
                  <a:close/>
                </a:path>
              </a:pathLst>
            </a:custGeom>
            <a:solidFill>
              <a:srgbClr val="01A54E"/>
            </a:solidFill>
            <a:ln w="1804" cap="flat">
              <a:noFill/>
              <a:prstDash val="solid"/>
              <a:miter/>
            </a:ln>
          </p:spPr>
          <p:txBody>
            <a:bodyPr rtlCol="0" anchor="ctr"/>
            <a:lstStyle/>
            <a:p>
              <a:endParaRPr lang="en-US"/>
            </a:p>
          </p:txBody>
        </p:sp>
        <p:sp>
          <p:nvSpPr>
            <p:cNvPr id="53" name="Freeform 874">
              <a:extLst>
                <a:ext uri="{FF2B5EF4-FFF2-40B4-BE49-F238E27FC236}">
                  <a16:creationId xmlns:a16="http://schemas.microsoft.com/office/drawing/2014/main" id="{DB8A7D87-0827-AB88-469A-2D8005DF19C3}"/>
                </a:ext>
              </a:extLst>
            </p:cNvPr>
            <p:cNvSpPr/>
            <p:nvPr/>
          </p:nvSpPr>
          <p:spPr>
            <a:xfrm>
              <a:off x="7142385" y="1874941"/>
              <a:ext cx="423752" cy="76016"/>
            </a:xfrm>
            <a:custGeom>
              <a:avLst/>
              <a:gdLst>
                <a:gd name="connsiteX0" fmla="*/ 299045 w 423752"/>
                <a:gd name="connsiteY0" fmla="*/ 43675 h 76016"/>
                <a:gd name="connsiteX1" fmla="*/ 235518 w 423752"/>
                <a:gd name="connsiteY1" fmla="*/ 45660 h 76016"/>
                <a:gd name="connsiteX2" fmla="*/ 101065 w 423752"/>
                <a:gd name="connsiteY2" fmla="*/ 44938 h 76016"/>
                <a:gd name="connsiteX3" fmla="*/ 27613 w 423752"/>
                <a:gd name="connsiteY3" fmla="*/ 48728 h 76016"/>
                <a:gd name="connsiteX4" fmla="*/ 0 w 423752"/>
                <a:gd name="connsiteY4" fmla="*/ 45299 h 76016"/>
                <a:gd name="connsiteX5" fmla="*/ 1263 w 423752"/>
                <a:gd name="connsiteY5" fmla="*/ 59917 h 76016"/>
                <a:gd name="connsiteX6" fmla="*/ 21115 w 423752"/>
                <a:gd name="connsiteY6" fmla="*/ 75979 h 76016"/>
                <a:gd name="connsiteX7" fmla="*/ 119654 w 423752"/>
                <a:gd name="connsiteY7" fmla="*/ 72911 h 76016"/>
                <a:gd name="connsiteX8" fmla="*/ 377912 w 423752"/>
                <a:gd name="connsiteY8" fmla="*/ 71828 h 76016"/>
                <a:gd name="connsiteX9" fmla="*/ 396501 w 423752"/>
                <a:gd name="connsiteY9" fmla="*/ 71828 h 76016"/>
                <a:gd name="connsiteX10" fmla="*/ 410938 w 423752"/>
                <a:gd name="connsiteY10" fmla="*/ 59376 h 76016"/>
                <a:gd name="connsiteX11" fmla="*/ 411660 w 423752"/>
                <a:gd name="connsiteY11" fmla="*/ 55947 h 76016"/>
                <a:gd name="connsiteX12" fmla="*/ 411841 w 423752"/>
                <a:gd name="connsiteY12" fmla="*/ 54864 h 76016"/>
                <a:gd name="connsiteX13" fmla="*/ 412382 w 423752"/>
                <a:gd name="connsiteY13" fmla="*/ 52518 h 76016"/>
                <a:gd name="connsiteX14" fmla="*/ 412563 w 423752"/>
                <a:gd name="connsiteY14" fmla="*/ 51074 h 76016"/>
                <a:gd name="connsiteX15" fmla="*/ 412924 w 423752"/>
                <a:gd name="connsiteY15" fmla="*/ 48908 h 76016"/>
                <a:gd name="connsiteX16" fmla="*/ 413104 w 423752"/>
                <a:gd name="connsiteY16" fmla="*/ 47464 h 76016"/>
                <a:gd name="connsiteX17" fmla="*/ 413465 w 423752"/>
                <a:gd name="connsiteY17" fmla="*/ 45299 h 76016"/>
                <a:gd name="connsiteX18" fmla="*/ 413646 w 423752"/>
                <a:gd name="connsiteY18" fmla="*/ 44036 h 76016"/>
                <a:gd name="connsiteX19" fmla="*/ 414006 w 423752"/>
                <a:gd name="connsiteY19" fmla="*/ 41689 h 76016"/>
                <a:gd name="connsiteX20" fmla="*/ 414909 w 423752"/>
                <a:gd name="connsiteY20" fmla="*/ 37178 h 76016"/>
                <a:gd name="connsiteX21" fmla="*/ 414909 w 423752"/>
                <a:gd name="connsiteY21" fmla="*/ 36997 h 76016"/>
                <a:gd name="connsiteX22" fmla="*/ 415450 w 423752"/>
                <a:gd name="connsiteY22" fmla="*/ 33748 h 76016"/>
                <a:gd name="connsiteX23" fmla="*/ 415631 w 423752"/>
                <a:gd name="connsiteY23" fmla="*/ 32666 h 76016"/>
                <a:gd name="connsiteX24" fmla="*/ 416172 w 423752"/>
                <a:gd name="connsiteY24" fmla="*/ 30139 h 76016"/>
                <a:gd name="connsiteX25" fmla="*/ 416353 w 423752"/>
                <a:gd name="connsiteY25" fmla="*/ 29056 h 76016"/>
                <a:gd name="connsiteX26" fmla="*/ 416894 w 423752"/>
                <a:gd name="connsiteY26" fmla="*/ 26530 h 76016"/>
                <a:gd name="connsiteX27" fmla="*/ 417074 w 423752"/>
                <a:gd name="connsiteY27" fmla="*/ 25447 h 76016"/>
                <a:gd name="connsiteX28" fmla="*/ 417616 w 423752"/>
                <a:gd name="connsiteY28" fmla="*/ 22740 h 76016"/>
                <a:gd name="connsiteX29" fmla="*/ 417797 w 423752"/>
                <a:gd name="connsiteY29" fmla="*/ 22018 h 76016"/>
                <a:gd name="connsiteX30" fmla="*/ 418518 w 423752"/>
                <a:gd name="connsiteY30" fmla="*/ 18408 h 76016"/>
                <a:gd name="connsiteX31" fmla="*/ 418518 w 423752"/>
                <a:gd name="connsiteY31" fmla="*/ 18228 h 76016"/>
                <a:gd name="connsiteX32" fmla="*/ 419240 w 423752"/>
                <a:gd name="connsiteY32" fmla="*/ 14799 h 76016"/>
                <a:gd name="connsiteX33" fmla="*/ 419421 w 423752"/>
                <a:gd name="connsiteY33" fmla="*/ 13896 h 76016"/>
                <a:gd name="connsiteX34" fmla="*/ 420143 w 423752"/>
                <a:gd name="connsiteY34" fmla="*/ 11370 h 76016"/>
                <a:gd name="connsiteX35" fmla="*/ 420504 w 423752"/>
                <a:gd name="connsiteY35" fmla="*/ 10287 h 76016"/>
                <a:gd name="connsiteX36" fmla="*/ 421225 w 423752"/>
                <a:gd name="connsiteY36" fmla="*/ 7941 h 76016"/>
                <a:gd name="connsiteX37" fmla="*/ 421586 w 423752"/>
                <a:gd name="connsiteY37" fmla="*/ 6858 h 76016"/>
                <a:gd name="connsiteX38" fmla="*/ 422308 w 423752"/>
                <a:gd name="connsiteY38" fmla="*/ 4331 h 76016"/>
                <a:gd name="connsiteX39" fmla="*/ 422669 w 423752"/>
                <a:gd name="connsiteY39" fmla="*/ 3429 h 76016"/>
                <a:gd name="connsiteX40" fmla="*/ 423752 w 423752"/>
                <a:gd name="connsiteY40" fmla="*/ 0 h 76016"/>
                <a:gd name="connsiteX41" fmla="*/ 365820 w 423752"/>
                <a:gd name="connsiteY41" fmla="*/ 32485 h 76016"/>
                <a:gd name="connsiteX42" fmla="*/ 299045 w 423752"/>
                <a:gd name="connsiteY42" fmla="*/ 43675 h 760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23752" h="76016">
                  <a:moveTo>
                    <a:pt x="299045" y="43675"/>
                  </a:moveTo>
                  <a:cubicBezTo>
                    <a:pt x="277929" y="44577"/>
                    <a:pt x="256814" y="45299"/>
                    <a:pt x="235518" y="45660"/>
                  </a:cubicBezTo>
                  <a:cubicBezTo>
                    <a:pt x="190761" y="46201"/>
                    <a:pt x="146003" y="43675"/>
                    <a:pt x="101065" y="44938"/>
                  </a:cubicBezTo>
                  <a:cubicBezTo>
                    <a:pt x="76521" y="45660"/>
                    <a:pt x="52157" y="50533"/>
                    <a:pt x="27613" y="48728"/>
                  </a:cubicBezTo>
                  <a:cubicBezTo>
                    <a:pt x="18228" y="48006"/>
                    <a:pt x="9024" y="46923"/>
                    <a:pt x="0" y="45299"/>
                  </a:cubicBezTo>
                  <a:cubicBezTo>
                    <a:pt x="361" y="50172"/>
                    <a:pt x="902" y="55044"/>
                    <a:pt x="1263" y="59917"/>
                  </a:cubicBezTo>
                  <a:cubicBezTo>
                    <a:pt x="2166" y="71107"/>
                    <a:pt x="8663" y="76521"/>
                    <a:pt x="21115" y="75979"/>
                  </a:cubicBezTo>
                  <a:cubicBezTo>
                    <a:pt x="53961" y="74355"/>
                    <a:pt x="86808" y="74716"/>
                    <a:pt x="119654" y="72911"/>
                  </a:cubicBezTo>
                  <a:cubicBezTo>
                    <a:pt x="205740" y="68038"/>
                    <a:pt x="291826" y="66956"/>
                    <a:pt x="377912" y="71828"/>
                  </a:cubicBezTo>
                  <a:cubicBezTo>
                    <a:pt x="384048" y="72189"/>
                    <a:pt x="390365" y="71828"/>
                    <a:pt x="396501" y="71828"/>
                  </a:cubicBezTo>
                  <a:cubicBezTo>
                    <a:pt x="404803" y="71828"/>
                    <a:pt x="408953" y="67678"/>
                    <a:pt x="410938" y="59376"/>
                  </a:cubicBezTo>
                  <a:cubicBezTo>
                    <a:pt x="411119" y="58293"/>
                    <a:pt x="411480" y="57030"/>
                    <a:pt x="411660" y="55947"/>
                  </a:cubicBezTo>
                  <a:cubicBezTo>
                    <a:pt x="411660" y="55586"/>
                    <a:pt x="411841" y="55225"/>
                    <a:pt x="411841" y="54864"/>
                  </a:cubicBezTo>
                  <a:cubicBezTo>
                    <a:pt x="412022" y="54142"/>
                    <a:pt x="412202" y="53240"/>
                    <a:pt x="412382" y="52518"/>
                  </a:cubicBezTo>
                  <a:cubicBezTo>
                    <a:pt x="412382" y="51976"/>
                    <a:pt x="412563" y="51615"/>
                    <a:pt x="412563" y="51074"/>
                  </a:cubicBezTo>
                  <a:cubicBezTo>
                    <a:pt x="412743" y="50352"/>
                    <a:pt x="412924" y="49630"/>
                    <a:pt x="412924" y="48908"/>
                  </a:cubicBezTo>
                  <a:cubicBezTo>
                    <a:pt x="412924" y="48367"/>
                    <a:pt x="413104" y="48006"/>
                    <a:pt x="413104" y="47464"/>
                  </a:cubicBezTo>
                  <a:cubicBezTo>
                    <a:pt x="413285" y="46743"/>
                    <a:pt x="413465" y="46021"/>
                    <a:pt x="413465" y="45299"/>
                  </a:cubicBezTo>
                  <a:cubicBezTo>
                    <a:pt x="413465" y="44938"/>
                    <a:pt x="413646" y="44396"/>
                    <a:pt x="413646" y="44036"/>
                  </a:cubicBezTo>
                  <a:cubicBezTo>
                    <a:pt x="413826" y="43314"/>
                    <a:pt x="414006" y="42411"/>
                    <a:pt x="414006" y="41689"/>
                  </a:cubicBezTo>
                  <a:cubicBezTo>
                    <a:pt x="414367" y="40246"/>
                    <a:pt x="414548" y="38621"/>
                    <a:pt x="414909" y="37178"/>
                  </a:cubicBezTo>
                  <a:cubicBezTo>
                    <a:pt x="414909" y="37178"/>
                    <a:pt x="414909" y="36997"/>
                    <a:pt x="414909" y="36997"/>
                  </a:cubicBezTo>
                  <a:cubicBezTo>
                    <a:pt x="415089" y="35914"/>
                    <a:pt x="415270" y="34831"/>
                    <a:pt x="415450" y="33748"/>
                  </a:cubicBezTo>
                  <a:cubicBezTo>
                    <a:pt x="415450" y="33388"/>
                    <a:pt x="415631" y="33027"/>
                    <a:pt x="415631" y="32666"/>
                  </a:cubicBezTo>
                  <a:cubicBezTo>
                    <a:pt x="415811" y="31763"/>
                    <a:pt x="415992" y="31041"/>
                    <a:pt x="416172" y="30139"/>
                  </a:cubicBezTo>
                  <a:cubicBezTo>
                    <a:pt x="416172" y="29778"/>
                    <a:pt x="416353" y="29417"/>
                    <a:pt x="416353" y="29056"/>
                  </a:cubicBezTo>
                  <a:cubicBezTo>
                    <a:pt x="416533" y="28154"/>
                    <a:pt x="416714" y="27432"/>
                    <a:pt x="416894" y="26530"/>
                  </a:cubicBezTo>
                  <a:cubicBezTo>
                    <a:pt x="416894" y="26169"/>
                    <a:pt x="417074" y="25808"/>
                    <a:pt x="417074" y="25447"/>
                  </a:cubicBezTo>
                  <a:cubicBezTo>
                    <a:pt x="417255" y="24544"/>
                    <a:pt x="417436" y="23642"/>
                    <a:pt x="417616" y="22740"/>
                  </a:cubicBezTo>
                  <a:cubicBezTo>
                    <a:pt x="417616" y="22559"/>
                    <a:pt x="417797" y="22198"/>
                    <a:pt x="417797" y="22018"/>
                  </a:cubicBezTo>
                  <a:cubicBezTo>
                    <a:pt x="417977" y="20754"/>
                    <a:pt x="418338" y="19672"/>
                    <a:pt x="418518" y="18408"/>
                  </a:cubicBezTo>
                  <a:cubicBezTo>
                    <a:pt x="418518" y="18408"/>
                    <a:pt x="418518" y="18408"/>
                    <a:pt x="418518" y="18228"/>
                  </a:cubicBezTo>
                  <a:cubicBezTo>
                    <a:pt x="418699" y="17145"/>
                    <a:pt x="419060" y="15882"/>
                    <a:pt x="419240" y="14799"/>
                  </a:cubicBezTo>
                  <a:cubicBezTo>
                    <a:pt x="419240" y="14438"/>
                    <a:pt x="419421" y="14077"/>
                    <a:pt x="419421" y="13896"/>
                  </a:cubicBezTo>
                  <a:cubicBezTo>
                    <a:pt x="419601" y="12994"/>
                    <a:pt x="419782" y="12272"/>
                    <a:pt x="420143" y="11370"/>
                  </a:cubicBezTo>
                  <a:cubicBezTo>
                    <a:pt x="420323" y="11009"/>
                    <a:pt x="420323" y="10648"/>
                    <a:pt x="420504" y="10287"/>
                  </a:cubicBezTo>
                  <a:cubicBezTo>
                    <a:pt x="420684" y="9565"/>
                    <a:pt x="420865" y="8663"/>
                    <a:pt x="421225" y="7941"/>
                  </a:cubicBezTo>
                  <a:cubicBezTo>
                    <a:pt x="421406" y="7580"/>
                    <a:pt x="421406" y="7219"/>
                    <a:pt x="421586" y="6858"/>
                  </a:cubicBezTo>
                  <a:cubicBezTo>
                    <a:pt x="421767" y="5955"/>
                    <a:pt x="422128" y="5234"/>
                    <a:pt x="422308" y="4331"/>
                  </a:cubicBezTo>
                  <a:cubicBezTo>
                    <a:pt x="422489" y="3970"/>
                    <a:pt x="422489" y="3790"/>
                    <a:pt x="422669" y="3429"/>
                  </a:cubicBezTo>
                  <a:cubicBezTo>
                    <a:pt x="423030" y="2346"/>
                    <a:pt x="423391" y="1083"/>
                    <a:pt x="423752" y="0"/>
                  </a:cubicBezTo>
                  <a:cubicBezTo>
                    <a:pt x="405524" y="13536"/>
                    <a:pt x="387116" y="23642"/>
                    <a:pt x="365820" y="32485"/>
                  </a:cubicBezTo>
                  <a:cubicBezTo>
                    <a:pt x="345066" y="40787"/>
                    <a:pt x="321965" y="42592"/>
                    <a:pt x="299045" y="43675"/>
                  </a:cubicBezTo>
                  <a:close/>
                </a:path>
              </a:pathLst>
            </a:custGeom>
            <a:solidFill>
              <a:srgbClr val="FFFFFF"/>
            </a:solidFill>
            <a:ln w="1804" cap="flat">
              <a:noFill/>
              <a:prstDash val="solid"/>
              <a:miter/>
            </a:ln>
          </p:spPr>
          <p:txBody>
            <a:bodyPr rtlCol="0" anchor="ctr"/>
            <a:lstStyle/>
            <a:p>
              <a:endParaRPr lang="en-US"/>
            </a:p>
          </p:txBody>
        </p:sp>
        <p:sp>
          <p:nvSpPr>
            <p:cNvPr id="54" name="Freeform 875">
              <a:extLst>
                <a:ext uri="{FF2B5EF4-FFF2-40B4-BE49-F238E27FC236}">
                  <a16:creationId xmlns:a16="http://schemas.microsoft.com/office/drawing/2014/main" id="{7789D3AD-F0DC-336B-4EBC-0D3AE9346C89}"/>
                </a:ext>
              </a:extLst>
            </p:cNvPr>
            <p:cNvSpPr/>
            <p:nvPr/>
          </p:nvSpPr>
          <p:spPr>
            <a:xfrm>
              <a:off x="7631625" y="2196089"/>
              <a:ext cx="296428" cy="708030"/>
            </a:xfrm>
            <a:custGeom>
              <a:avLst/>
              <a:gdLst>
                <a:gd name="connsiteX0" fmla="*/ 253229 w 296428"/>
                <a:gd name="connsiteY0" fmla="*/ 185621 h 708030"/>
                <a:gd name="connsiteX1" fmla="*/ 233016 w 296428"/>
                <a:gd name="connsiteY1" fmla="*/ 180027 h 708030"/>
                <a:gd name="connsiteX2" fmla="*/ 130146 w 296428"/>
                <a:gd name="connsiteY2" fmla="*/ 184539 h 708030"/>
                <a:gd name="connsiteX3" fmla="*/ 109753 w 296428"/>
                <a:gd name="connsiteY3" fmla="*/ 189051 h 708030"/>
                <a:gd name="connsiteX4" fmla="*/ 85209 w 296428"/>
                <a:gd name="connsiteY4" fmla="*/ 151873 h 708030"/>
                <a:gd name="connsiteX5" fmla="*/ 91705 w 296428"/>
                <a:gd name="connsiteY5" fmla="*/ 94121 h 708030"/>
                <a:gd name="connsiteX6" fmla="*/ 131590 w 296428"/>
                <a:gd name="connsiteY6" fmla="*/ 36550 h 708030"/>
                <a:gd name="connsiteX7" fmla="*/ 123469 w 296428"/>
                <a:gd name="connsiteY7" fmla="*/ 2982 h 708030"/>
                <a:gd name="connsiteX8" fmla="*/ 83584 w 296428"/>
                <a:gd name="connsiteY8" fmla="*/ 10021 h 708030"/>
                <a:gd name="connsiteX9" fmla="*/ 3273 w 296428"/>
                <a:gd name="connsiteY9" fmla="*/ 105311 h 708030"/>
                <a:gd name="connsiteX10" fmla="*/ 2371 w 296428"/>
                <a:gd name="connsiteY10" fmla="*/ 128051 h 708030"/>
                <a:gd name="connsiteX11" fmla="*/ 57596 w 296428"/>
                <a:gd name="connsiteY11" fmla="*/ 221175 h 708030"/>
                <a:gd name="connsiteX12" fmla="*/ 75643 w 296428"/>
                <a:gd name="connsiteY12" fmla="*/ 269000 h 708030"/>
                <a:gd name="connsiteX13" fmla="*/ 74741 w 296428"/>
                <a:gd name="connsiteY13" fmla="*/ 293003 h 708030"/>
                <a:gd name="connsiteX14" fmla="*/ 62649 w 296428"/>
                <a:gd name="connsiteY14" fmla="*/ 463371 h 708030"/>
                <a:gd name="connsiteX15" fmla="*/ 45143 w 296428"/>
                <a:gd name="connsiteY15" fmla="*/ 678676 h 708030"/>
                <a:gd name="connsiteX16" fmla="*/ 71673 w 296428"/>
                <a:gd name="connsiteY16" fmla="*/ 704483 h 708030"/>
                <a:gd name="connsiteX17" fmla="*/ 85028 w 296428"/>
                <a:gd name="connsiteY17" fmla="*/ 703942 h 708030"/>
                <a:gd name="connsiteX18" fmla="*/ 106685 w 296428"/>
                <a:gd name="connsiteY18" fmla="*/ 685173 h 708030"/>
                <a:gd name="connsiteX19" fmla="*/ 111016 w 296428"/>
                <a:gd name="connsiteY19" fmla="*/ 661531 h 708030"/>
                <a:gd name="connsiteX20" fmla="*/ 135380 w 296428"/>
                <a:gd name="connsiteY20" fmla="*/ 514084 h 708030"/>
                <a:gd name="connsiteX21" fmla="*/ 155232 w 296428"/>
                <a:gd name="connsiteY21" fmla="*/ 453084 h 708030"/>
                <a:gd name="connsiteX22" fmla="*/ 192229 w 296428"/>
                <a:gd name="connsiteY22" fmla="*/ 448572 h 708030"/>
                <a:gd name="connsiteX23" fmla="*/ 208111 w 296428"/>
                <a:gd name="connsiteY23" fmla="*/ 616593 h 708030"/>
                <a:gd name="connsiteX24" fmla="*/ 214788 w 296428"/>
                <a:gd name="connsiteY24" fmla="*/ 685534 h 708030"/>
                <a:gd name="connsiteX25" fmla="*/ 238972 w 296428"/>
                <a:gd name="connsiteY25" fmla="*/ 707912 h 708030"/>
                <a:gd name="connsiteX26" fmla="*/ 265862 w 296428"/>
                <a:gd name="connsiteY26" fmla="*/ 682285 h 708030"/>
                <a:gd name="connsiteX27" fmla="*/ 250883 w 296428"/>
                <a:gd name="connsiteY27" fmla="*/ 382338 h 708030"/>
                <a:gd name="connsiteX28" fmla="*/ 234280 w 296428"/>
                <a:gd name="connsiteY28" fmla="*/ 260157 h 708030"/>
                <a:gd name="connsiteX29" fmla="*/ 241679 w 296428"/>
                <a:gd name="connsiteY29" fmla="*/ 245539 h 708030"/>
                <a:gd name="connsiteX30" fmla="*/ 249800 w 296428"/>
                <a:gd name="connsiteY30" fmla="*/ 258713 h 708030"/>
                <a:gd name="connsiteX31" fmla="*/ 255215 w 296428"/>
                <a:gd name="connsiteY31" fmla="*/ 322421 h 708030"/>
                <a:gd name="connsiteX32" fmla="*/ 272360 w 296428"/>
                <a:gd name="connsiteY32" fmla="*/ 457054 h 708030"/>
                <a:gd name="connsiteX33" fmla="*/ 295099 w 296428"/>
                <a:gd name="connsiteY33" fmla="*/ 426013 h 708030"/>
                <a:gd name="connsiteX34" fmla="*/ 260087 w 296428"/>
                <a:gd name="connsiteY34" fmla="*/ 199879 h 708030"/>
                <a:gd name="connsiteX35" fmla="*/ 253229 w 296428"/>
                <a:gd name="connsiteY35" fmla="*/ 185621 h 7080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296428" h="708030">
                  <a:moveTo>
                    <a:pt x="253229" y="185621"/>
                  </a:moveTo>
                  <a:cubicBezTo>
                    <a:pt x="248357" y="177861"/>
                    <a:pt x="242040" y="175335"/>
                    <a:pt x="233016" y="180027"/>
                  </a:cubicBezTo>
                  <a:cubicBezTo>
                    <a:pt x="200170" y="197533"/>
                    <a:pt x="164436" y="195006"/>
                    <a:pt x="130146" y="184539"/>
                  </a:cubicBezTo>
                  <a:cubicBezTo>
                    <a:pt x="121664" y="182012"/>
                    <a:pt x="115889" y="176959"/>
                    <a:pt x="109753" y="189051"/>
                  </a:cubicBezTo>
                  <a:cubicBezTo>
                    <a:pt x="107226" y="193923"/>
                    <a:pt x="92788" y="163965"/>
                    <a:pt x="85209" y="151873"/>
                  </a:cubicBezTo>
                  <a:cubicBezTo>
                    <a:pt x="70229" y="128411"/>
                    <a:pt x="71492" y="123539"/>
                    <a:pt x="91705" y="94121"/>
                  </a:cubicBezTo>
                  <a:cubicBezTo>
                    <a:pt x="109211" y="73006"/>
                    <a:pt x="117152" y="55139"/>
                    <a:pt x="131590" y="36550"/>
                  </a:cubicBezTo>
                  <a:cubicBezTo>
                    <a:pt x="139712" y="26083"/>
                    <a:pt x="132673" y="9479"/>
                    <a:pt x="123469" y="2982"/>
                  </a:cubicBezTo>
                  <a:cubicBezTo>
                    <a:pt x="113362" y="-4056"/>
                    <a:pt x="94412" y="2621"/>
                    <a:pt x="83584" y="10021"/>
                  </a:cubicBezTo>
                  <a:cubicBezTo>
                    <a:pt x="48031" y="34385"/>
                    <a:pt x="27998" y="71743"/>
                    <a:pt x="3273" y="105311"/>
                  </a:cubicBezTo>
                  <a:cubicBezTo>
                    <a:pt x="-2321" y="112891"/>
                    <a:pt x="566" y="120110"/>
                    <a:pt x="2371" y="128051"/>
                  </a:cubicBezTo>
                  <a:cubicBezTo>
                    <a:pt x="11214" y="164867"/>
                    <a:pt x="33774" y="193743"/>
                    <a:pt x="57596" y="221175"/>
                  </a:cubicBezTo>
                  <a:cubicBezTo>
                    <a:pt x="70590" y="235974"/>
                    <a:pt x="75282" y="251134"/>
                    <a:pt x="75643" y="269000"/>
                  </a:cubicBezTo>
                  <a:cubicBezTo>
                    <a:pt x="75824" y="276941"/>
                    <a:pt x="75463" y="285063"/>
                    <a:pt x="74741" y="293003"/>
                  </a:cubicBezTo>
                  <a:cubicBezTo>
                    <a:pt x="70771" y="349853"/>
                    <a:pt x="66078" y="406521"/>
                    <a:pt x="62649" y="463371"/>
                  </a:cubicBezTo>
                  <a:cubicBezTo>
                    <a:pt x="59581" y="514806"/>
                    <a:pt x="44421" y="658102"/>
                    <a:pt x="45143" y="678676"/>
                  </a:cubicBezTo>
                  <a:cubicBezTo>
                    <a:pt x="45865" y="701957"/>
                    <a:pt x="48211" y="704303"/>
                    <a:pt x="71673" y="704483"/>
                  </a:cubicBezTo>
                  <a:cubicBezTo>
                    <a:pt x="76185" y="704483"/>
                    <a:pt x="80516" y="703762"/>
                    <a:pt x="85028" y="703942"/>
                  </a:cubicBezTo>
                  <a:cubicBezTo>
                    <a:pt x="98022" y="704303"/>
                    <a:pt x="104519" y="697264"/>
                    <a:pt x="106685" y="685173"/>
                  </a:cubicBezTo>
                  <a:cubicBezTo>
                    <a:pt x="108129" y="677232"/>
                    <a:pt x="109753" y="669472"/>
                    <a:pt x="111016" y="661531"/>
                  </a:cubicBezTo>
                  <a:cubicBezTo>
                    <a:pt x="119137" y="612442"/>
                    <a:pt x="127078" y="563173"/>
                    <a:pt x="135380" y="514084"/>
                  </a:cubicBezTo>
                  <a:cubicBezTo>
                    <a:pt x="139351" y="491164"/>
                    <a:pt x="141696" y="472575"/>
                    <a:pt x="155232" y="453084"/>
                  </a:cubicBezTo>
                  <a:cubicBezTo>
                    <a:pt x="166602" y="436661"/>
                    <a:pt x="180137" y="432870"/>
                    <a:pt x="192229" y="448572"/>
                  </a:cubicBezTo>
                  <a:cubicBezTo>
                    <a:pt x="203780" y="463551"/>
                    <a:pt x="207208" y="577430"/>
                    <a:pt x="208111" y="616593"/>
                  </a:cubicBezTo>
                  <a:cubicBezTo>
                    <a:pt x="208472" y="639693"/>
                    <a:pt x="209194" y="662974"/>
                    <a:pt x="214788" y="685534"/>
                  </a:cubicBezTo>
                  <a:cubicBezTo>
                    <a:pt x="219661" y="704844"/>
                    <a:pt x="224534" y="708815"/>
                    <a:pt x="238972" y="707912"/>
                  </a:cubicBezTo>
                  <a:cubicBezTo>
                    <a:pt x="257561" y="706830"/>
                    <a:pt x="263878" y="701235"/>
                    <a:pt x="265862" y="682285"/>
                  </a:cubicBezTo>
                  <a:cubicBezTo>
                    <a:pt x="268209" y="661170"/>
                    <a:pt x="259185" y="461024"/>
                    <a:pt x="250883" y="382338"/>
                  </a:cubicBezTo>
                  <a:cubicBezTo>
                    <a:pt x="246552" y="341731"/>
                    <a:pt x="242762" y="302208"/>
                    <a:pt x="234280" y="260157"/>
                  </a:cubicBezTo>
                  <a:cubicBezTo>
                    <a:pt x="233919" y="253841"/>
                    <a:pt x="233197" y="246441"/>
                    <a:pt x="241679" y="245539"/>
                  </a:cubicBezTo>
                  <a:cubicBezTo>
                    <a:pt x="251605" y="244456"/>
                    <a:pt x="249800" y="252938"/>
                    <a:pt x="249800" y="258713"/>
                  </a:cubicBezTo>
                  <a:cubicBezTo>
                    <a:pt x="249981" y="280009"/>
                    <a:pt x="252327" y="301305"/>
                    <a:pt x="255215" y="322421"/>
                  </a:cubicBezTo>
                  <a:cubicBezTo>
                    <a:pt x="261170" y="366276"/>
                    <a:pt x="266404" y="410131"/>
                    <a:pt x="272360" y="457054"/>
                  </a:cubicBezTo>
                  <a:cubicBezTo>
                    <a:pt x="286798" y="447489"/>
                    <a:pt x="294377" y="436299"/>
                    <a:pt x="295099" y="426013"/>
                  </a:cubicBezTo>
                  <a:cubicBezTo>
                    <a:pt x="301596" y="348770"/>
                    <a:pt x="283368" y="273512"/>
                    <a:pt x="260087" y="199879"/>
                  </a:cubicBezTo>
                  <a:cubicBezTo>
                    <a:pt x="258824" y="194645"/>
                    <a:pt x="255936" y="189953"/>
                    <a:pt x="253229" y="185621"/>
                  </a:cubicBezTo>
                  <a:close/>
                </a:path>
              </a:pathLst>
            </a:custGeom>
            <a:solidFill>
              <a:srgbClr val="EE1765"/>
            </a:solidFill>
            <a:ln w="1804" cap="flat">
              <a:noFill/>
              <a:prstDash val="solid"/>
              <a:miter/>
            </a:ln>
          </p:spPr>
          <p:txBody>
            <a:bodyPr rtlCol="0" anchor="ctr"/>
            <a:lstStyle/>
            <a:p>
              <a:endParaRPr lang="en-US"/>
            </a:p>
          </p:txBody>
        </p:sp>
        <p:sp>
          <p:nvSpPr>
            <p:cNvPr id="55" name="Freeform 876">
              <a:extLst>
                <a:ext uri="{FF2B5EF4-FFF2-40B4-BE49-F238E27FC236}">
                  <a16:creationId xmlns:a16="http://schemas.microsoft.com/office/drawing/2014/main" id="{7E966ABF-4307-F7E6-005F-F5A7DD6DA73C}"/>
                </a:ext>
              </a:extLst>
            </p:cNvPr>
            <p:cNvSpPr/>
            <p:nvPr/>
          </p:nvSpPr>
          <p:spPr>
            <a:xfrm>
              <a:off x="6610327" y="2360243"/>
              <a:ext cx="385459" cy="539914"/>
            </a:xfrm>
            <a:custGeom>
              <a:avLst/>
              <a:gdLst>
                <a:gd name="connsiteX0" fmla="*/ 379919 w 385459"/>
                <a:gd name="connsiteY0" fmla="*/ 70015 h 539914"/>
                <a:gd name="connsiteX1" fmla="*/ 376671 w 385459"/>
                <a:gd name="connsiteY1" fmla="*/ 33559 h 539914"/>
                <a:gd name="connsiteX2" fmla="*/ 341839 w 385459"/>
                <a:gd name="connsiteY2" fmla="*/ 42583 h 539914"/>
                <a:gd name="connsiteX3" fmla="*/ 296180 w 385459"/>
                <a:gd name="connsiteY3" fmla="*/ 91130 h 539914"/>
                <a:gd name="connsiteX4" fmla="*/ 256295 w 385459"/>
                <a:gd name="connsiteY4" fmla="*/ 87701 h 539914"/>
                <a:gd name="connsiteX5" fmla="*/ 228141 w 385459"/>
                <a:gd name="connsiteY5" fmla="*/ 45651 h 539914"/>
                <a:gd name="connsiteX6" fmla="*/ 144040 w 385459"/>
                <a:gd name="connsiteY6" fmla="*/ 1435 h 539914"/>
                <a:gd name="connsiteX7" fmla="*/ 117511 w 385459"/>
                <a:gd name="connsiteY7" fmla="*/ 1435 h 539914"/>
                <a:gd name="connsiteX8" fmla="*/ 55428 w 385459"/>
                <a:gd name="connsiteY8" fmla="*/ 32657 h 539914"/>
                <a:gd name="connsiteX9" fmla="*/ 41351 w 385459"/>
                <a:gd name="connsiteY9" fmla="*/ 61171 h 539914"/>
                <a:gd name="connsiteX10" fmla="*/ 17528 w 385459"/>
                <a:gd name="connsiteY10" fmla="*/ 145814 h 539914"/>
                <a:gd name="connsiteX11" fmla="*/ 22 w 385459"/>
                <a:gd name="connsiteY11" fmla="*/ 264385 h 539914"/>
                <a:gd name="connsiteX12" fmla="*/ 29259 w 385459"/>
                <a:gd name="connsiteY12" fmla="*/ 291095 h 539914"/>
                <a:gd name="connsiteX13" fmla="*/ 36298 w 385459"/>
                <a:gd name="connsiteY13" fmla="*/ 171621 h 539914"/>
                <a:gd name="connsiteX14" fmla="*/ 56150 w 385459"/>
                <a:gd name="connsiteY14" fmla="*/ 96364 h 539914"/>
                <a:gd name="connsiteX15" fmla="*/ 62466 w 385459"/>
                <a:gd name="connsiteY15" fmla="*/ 111163 h 539914"/>
                <a:gd name="connsiteX16" fmla="*/ 46765 w 385459"/>
                <a:gd name="connsiteY16" fmla="*/ 283515 h 539914"/>
                <a:gd name="connsiteX17" fmla="*/ 40087 w 385459"/>
                <a:gd name="connsiteY17" fmla="*/ 389995 h 539914"/>
                <a:gd name="connsiteX18" fmla="*/ 32508 w 385459"/>
                <a:gd name="connsiteY18" fmla="*/ 474998 h 539914"/>
                <a:gd name="connsiteX19" fmla="*/ 32147 w 385459"/>
                <a:gd name="connsiteY19" fmla="*/ 517770 h 539914"/>
                <a:gd name="connsiteX20" fmla="*/ 66076 w 385459"/>
                <a:gd name="connsiteY20" fmla="*/ 537081 h 539914"/>
                <a:gd name="connsiteX21" fmla="*/ 90078 w 385459"/>
                <a:gd name="connsiteY21" fmla="*/ 504415 h 539914"/>
                <a:gd name="connsiteX22" fmla="*/ 108848 w 385459"/>
                <a:gd name="connsiteY22" fmla="*/ 332063 h 539914"/>
                <a:gd name="connsiteX23" fmla="*/ 111014 w 385459"/>
                <a:gd name="connsiteY23" fmla="*/ 316181 h 539914"/>
                <a:gd name="connsiteX24" fmla="*/ 143318 w 385459"/>
                <a:gd name="connsiteY24" fmla="*/ 293802 h 539914"/>
                <a:gd name="connsiteX25" fmla="*/ 170028 w 385459"/>
                <a:gd name="connsiteY25" fmla="*/ 315459 h 539914"/>
                <a:gd name="connsiteX26" fmla="*/ 179233 w 385459"/>
                <a:gd name="connsiteY26" fmla="*/ 514702 h 539914"/>
                <a:gd name="connsiteX27" fmla="*/ 211898 w 385459"/>
                <a:gd name="connsiteY27" fmla="*/ 539607 h 539914"/>
                <a:gd name="connsiteX28" fmla="*/ 234638 w 385459"/>
                <a:gd name="connsiteY28" fmla="*/ 512175 h 539914"/>
                <a:gd name="connsiteX29" fmla="*/ 234819 w 385459"/>
                <a:gd name="connsiteY29" fmla="*/ 485465 h 539914"/>
                <a:gd name="connsiteX30" fmla="*/ 222546 w 385459"/>
                <a:gd name="connsiteY30" fmla="*/ 216379 h 539914"/>
                <a:gd name="connsiteX31" fmla="*/ 204318 w 385459"/>
                <a:gd name="connsiteY31" fmla="*/ 140219 h 539914"/>
                <a:gd name="connsiteX32" fmla="*/ 203236 w 385459"/>
                <a:gd name="connsiteY32" fmla="*/ 130654 h 539914"/>
                <a:gd name="connsiteX33" fmla="*/ 214967 w 385459"/>
                <a:gd name="connsiteY33" fmla="*/ 130834 h 539914"/>
                <a:gd name="connsiteX34" fmla="*/ 252144 w 385459"/>
                <a:gd name="connsiteY34" fmla="*/ 156642 h 539914"/>
                <a:gd name="connsiteX35" fmla="*/ 314046 w 385459"/>
                <a:gd name="connsiteY35" fmla="*/ 150325 h 539914"/>
                <a:gd name="connsiteX36" fmla="*/ 356638 w 385459"/>
                <a:gd name="connsiteY36" fmla="*/ 102500 h 539914"/>
                <a:gd name="connsiteX37" fmla="*/ 379919 w 385459"/>
                <a:gd name="connsiteY37" fmla="*/ 70015 h 539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385459" h="539914">
                  <a:moveTo>
                    <a:pt x="379919" y="70015"/>
                  </a:moveTo>
                  <a:cubicBezTo>
                    <a:pt x="387860" y="55396"/>
                    <a:pt x="387680" y="40778"/>
                    <a:pt x="376671" y="33559"/>
                  </a:cubicBezTo>
                  <a:cubicBezTo>
                    <a:pt x="361691" y="23994"/>
                    <a:pt x="350322" y="33740"/>
                    <a:pt x="341839" y="42583"/>
                  </a:cubicBezTo>
                  <a:cubicBezTo>
                    <a:pt x="326680" y="58825"/>
                    <a:pt x="312061" y="75609"/>
                    <a:pt x="296180" y="91130"/>
                  </a:cubicBezTo>
                  <a:cubicBezTo>
                    <a:pt x="280839" y="106109"/>
                    <a:pt x="268747" y="104846"/>
                    <a:pt x="256295" y="87701"/>
                  </a:cubicBezTo>
                  <a:cubicBezTo>
                    <a:pt x="246369" y="74166"/>
                    <a:pt x="237706" y="59547"/>
                    <a:pt x="228141" y="45651"/>
                  </a:cubicBezTo>
                  <a:cubicBezTo>
                    <a:pt x="207748" y="16595"/>
                    <a:pt x="183384" y="-5062"/>
                    <a:pt x="144040" y="1435"/>
                  </a:cubicBezTo>
                  <a:cubicBezTo>
                    <a:pt x="135378" y="2879"/>
                    <a:pt x="125993" y="3420"/>
                    <a:pt x="117511" y="1435"/>
                  </a:cubicBezTo>
                  <a:cubicBezTo>
                    <a:pt x="87733" y="-5243"/>
                    <a:pt x="70948" y="12444"/>
                    <a:pt x="55428" y="32657"/>
                  </a:cubicBezTo>
                  <a:cubicBezTo>
                    <a:pt x="48931" y="41139"/>
                    <a:pt x="45141" y="51245"/>
                    <a:pt x="41351" y="61171"/>
                  </a:cubicBezTo>
                  <a:cubicBezTo>
                    <a:pt x="31064" y="88784"/>
                    <a:pt x="22942" y="117118"/>
                    <a:pt x="17528" y="145814"/>
                  </a:cubicBezTo>
                  <a:cubicBezTo>
                    <a:pt x="10309" y="184977"/>
                    <a:pt x="564" y="224139"/>
                    <a:pt x="22" y="264385"/>
                  </a:cubicBezTo>
                  <a:cubicBezTo>
                    <a:pt x="-339" y="286944"/>
                    <a:pt x="3451" y="290012"/>
                    <a:pt x="29259" y="291095"/>
                  </a:cubicBezTo>
                  <a:cubicBezTo>
                    <a:pt x="33410" y="251391"/>
                    <a:pt x="34673" y="211506"/>
                    <a:pt x="36298" y="171621"/>
                  </a:cubicBezTo>
                  <a:cubicBezTo>
                    <a:pt x="37019" y="150325"/>
                    <a:pt x="47848" y="94920"/>
                    <a:pt x="56150" y="96364"/>
                  </a:cubicBezTo>
                  <a:cubicBezTo>
                    <a:pt x="64632" y="97808"/>
                    <a:pt x="63730" y="104846"/>
                    <a:pt x="62466" y="111163"/>
                  </a:cubicBezTo>
                  <a:cubicBezTo>
                    <a:pt x="51457" y="168192"/>
                    <a:pt x="48209" y="225764"/>
                    <a:pt x="46765" y="283515"/>
                  </a:cubicBezTo>
                  <a:cubicBezTo>
                    <a:pt x="45862" y="319068"/>
                    <a:pt x="43877" y="354622"/>
                    <a:pt x="40087" y="389995"/>
                  </a:cubicBezTo>
                  <a:cubicBezTo>
                    <a:pt x="37019" y="418329"/>
                    <a:pt x="34493" y="446663"/>
                    <a:pt x="32508" y="474998"/>
                  </a:cubicBezTo>
                  <a:cubicBezTo>
                    <a:pt x="31424" y="489255"/>
                    <a:pt x="31786" y="503513"/>
                    <a:pt x="32147" y="517770"/>
                  </a:cubicBezTo>
                  <a:cubicBezTo>
                    <a:pt x="32327" y="524086"/>
                    <a:pt x="30342" y="537081"/>
                    <a:pt x="66076" y="537081"/>
                  </a:cubicBezTo>
                  <a:cubicBezTo>
                    <a:pt x="90259" y="537081"/>
                    <a:pt x="89176" y="513619"/>
                    <a:pt x="90078" y="504415"/>
                  </a:cubicBezTo>
                  <a:cubicBezTo>
                    <a:pt x="96576" y="447024"/>
                    <a:pt x="102712" y="389453"/>
                    <a:pt x="108848" y="332063"/>
                  </a:cubicBezTo>
                  <a:cubicBezTo>
                    <a:pt x="109389" y="326829"/>
                    <a:pt x="109389" y="321234"/>
                    <a:pt x="111014" y="316181"/>
                  </a:cubicBezTo>
                  <a:cubicBezTo>
                    <a:pt x="114804" y="303909"/>
                    <a:pt x="126173" y="293802"/>
                    <a:pt x="143318" y="293802"/>
                  </a:cubicBezTo>
                  <a:cubicBezTo>
                    <a:pt x="157937" y="293802"/>
                    <a:pt x="166600" y="305533"/>
                    <a:pt x="170028" y="315459"/>
                  </a:cubicBezTo>
                  <a:cubicBezTo>
                    <a:pt x="176345" y="334409"/>
                    <a:pt x="174901" y="459297"/>
                    <a:pt x="179233" y="514702"/>
                  </a:cubicBezTo>
                  <a:cubicBezTo>
                    <a:pt x="183203" y="536900"/>
                    <a:pt x="189339" y="541231"/>
                    <a:pt x="211898" y="539607"/>
                  </a:cubicBezTo>
                  <a:cubicBezTo>
                    <a:pt x="231750" y="538164"/>
                    <a:pt x="233194" y="536539"/>
                    <a:pt x="234638" y="512175"/>
                  </a:cubicBezTo>
                  <a:cubicBezTo>
                    <a:pt x="235180" y="503332"/>
                    <a:pt x="235540" y="494308"/>
                    <a:pt x="234819" y="485465"/>
                  </a:cubicBezTo>
                  <a:cubicBezTo>
                    <a:pt x="233014" y="458935"/>
                    <a:pt x="225614" y="279364"/>
                    <a:pt x="222546" y="216379"/>
                  </a:cubicBezTo>
                  <a:cubicBezTo>
                    <a:pt x="221283" y="190210"/>
                    <a:pt x="223268" y="162598"/>
                    <a:pt x="204318" y="140219"/>
                  </a:cubicBezTo>
                  <a:cubicBezTo>
                    <a:pt x="201972" y="137512"/>
                    <a:pt x="200529" y="133902"/>
                    <a:pt x="203236" y="130654"/>
                  </a:cubicBezTo>
                  <a:cubicBezTo>
                    <a:pt x="207025" y="126142"/>
                    <a:pt x="211357" y="128308"/>
                    <a:pt x="214967" y="130834"/>
                  </a:cubicBezTo>
                  <a:cubicBezTo>
                    <a:pt x="227419" y="139317"/>
                    <a:pt x="239691" y="148160"/>
                    <a:pt x="252144" y="156642"/>
                  </a:cubicBezTo>
                  <a:cubicBezTo>
                    <a:pt x="279756" y="175411"/>
                    <a:pt x="290946" y="174509"/>
                    <a:pt x="314046" y="150325"/>
                  </a:cubicBezTo>
                  <a:cubicBezTo>
                    <a:pt x="328845" y="134985"/>
                    <a:pt x="342922" y="118923"/>
                    <a:pt x="356638" y="102500"/>
                  </a:cubicBezTo>
                  <a:cubicBezTo>
                    <a:pt x="365481" y="92393"/>
                    <a:pt x="373603" y="81745"/>
                    <a:pt x="379919" y="70015"/>
                  </a:cubicBezTo>
                  <a:close/>
                </a:path>
              </a:pathLst>
            </a:custGeom>
            <a:solidFill>
              <a:srgbClr val="01A54E"/>
            </a:solidFill>
            <a:ln w="1804" cap="flat">
              <a:noFill/>
              <a:prstDash val="solid"/>
              <a:miter/>
            </a:ln>
          </p:spPr>
          <p:txBody>
            <a:bodyPr rtlCol="0" anchor="ctr"/>
            <a:lstStyle/>
            <a:p>
              <a:endParaRPr lang="en-US"/>
            </a:p>
          </p:txBody>
        </p:sp>
        <p:sp>
          <p:nvSpPr>
            <p:cNvPr id="56" name="Freeform 877">
              <a:extLst>
                <a:ext uri="{FF2B5EF4-FFF2-40B4-BE49-F238E27FC236}">
                  <a16:creationId xmlns:a16="http://schemas.microsoft.com/office/drawing/2014/main" id="{0014FBAF-A212-CD15-11F5-2B557A3E8D8D}"/>
                </a:ext>
              </a:extLst>
            </p:cNvPr>
            <p:cNvSpPr/>
            <p:nvPr/>
          </p:nvSpPr>
          <p:spPr>
            <a:xfrm>
              <a:off x="7080079" y="2520461"/>
              <a:ext cx="255971" cy="225964"/>
            </a:xfrm>
            <a:custGeom>
              <a:avLst/>
              <a:gdLst>
                <a:gd name="connsiteX0" fmla="*/ 59960 w 255971"/>
                <a:gd name="connsiteY0" fmla="*/ 222559 h 225964"/>
                <a:gd name="connsiteX1" fmla="*/ 129081 w 255971"/>
                <a:gd name="connsiteY1" fmla="*/ 225626 h 225964"/>
                <a:gd name="connsiteX2" fmla="*/ 216972 w 255971"/>
                <a:gd name="connsiteY2" fmla="*/ 222919 h 225964"/>
                <a:gd name="connsiteX3" fmla="*/ 255232 w 255971"/>
                <a:gd name="connsiteY3" fmla="*/ 181410 h 225964"/>
                <a:gd name="connsiteX4" fmla="*/ 255955 w 255971"/>
                <a:gd name="connsiteY4" fmla="*/ 48221 h 225964"/>
                <a:gd name="connsiteX5" fmla="*/ 236102 w 255971"/>
                <a:gd name="connsiteY5" fmla="*/ 9780 h 225964"/>
                <a:gd name="connsiteX6" fmla="*/ 183043 w 255971"/>
                <a:gd name="connsiteY6" fmla="*/ 1659 h 225964"/>
                <a:gd name="connsiteX7" fmla="*/ 28377 w 255971"/>
                <a:gd name="connsiteY7" fmla="*/ 395 h 225964"/>
                <a:gd name="connsiteX8" fmla="*/ 223 w 255971"/>
                <a:gd name="connsiteY8" fmla="*/ 22774 h 225964"/>
                <a:gd name="connsiteX9" fmla="*/ 17007 w 255971"/>
                <a:gd name="connsiteY9" fmla="*/ 196209 h 225964"/>
                <a:gd name="connsiteX10" fmla="*/ 59960 w 255971"/>
                <a:gd name="connsiteY10" fmla="*/ 222559 h 2259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55971" h="225964">
                  <a:moveTo>
                    <a:pt x="59960" y="222559"/>
                  </a:moveTo>
                  <a:cubicBezTo>
                    <a:pt x="83241" y="222017"/>
                    <a:pt x="106161" y="224905"/>
                    <a:pt x="129081" y="225626"/>
                  </a:cubicBezTo>
                  <a:cubicBezTo>
                    <a:pt x="158318" y="226529"/>
                    <a:pt x="187916" y="225626"/>
                    <a:pt x="216972" y="222919"/>
                  </a:cubicBezTo>
                  <a:cubicBezTo>
                    <a:pt x="249096" y="219851"/>
                    <a:pt x="253247" y="214437"/>
                    <a:pt x="255232" y="181410"/>
                  </a:cubicBezTo>
                  <a:cubicBezTo>
                    <a:pt x="256676" y="159212"/>
                    <a:pt x="255413" y="70419"/>
                    <a:pt x="255955" y="48221"/>
                  </a:cubicBezTo>
                  <a:cubicBezTo>
                    <a:pt x="256315" y="31798"/>
                    <a:pt x="250901" y="16097"/>
                    <a:pt x="236102" y="9780"/>
                  </a:cubicBezTo>
                  <a:cubicBezTo>
                    <a:pt x="219679" y="2741"/>
                    <a:pt x="201090" y="2561"/>
                    <a:pt x="183043" y="1659"/>
                  </a:cubicBezTo>
                  <a:cubicBezTo>
                    <a:pt x="140451" y="-146"/>
                    <a:pt x="37220" y="-326"/>
                    <a:pt x="28377" y="395"/>
                  </a:cubicBezTo>
                  <a:cubicBezTo>
                    <a:pt x="10330" y="1839"/>
                    <a:pt x="2930" y="4907"/>
                    <a:pt x="223" y="22774"/>
                  </a:cubicBezTo>
                  <a:cubicBezTo>
                    <a:pt x="-1762" y="35227"/>
                    <a:pt x="9969" y="150369"/>
                    <a:pt x="17007" y="196209"/>
                  </a:cubicBezTo>
                  <a:cubicBezTo>
                    <a:pt x="20436" y="218047"/>
                    <a:pt x="37220" y="223100"/>
                    <a:pt x="59960" y="222559"/>
                  </a:cubicBezTo>
                  <a:close/>
                </a:path>
              </a:pathLst>
            </a:custGeom>
            <a:solidFill>
              <a:srgbClr val="FFFFFF"/>
            </a:solidFill>
            <a:ln w="1804" cap="flat">
              <a:noFill/>
              <a:prstDash val="solid"/>
              <a:miter/>
            </a:ln>
          </p:spPr>
          <p:txBody>
            <a:bodyPr rtlCol="0" anchor="ctr"/>
            <a:lstStyle/>
            <a:p>
              <a:endParaRPr lang="en-US"/>
            </a:p>
          </p:txBody>
        </p:sp>
        <p:sp>
          <p:nvSpPr>
            <p:cNvPr id="57" name="Freeform 878">
              <a:extLst>
                <a:ext uri="{FF2B5EF4-FFF2-40B4-BE49-F238E27FC236}">
                  <a16:creationId xmlns:a16="http://schemas.microsoft.com/office/drawing/2014/main" id="{65197F92-3FB6-D315-E498-5702E21C00EF}"/>
                </a:ext>
              </a:extLst>
            </p:cNvPr>
            <p:cNvSpPr/>
            <p:nvPr/>
          </p:nvSpPr>
          <p:spPr>
            <a:xfrm>
              <a:off x="6647602" y="2162880"/>
              <a:ext cx="203490" cy="187003"/>
            </a:xfrm>
            <a:custGeom>
              <a:avLst/>
              <a:gdLst>
                <a:gd name="connsiteX0" fmla="*/ 100449 w 203490"/>
                <a:gd name="connsiteY0" fmla="*/ 186887 h 187003"/>
                <a:gd name="connsiteX1" fmla="*/ 195558 w 203490"/>
                <a:gd name="connsiteY1" fmla="*/ 125165 h 187003"/>
                <a:gd name="connsiteX2" fmla="*/ 120842 w 203490"/>
                <a:gd name="connsiteY2" fmla="*/ 999 h 187003"/>
                <a:gd name="connsiteX3" fmla="*/ 6242 w 203490"/>
                <a:gd name="connsiteY3" fmla="*/ 67774 h 187003"/>
                <a:gd name="connsiteX4" fmla="*/ 100449 w 203490"/>
                <a:gd name="connsiteY4" fmla="*/ 186887 h 187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3490" h="187003">
                  <a:moveTo>
                    <a:pt x="100449" y="186887"/>
                  </a:moveTo>
                  <a:cubicBezTo>
                    <a:pt x="158020" y="187067"/>
                    <a:pt x="174082" y="167937"/>
                    <a:pt x="195558" y="125165"/>
                  </a:cubicBezTo>
                  <a:cubicBezTo>
                    <a:pt x="218298" y="82573"/>
                    <a:pt x="191768" y="9481"/>
                    <a:pt x="120842" y="999"/>
                  </a:cubicBezTo>
                  <a:cubicBezTo>
                    <a:pt x="72836" y="-4596"/>
                    <a:pt x="26274" y="12730"/>
                    <a:pt x="6242" y="67774"/>
                  </a:cubicBezTo>
                  <a:cubicBezTo>
                    <a:pt x="-23898" y="145017"/>
                    <a:pt x="62910" y="189594"/>
                    <a:pt x="100449" y="186887"/>
                  </a:cubicBezTo>
                  <a:close/>
                </a:path>
              </a:pathLst>
            </a:custGeom>
            <a:solidFill>
              <a:srgbClr val="FFFFFF"/>
            </a:solidFill>
            <a:ln w="1804" cap="flat">
              <a:noFill/>
              <a:prstDash val="solid"/>
              <a:miter/>
            </a:ln>
          </p:spPr>
          <p:txBody>
            <a:bodyPr rtlCol="0" anchor="ctr"/>
            <a:lstStyle/>
            <a:p>
              <a:endParaRPr lang="en-US"/>
            </a:p>
          </p:txBody>
        </p:sp>
        <p:sp>
          <p:nvSpPr>
            <p:cNvPr id="58" name="Freeform 879">
              <a:extLst>
                <a:ext uri="{FF2B5EF4-FFF2-40B4-BE49-F238E27FC236}">
                  <a16:creationId xmlns:a16="http://schemas.microsoft.com/office/drawing/2014/main" id="{A1603447-2B20-FD62-AE22-77A744309A54}"/>
                </a:ext>
              </a:extLst>
            </p:cNvPr>
            <p:cNvSpPr/>
            <p:nvPr/>
          </p:nvSpPr>
          <p:spPr>
            <a:xfrm>
              <a:off x="6591813" y="1805324"/>
              <a:ext cx="1347806" cy="1115127"/>
            </a:xfrm>
            <a:custGeom>
              <a:avLst/>
              <a:gdLst>
                <a:gd name="connsiteX0" fmla="*/ 1334189 w 1347806"/>
                <a:gd name="connsiteY0" fmla="*/ 650200 h 1115127"/>
                <a:gd name="connsiteX1" fmla="*/ 1302606 w 1347806"/>
                <a:gd name="connsiteY1" fmla="*/ 562129 h 1115127"/>
                <a:gd name="connsiteX2" fmla="*/ 1307659 w 1347806"/>
                <a:gd name="connsiteY2" fmla="*/ 538667 h 1115127"/>
                <a:gd name="connsiteX3" fmla="*/ 1324443 w 1347806"/>
                <a:gd name="connsiteY3" fmla="*/ 456371 h 1115127"/>
                <a:gd name="connsiteX4" fmla="*/ 1223198 w 1347806"/>
                <a:gd name="connsiteY4" fmla="*/ 350794 h 1115127"/>
                <a:gd name="connsiteX5" fmla="*/ 1210204 w 1347806"/>
                <a:gd name="connsiteY5" fmla="*/ 333649 h 1115127"/>
                <a:gd name="connsiteX6" fmla="*/ 1213632 w 1347806"/>
                <a:gd name="connsiteY6" fmla="*/ 132240 h 1115127"/>
                <a:gd name="connsiteX7" fmla="*/ 1168334 w 1347806"/>
                <a:gd name="connsiteY7" fmla="*/ 69075 h 1115127"/>
                <a:gd name="connsiteX8" fmla="*/ 1157686 w 1347806"/>
                <a:gd name="connsiteY8" fmla="*/ 67811 h 1115127"/>
                <a:gd name="connsiteX9" fmla="*/ 1064561 w 1347806"/>
                <a:gd name="connsiteY9" fmla="*/ 62036 h 1115127"/>
                <a:gd name="connsiteX10" fmla="*/ 1037851 w 1347806"/>
                <a:gd name="connsiteY10" fmla="*/ 44711 h 1115127"/>
                <a:gd name="connsiteX11" fmla="*/ 997064 w 1347806"/>
                <a:gd name="connsiteY11" fmla="*/ 10421 h 1115127"/>
                <a:gd name="connsiteX12" fmla="*/ 952848 w 1347806"/>
                <a:gd name="connsiteY12" fmla="*/ 1217 h 1115127"/>
                <a:gd name="connsiteX13" fmla="*/ 577643 w 1347806"/>
                <a:gd name="connsiteY13" fmla="*/ 1217 h 1115127"/>
                <a:gd name="connsiteX14" fmla="*/ 534149 w 1347806"/>
                <a:gd name="connsiteY14" fmla="*/ 24317 h 1115127"/>
                <a:gd name="connsiteX15" fmla="*/ 506356 w 1347806"/>
                <a:gd name="connsiteY15" fmla="*/ 41462 h 1115127"/>
                <a:gd name="connsiteX16" fmla="*/ 351871 w 1347806"/>
                <a:gd name="connsiteY16" fmla="*/ 47237 h 1115127"/>
                <a:gd name="connsiteX17" fmla="*/ 322634 w 1347806"/>
                <a:gd name="connsiteY17" fmla="*/ 76835 h 1115127"/>
                <a:gd name="connsiteX18" fmla="*/ 324439 w 1347806"/>
                <a:gd name="connsiteY18" fmla="*/ 135489 h 1115127"/>
                <a:gd name="connsiteX19" fmla="*/ 325341 w 1347806"/>
                <a:gd name="connsiteY19" fmla="*/ 311451 h 1115127"/>
                <a:gd name="connsiteX20" fmla="*/ 340681 w 1347806"/>
                <a:gd name="connsiteY20" fmla="*/ 592088 h 1115127"/>
                <a:gd name="connsiteX21" fmla="*/ 313249 w 1347806"/>
                <a:gd name="connsiteY21" fmla="*/ 624753 h 1115127"/>
                <a:gd name="connsiteX22" fmla="*/ 280583 w 1347806"/>
                <a:gd name="connsiteY22" fmla="*/ 622588 h 1115127"/>
                <a:gd name="connsiteX23" fmla="*/ 214891 w 1347806"/>
                <a:gd name="connsiteY23" fmla="*/ 545886 h 1115127"/>
                <a:gd name="connsiteX24" fmla="*/ 271921 w 1347806"/>
                <a:gd name="connsiteY24" fmla="*/ 463771 h 1115127"/>
                <a:gd name="connsiteX25" fmla="*/ 221749 w 1347806"/>
                <a:gd name="connsiteY25" fmla="*/ 356389 h 1115127"/>
                <a:gd name="connsiteX26" fmla="*/ 71595 w 1347806"/>
                <a:gd name="connsiteY26" fmla="*/ 374256 h 1115127"/>
                <a:gd name="connsiteX27" fmla="*/ 82785 w 1347806"/>
                <a:gd name="connsiteY27" fmla="*/ 537584 h 1115127"/>
                <a:gd name="connsiteX28" fmla="*/ 95056 w 1347806"/>
                <a:gd name="connsiteY28" fmla="*/ 548232 h 1115127"/>
                <a:gd name="connsiteX29" fmla="*/ 45246 w 1347806"/>
                <a:gd name="connsiteY29" fmla="*/ 608691 h 1115127"/>
                <a:gd name="connsiteX30" fmla="*/ 488 w 1347806"/>
                <a:gd name="connsiteY30" fmla="*/ 808476 h 1115127"/>
                <a:gd name="connsiteX31" fmla="*/ 308 w 1347806"/>
                <a:gd name="connsiteY31" fmla="*/ 827064 h 1115127"/>
                <a:gd name="connsiteX32" fmla="*/ 23048 w 1347806"/>
                <a:gd name="connsiteY32" fmla="*/ 859369 h 1115127"/>
                <a:gd name="connsiteX33" fmla="*/ 46509 w 1347806"/>
                <a:gd name="connsiteY33" fmla="*/ 869656 h 1115127"/>
                <a:gd name="connsiteX34" fmla="*/ 47592 w 1347806"/>
                <a:gd name="connsiteY34" fmla="*/ 898712 h 1115127"/>
                <a:gd name="connsiteX35" fmla="*/ 45426 w 1347806"/>
                <a:gd name="connsiteY35" fmla="*/ 919828 h 1115127"/>
                <a:gd name="connsiteX36" fmla="*/ 33695 w 1347806"/>
                <a:gd name="connsiteY36" fmla="*/ 1067636 h 1115127"/>
                <a:gd name="connsiteX37" fmla="*/ 92711 w 1347806"/>
                <a:gd name="connsiteY37" fmla="*/ 1106798 h 1115127"/>
                <a:gd name="connsiteX38" fmla="*/ 121406 w 1347806"/>
                <a:gd name="connsiteY38" fmla="*/ 1074855 h 1115127"/>
                <a:gd name="connsiteX39" fmla="*/ 130069 w 1347806"/>
                <a:gd name="connsiteY39" fmla="*/ 1003387 h 1115127"/>
                <a:gd name="connsiteX40" fmla="*/ 141619 w 1347806"/>
                <a:gd name="connsiteY40" fmla="*/ 894742 h 1115127"/>
                <a:gd name="connsiteX41" fmla="*/ 151545 w 1347806"/>
                <a:gd name="connsiteY41" fmla="*/ 870017 h 1115127"/>
                <a:gd name="connsiteX42" fmla="*/ 175367 w 1347806"/>
                <a:gd name="connsiteY42" fmla="*/ 878680 h 1115127"/>
                <a:gd name="connsiteX43" fmla="*/ 182767 w 1347806"/>
                <a:gd name="connsiteY43" fmla="*/ 1069982 h 1115127"/>
                <a:gd name="connsiteX44" fmla="*/ 226983 w 1347806"/>
                <a:gd name="connsiteY44" fmla="*/ 1110227 h 1115127"/>
                <a:gd name="connsiteX45" fmla="*/ 242865 w 1347806"/>
                <a:gd name="connsiteY45" fmla="*/ 1108603 h 1115127"/>
                <a:gd name="connsiteX46" fmla="*/ 267589 w 1347806"/>
                <a:gd name="connsiteY46" fmla="*/ 1085683 h 1115127"/>
                <a:gd name="connsiteX47" fmla="*/ 262717 w 1347806"/>
                <a:gd name="connsiteY47" fmla="*/ 945094 h 1115127"/>
                <a:gd name="connsiteX48" fmla="*/ 253693 w 1347806"/>
                <a:gd name="connsiteY48" fmla="*/ 732135 h 1115127"/>
                <a:gd name="connsiteX49" fmla="*/ 259287 w 1347806"/>
                <a:gd name="connsiteY49" fmla="*/ 724375 h 1115127"/>
                <a:gd name="connsiteX50" fmla="*/ 305128 w 1347806"/>
                <a:gd name="connsiteY50" fmla="*/ 743324 h 1115127"/>
                <a:gd name="connsiteX51" fmla="*/ 349705 w 1347806"/>
                <a:gd name="connsiteY51" fmla="*/ 712644 h 1115127"/>
                <a:gd name="connsiteX52" fmla="*/ 352954 w 1347806"/>
                <a:gd name="connsiteY52" fmla="*/ 719321 h 1115127"/>
                <a:gd name="connsiteX53" fmla="*/ 369376 w 1347806"/>
                <a:gd name="connsiteY53" fmla="*/ 958810 h 1115127"/>
                <a:gd name="connsiteX54" fmla="*/ 378581 w 1347806"/>
                <a:gd name="connsiteY54" fmla="*/ 1067816 h 1115127"/>
                <a:gd name="connsiteX55" fmla="*/ 409442 w 1347806"/>
                <a:gd name="connsiteY55" fmla="*/ 1102648 h 1115127"/>
                <a:gd name="connsiteX56" fmla="*/ 464847 w 1347806"/>
                <a:gd name="connsiteY56" fmla="*/ 1110408 h 1115127"/>
                <a:gd name="connsiteX57" fmla="*/ 712457 w 1347806"/>
                <a:gd name="connsiteY57" fmla="*/ 1106076 h 1115127"/>
                <a:gd name="connsiteX58" fmla="*/ 1091813 w 1347806"/>
                <a:gd name="connsiteY58" fmla="*/ 1110949 h 1115127"/>
                <a:gd name="connsiteX59" fmla="*/ 1166348 w 1347806"/>
                <a:gd name="connsiteY59" fmla="*/ 1049769 h 1115127"/>
                <a:gd name="connsiteX60" fmla="*/ 1196127 w 1347806"/>
                <a:gd name="connsiteY60" fmla="*/ 884455 h 1115127"/>
                <a:gd name="connsiteX61" fmla="*/ 1211828 w 1347806"/>
                <a:gd name="connsiteY61" fmla="*/ 849804 h 1115127"/>
                <a:gd name="connsiteX62" fmla="*/ 1229695 w 1347806"/>
                <a:gd name="connsiteY62" fmla="*/ 892215 h 1115127"/>
                <a:gd name="connsiteX63" fmla="*/ 1234748 w 1347806"/>
                <a:gd name="connsiteY63" fmla="*/ 1078825 h 1115127"/>
                <a:gd name="connsiteX64" fmla="*/ 1284919 w 1347806"/>
                <a:gd name="connsiteY64" fmla="*/ 1115100 h 1115127"/>
                <a:gd name="connsiteX65" fmla="*/ 1320293 w 1347806"/>
                <a:gd name="connsiteY65" fmla="*/ 1087127 h 1115127"/>
                <a:gd name="connsiteX66" fmla="*/ 1316683 w 1347806"/>
                <a:gd name="connsiteY66" fmla="*/ 898171 h 1115127"/>
                <a:gd name="connsiteX67" fmla="*/ 1329677 w 1347806"/>
                <a:gd name="connsiteY67" fmla="*/ 854316 h 1115127"/>
                <a:gd name="connsiteX68" fmla="*/ 1347364 w 1347806"/>
                <a:gd name="connsiteY68" fmla="*/ 790609 h 1115127"/>
                <a:gd name="connsiteX69" fmla="*/ 1334189 w 1347806"/>
                <a:gd name="connsiteY69" fmla="*/ 650200 h 1115127"/>
                <a:gd name="connsiteX70" fmla="*/ 1277701 w 1347806"/>
                <a:gd name="connsiteY70" fmla="*/ 392664 h 1115127"/>
                <a:gd name="connsiteX71" fmla="*/ 1306757 w 1347806"/>
                <a:gd name="connsiteY71" fmla="*/ 492647 h 1115127"/>
                <a:gd name="connsiteX72" fmla="*/ 1165627 w 1347806"/>
                <a:gd name="connsiteY72" fmla="*/ 556354 h 1115127"/>
                <a:gd name="connsiteX73" fmla="*/ 1152271 w 1347806"/>
                <a:gd name="connsiteY73" fmla="*/ 478930 h 1115127"/>
                <a:gd name="connsiteX74" fmla="*/ 1177899 w 1347806"/>
                <a:gd name="connsiteY74" fmla="*/ 443558 h 1115127"/>
                <a:gd name="connsiteX75" fmla="*/ 1163100 w 1347806"/>
                <a:gd name="connsiteY75" fmla="*/ 377143 h 1115127"/>
                <a:gd name="connsiteX76" fmla="*/ 1277701 w 1347806"/>
                <a:gd name="connsiteY76" fmla="*/ 392664 h 1115127"/>
                <a:gd name="connsiteX77" fmla="*/ 1004824 w 1347806"/>
                <a:gd name="connsiteY77" fmla="*/ 47057 h 1115127"/>
                <a:gd name="connsiteX78" fmla="*/ 1018721 w 1347806"/>
                <a:gd name="connsiteY78" fmla="*/ 46515 h 1115127"/>
                <a:gd name="connsiteX79" fmla="*/ 1024316 w 1347806"/>
                <a:gd name="connsiteY79" fmla="*/ 54456 h 1115127"/>
                <a:gd name="connsiteX80" fmla="*/ 1014931 w 1347806"/>
                <a:gd name="connsiteY80" fmla="*/ 60051 h 1115127"/>
                <a:gd name="connsiteX81" fmla="*/ 1001756 w 1347806"/>
                <a:gd name="connsiteY81" fmla="*/ 56442 h 1115127"/>
                <a:gd name="connsiteX82" fmla="*/ 1004824 w 1347806"/>
                <a:gd name="connsiteY82" fmla="*/ 47057 h 1115127"/>
                <a:gd name="connsiteX83" fmla="*/ 548407 w 1347806"/>
                <a:gd name="connsiteY83" fmla="*/ 44350 h 1115127"/>
                <a:gd name="connsiteX84" fmla="*/ 577102 w 1347806"/>
                <a:gd name="connsiteY84" fmla="*/ 15835 h 1115127"/>
                <a:gd name="connsiteX85" fmla="*/ 701268 w 1347806"/>
                <a:gd name="connsiteY85" fmla="*/ 15835 h 1115127"/>
                <a:gd name="connsiteX86" fmla="*/ 912061 w 1347806"/>
                <a:gd name="connsiteY86" fmla="*/ 14933 h 1115127"/>
                <a:gd name="connsiteX87" fmla="*/ 997605 w 1347806"/>
                <a:gd name="connsiteY87" fmla="*/ 30634 h 1115127"/>
                <a:gd name="connsiteX88" fmla="*/ 974866 w 1347806"/>
                <a:gd name="connsiteY88" fmla="*/ 68894 h 1115127"/>
                <a:gd name="connsiteX89" fmla="*/ 973783 w 1347806"/>
                <a:gd name="connsiteY89" fmla="*/ 72323 h 1115127"/>
                <a:gd name="connsiteX90" fmla="*/ 973422 w 1347806"/>
                <a:gd name="connsiteY90" fmla="*/ 73226 h 1115127"/>
                <a:gd name="connsiteX91" fmla="*/ 972700 w 1347806"/>
                <a:gd name="connsiteY91" fmla="*/ 75752 h 1115127"/>
                <a:gd name="connsiteX92" fmla="*/ 972339 w 1347806"/>
                <a:gd name="connsiteY92" fmla="*/ 76835 h 1115127"/>
                <a:gd name="connsiteX93" fmla="*/ 971617 w 1347806"/>
                <a:gd name="connsiteY93" fmla="*/ 79181 h 1115127"/>
                <a:gd name="connsiteX94" fmla="*/ 971256 w 1347806"/>
                <a:gd name="connsiteY94" fmla="*/ 80264 h 1115127"/>
                <a:gd name="connsiteX95" fmla="*/ 970534 w 1347806"/>
                <a:gd name="connsiteY95" fmla="*/ 82791 h 1115127"/>
                <a:gd name="connsiteX96" fmla="*/ 970354 w 1347806"/>
                <a:gd name="connsiteY96" fmla="*/ 83693 h 1115127"/>
                <a:gd name="connsiteX97" fmla="*/ 969632 w 1347806"/>
                <a:gd name="connsiteY97" fmla="*/ 87122 h 1115127"/>
                <a:gd name="connsiteX98" fmla="*/ 969632 w 1347806"/>
                <a:gd name="connsiteY98" fmla="*/ 87302 h 1115127"/>
                <a:gd name="connsiteX99" fmla="*/ 968910 w 1347806"/>
                <a:gd name="connsiteY99" fmla="*/ 90912 h 1115127"/>
                <a:gd name="connsiteX100" fmla="*/ 968730 w 1347806"/>
                <a:gd name="connsiteY100" fmla="*/ 91634 h 1115127"/>
                <a:gd name="connsiteX101" fmla="*/ 968188 w 1347806"/>
                <a:gd name="connsiteY101" fmla="*/ 94341 h 1115127"/>
                <a:gd name="connsiteX102" fmla="*/ 968008 w 1347806"/>
                <a:gd name="connsiteY102" fmla="*/ 95424 h 1115127"/>
                <a:gd name="connsiteX103" fmla="*/ 967466 w 1347806"/>
                <a:gd name="connsiteY103" fmla="*/ 97950 h 1115127"/>
                <a:gd name="connsiteX104" fmla="*/ 967286 w 1347806"/>
                <a:gd name="connsiteY104" fmla="*/ 99033 h 1115127"/>
                <a:gd name="connsiteX105" fmla="*/ 966744 w 1347806"/>
                <a:gd name="connsiteY105" fmla="*/ 101560 h 1115127"/>
                <a:gd name="connsiteX106" fmla="*/ 966564 w 1347806"/>
                <a:gd name="connsiteY106" fmla="*/ 102643 h 1115127"/>
                <a:gd name="connsiteX107" fmla="*/ 966023 w 1347806"/>
                <a:gd name="connsiteY107" fmla="*/ 105891 h 1115127"/>
                <a:gd name="connsiteX108" fmla="*/ 966023 w 1347806"/>
                <a:gd name="connsiteY108" fmla="*/ 106072 h 1115127"/>
                <a:gd name="connsiteX109" fmla="*/ 965120 w 1347806"/>
                <a:gd name="connsiteY109" fmla="*/ 110584 h 1115127"/>
                <a:gd name="connsiteX110" fmla="*/ 964759 w 1347806"/>
                <a:gd name="connsiteY110" fmla="*/ 112930 h 1115127"/>
                <a:gd name="connsiteX111" fmla="*/ 964579 w 1347806"/>
                <a:gd name="connsiteY111" fmla="*/ 114193 h 1115127"/>
                <a:gd name="connsiteX112" fmla="*/ 964218 w 1347806"/>
                <a:gd name="connsiteY112" fmla="*/ 116359 h 1115127"/>
                <a:gd name="connsiteX113" fmla="*/ 964037 w 1347806"/>
                <a:gd name="connsiteY113" fmla="*/ 117803 h 1115127"/>
                <a:gd name="connsiteX114" fmla="*/ 963676 w 1347806"/>
                <a:gd name="connsiteY114" fmla="*/ 119968 h 1115127"/>
                <a:gd name="connsiteX115" fmla="*/ 963496 w 1347806"/>
                <a:gd name="connsiteY115" fmla="*/ 121412 h 1115127"/>
                <a:gd name="connsiteX116" fmla="*/ 962955 w 1347806"/>
                <a:gd name="connsiteY116" fmla="*/ 123758 h 1115127"/>
                <a:gd name="connsiteX117" fmla="*/ 962774 w 1347806"/>
                <a:gd name="connsiteY117" fmla="*/ 124841 h 1115127"/>
                <a:gd name="connsiteX118" fmla="*/ 962052 w 1347806"/>
                <a:gd name="connsiteY118" fmla="*/ 128270 h 1115127"/>
                <a:gd name="connsiteX119" fmla="*/ 947614 w 1347806"/>
                <a:gd name="connsiteY119" fmla="*/ 140723 h 1115127"/>
                <a:gd name="connsiteX120" fmla="*/ 929025 w 1347806"/>
                <a:gd name="connsiteY120" fmla="*/ 140723 h 1115127"/>
                <a:gd name="connsiteX121" fmla="*/ 670767 w 1347806"/>
                <a:gd name="connsiteY121" fmla="*/ 141806 h 1115127"/>
                <a:gd name="connsiteX122" fmla="*/ 572229 w 1347806"/>
                <a:gd name="connsiteY122" fmla="*/ 144874 h 1115127"/>
                <a:gd name="connsiteX123" fmla="*/ 552377 w 1347806"/>
                <a:gd name="connsiteY123" fmla="*/ 128811 h 1115127"/>
                <a:gd name="connsiteX124" fmla="*/ 551114 w 1347806"/>
                <a:gd name="connsiteY124" fmla="*/ 114193 h 1115127"/>
                <a:gd name="connsiteX125" fmla="*/ 548407 w 1347806"/>
                <a:gd name="connsiteY125" fmla="*/ 44350 h 1115127"/>
                <a:gd name="connsiteX126" fmla="*/ 62030 w 1347806"/>
                <a:gd name="connsiteY126" fmla="*/ 425330 h 1115127"/>
                <a:gd name="connsiteX127" fmla="*/ 176631 w 1347806"/>
                <a:gd name="connsiteY127" fmla="*/ 358555 h 1115127"/>
                <a:gd name="connsiteX128" fmla="*/ 251347 w 1347806"/>
                <a:gd name="connsiteY128" fmla="*/ 482721 h 1115127"/>
                <a:gd name="connsiteX129" fmla="*/ 156237 w 1347806"/>
                <a:gd name="connsiteY129" fmla="*/ 544442 h 1115127"/>
                <a:gd name="connsiteX130" fmla="*/ 62030 w 1347806"/>
                <a:gd name="connsiteY130" fmla="*/ 425330 h 1115127"/>
                <a:gd name="connsiteX131" fmla="*/ 332921 w 1347806"/>
                <a:gd name="connsiteY131" fmla="*/ 705425 h 1115127"/>
                <a:gd name="connsiteX132" fmla="*/ 271018 w 1347806"/>
                <a:gd name="connsiteY132" fmla="*/ 711741 h 1115127"/>
                <a:gd name="connsiteX133" fmla="*/ 233841 w 1347806"/>
                <a:gd name="connsiteY133" fmla="*/ 685934 h 1115127"/>
                <a:gd name="connsiteX134" fmla="*/ 222110 w 1347806"/>
                <a:gd name="connsiteY134" fmla="*/ 685753 h 1115127"/>
                <a:gd name="connsiteX135" fmla="*/ 223193 w 1347806"/>
                <a:gd name="connsiteY135" fmla="*/ 695318 h 1115127"/>
                <a:gd name="connsiteX136" fmla="*/ 241421 w 1347806"/>
                <a:gd name="connsiteY136" fmla="*/ 771478 h 1115127"/>
                <a:gd name="connsiteX137" fmla="*/ 253693 w 1347806"/>
                <a:gd name="connsiteY137" fmla="*/ 1040565 h 1115127"/>
                <a:gd name="connsiteX138" fmla="*/ 253512 w 1347806"/>
                <a:gd name="connsiteY138" fmla="*/ 1067275 h 1115127"/>
                <a:gd name="connsiteX139" fmla="*/ 230773 w 1347806"/>
                <a:gd name="connsiteY139" fmla="*/ 1094707 h 1115127"/>
                <a:gd name="connsiteX140" fmla="*/ 198107 w 1347806"/>
                <a:gd name="connsiteY140" fmla="*/ 1069801 h 1115127"/>
                <a:gd name="connsiteX141" fmla="*/ 188903 w 1347806"/>
                <a:gd name="connsiteY141" fmla="*/ 870558 h 1115127"/>
                <a:gd name="connsiteX142" fmla="*/ 162193 w 1347806"/>
                <a:gd name="connsiteY142" fmla="*/ 848901 h 1115127"/>
                <a:gd name="connsiteX143" fmla="*/ 129888 w 1347806"/>
                <a:gd name="connsiteY143" fmla="*/ 871280 h 1115127"/>
                <a:gd name="connsiteX144" fmla="*/ 127722 w 1347806"/>
                <a:gd name="connsiteY144" fmla="*/ 887162 h 1115127"/>
                <a:gd name="connsiteX145" fmla="*/ 108953 w 1347806"/>
                <a:gd name="connsiteY145" fmla="*/ 1059514 h 1115127"/>
                <a:gd name="connsiteX146" fmla="*/ 84950 w 1347806"/>
                <a:gd name="connsiteY146" fmla="*/ 1092180 h 1115127"/>
                <a:gd name="connsiteX147" fmla="*/ 51021 w 1347806"/>
                <a:gd name="connsiteY147" fmla="*/ 1072869 h 1115127"/>
                <a:gd name="connsiteX148" fmla="*/ 51382 w 1347806"/>
                <a:gd name="connsiteY148" fmla="*/ 1030097 h 1115127"/>
                <a:gd name="connsiteX149" fmla="*/ 58962 w 1347806"/>
                <a:gd name="connsiteY149" fmla="*/ 945094 h 1115127"/>
                <a:gd name="connsiteX150" fmla="*/ 65640 w 1347806"/>
                <a:gd name="connsiteY150" fmla="*/ 838615 h 1115127"/>
                <a:gd name="connsiteX151" fmla="*/ 81341 w 1347806"/>
                <a:gd name="connsiteY151" fmla="*/ 666262 h 1115127"/>
                <a:gd name="connsiteX152" fmla="*/ 75024 w 1347806"/>
                <a:gd name="connsiteY152" fmla="*/ 651463 h 1115127"/>
                <a:gd name="connsiteX153" fmla="*/ 55172 w 1347806"/>
                <a:gd name="connsiteY153" fmla="*/ 726721 h 1115127"/>
                <a:gd name="connsiteX154" fmla="*/ 48133 w 1347806"/>
                <a:gd name="connsiteY154" fmla="*/ 846194 h 1115127"/>
                <a:gd name="connsiteX155" fmla="*/ 18897 w 1347806"/>
                <a:gd name="connsiteY155" fmla="*/ 819484 h 1115127"/>
                <a:gd name="connsiteX156" fmla="*/ 36402 w 1347806"/>
                <a:gd name="connsiteY156" fmla="*/ 700913 h 1115127"/>
                <a:gd name="connsiteX157" fmla="*/ 60225 w 1347806"/>
                <a:gd name="connsiteY157" fmla="*/ 616271 h 1115127"/>
                <a:gd name="connsiteX158" fmla="*/ 74302 w 1347806"/>
                <a:gd name="connsiteY158" fmla="*/ 587756 h 1115127"/>
                <a:gd name="connsiteX159" fmla="*/ 136385 w 1347806"/>
                <a:gd name="connsiteY159" fmla="*/ 556534 h 1115127"/>
                <a:gd name="connsiteX160" fmla="*/ 162915 w 1347806"/>
                <a:gd name="connsiteY160" fmla="*/ 556534 h 1115127"/>
                <a:gd name="connsiteX161" fmla="*/ 247016 w 1347806"/>
                <a:gd name="connsiteY161" fmla="*/ 600750 h 1115127"/>
                <a:gd name="connsiteX162" fmla="*/ 275169 w 1347806"/>
                <a:gd name="connsiteY162" fmla="*/ 642801 h 1115127"/>
                <a:gd name="connsiteX163" fmla="*/ 315054 w 1347806"/>
                <a:gd name="connsiteY163" fmla="*/ 646230 h 1115127"/>
                <a:gd name="connsiteX164" fmla="*/ 360714 w 1347806"/>
                <a:gd name="connsiteY164" fmla="*/ 597682 h 1115127"/>
                <a:gd name="connsiteX165" fmla="*/ 395545 w 1347806"/>
                <a:gd name="connsiteY165" fmla="*/ 588658 h 1115127"/>
                <a:gd name="connsiteX166" fmla="*/ 398794 w 1347806"/>
                <a:gd name="connsiteY166" fmla="*/ 625114 h 1115127"/>
                <a:gd name="connsiteX167" fmla="*/ 375693 w 1347806"/>
                <a:gd name="connsiteY167" fmla="*/ 657780 h 1115127"/>
                <a:gd name="connsiteX168" fmla="*/ 332921 w 1347806"/>
                <a:gd name="connsiteY168" fmla="*/ 705425 h 1115127"/>
                <a:gd name="connsiteX169" fmla="*/ 1071058 w 1347806"/>
                <a:gd name="connsiteY169" fmla="*/ 1080810 h 1115127"/>
                <a:gd name="connsiteX170" fmla="*/ 1052289 w 1347806"/>
                <a:gd name="connsiteY170" fmla="*/ 1089112 h 1115127"/>
                <a:gd name="connsiteX171" fmla="*/ 479465 w 1347806"/>
                <a:gd name="connsiteY171" fmla="*/ 1094887 h 1115127"/>
                <a:gd name="connsiteX172" fmla="*/ 423880 w 1347806"/>
                <a:gd name="connsiteY172" fmla="*/ 1089293 h 1115127"/>
                <a:gd name="connsiteX173" fmla="*/ 394643 w 1347806"/>
                <a:gd name="connsiteY173" fmla="*/ 1058071 h 1115127"/>
                <a:gd name="connsiteX174" fmla="*/ 393560 w 1347806"/>
                <a:gd name="connsiteY174" fmla="*/ 1049047 h 1115127"/>
                <a:gd name="connsiteX175" fmla="*/ 393199 w 1347806"/>
                <a:gd name="connsiteY175" fmla="*/ 1046340 h 1115127"/>
                <a:gd name="connsiteX176" fmla="*/ 392477 w 1347806"/>
                <a:gd name="connsiteY176" fmla="*/ 1039843 h 1115127"/>
                <a:gd name="connsiteX177" fmla="*/ 392116 w 1347806"/>
                <a:gd name="connsiteY177" fmla="*/ 1036955 h 1115127"/>
                <a:gd name="connsiteX178" fmla="*/ 391395 w 1347806"/>
                <a:gd name="connsiteY178" fmla="*/ 1030639 h 1115127"/>
                <a:gd name="connsiteX179" fmla="*/ 391214 w 1347806"/>
                <a:gd name="connsiteY179" fmla="*/ 1028292 h 1115127"/>
                <a:gd name="connsiteX180" fmla="*/ 390492 w 1347806"/>
                <a:gd name="connsiteY180" fmla="*/ 1021254 h 1115127"/>
                <a:gd name="connsiteX181" fmla="*/ 390311 w 1347806"/>
                <a:gd name="connsiteY181" fmla="*/ 1019991 h 1115127"/>
                <a:gd name="connsiteX182" fmla="*/ 387604 w 1347806"/>
                <a:gd name="connsiteY182" fmla="*/ 987866 h 1115127"/>
                <a:gd name="connsiteX183" fmla="*/ 387244 w 1347806"/>
                <a:gd name="connsiteY183" fmla="*/ 983896 h 1115127"/>
                <a:gd name="connsiteX184" fmla="*/ 369376 w 1347806"/>
                <a:gd name="connsiteY184" fmla="*/ 714990 h 1115127"/>
                <a:gd name="connsiteX185" fmla="*/ 385619 w 1347806"/>
                <a:gd name="connsiteY185" fmla="*/ 669691 h 1115127"/>
                <a:gd name="connsiteX186" fmla="*/ 410164 w 1347806"/>
                <a:gd name="connsiteY186" fmla="*/ 634860 h 1115127"/>
                <a:gd name="connsiteX187" fmla="*/ 415758 w 1347806"/>
                <a:gd name="connsiteY187" fmla="*/ 588658 h 1115127"/>
                <a:gd name="connsiteX188" fmla="*/ 417383 w 1347806"/>
                <a:gd name="connsiteY188" fmla="*/ 557076 h 1115127"/>
                <a:gd name="connsiteX189" fmla="*/ 457267 w 1347806"/>
                <a:gd name="connsiteY189" fmla="*/ 494090 h 1115127"/>
                <a:gd name="connsiteX190" fmla="*/ 459975 w 1347806"/>
                <a:gd name="connsiteY190" fmla="*/ 522966 h 1115127"/>
                <a:gd name="connsiteX191" fmla="*/ 494084 w 1347806"/>
                <a:gd name="connsiteY191" fmla="*/ 555271 h 1115127"/>
                <a:gd name="connsiteX192" fmla="*/ 730144 w 1347806"/>
                <a:gd name="connsiteY192" fmla="*/ 553466 h 1115127"/>
                <a:gd name="connsiteX193" fmla="*/ 748371 w 1347806"/>
                <a:gd name="connsiteY193" fmla="*/ 515927 h 1115127"/>
                <a:gd name="connsiteX194" fmla="*/ 761726 w 1347806"/>
                <a:gd name="connsiteY194" fmla="*/ 332747 h 1115127"/>
                <a:gd name="connsiteX195" fmla="*/ 733031 w 1347806"/>
                <a:gd name="connsiteY195" fmla="*/ 289614 h 1115127"/>
                <a:gd name="connsiteX196" fmla="*/ 661203 w 1347806"/>
                <a:gd name="connsiteY196" fmla="*/ 281853 h 1115127"/>
                <a:gd name="connsiteX197" fmla="*/ 493542 w 1347806"/>
                <a:gd name="connsiteY197" fmla="*/ 284019 h 1115127"/>
                <a:gd name="connsiteX198" fmla="*/ 451312 w 1347806"/>
                <a:gd name="connsiteY198" fmla="*/ 317046 h 1115127"/>
                <a:gd name="connsiteX199" fmla="*/ 452033 w 1347806"/>
                <a:gd name="connsiteY199" fmla="*/ 428759 h 1115127"/>
                <a:gd name="connsiteX200" fmla="*/ 430016 w 1347806"/>
                <a:gd name="connsiteY200" fmla="*/ 509972 h 1115127"/>
                <a:gd name="connsiteX201" fmla="*/ 394102 w 1347806"/>
                <a:gd name="connsiteY201" fmla="*/ 563212 h 1115127"/>
                <a:gd name="connsiteX202" fmla="*/ 355119 w 1347806"/>
                <a:gd name="connsiteY202" fmla="*/ 580357 h 1115127"/>
                <a:gd name="connsiteX203" fmla="*/ 349344 w 1347806"/>
                <a:gd name="connsiteY203" fmla="*/ 527658 h 1115127"/>
                <a:gd name="connsiteX204" fmla="*/ 341223 w 1347806"/>
                <a:gd name="connsiteY204" fmla="*/ 354404 h 1115127"/>
                <a:gd name="connsiteX205" fmla="*/ 337793 w 1347806"/>
                <a:gd name="connsiteY205" fmla="*/ 93258 h 1115127"/>
                <a:gd name="connsiteX206" fmla="*/ 337613 w 1347806"/>
                <a:gd name="connsiteY206" fmla="*/ 79903 h 1115127"/>
                <a:gd name="connsiteX207" fmla="*/ 352954 w 1347806"/>
                <a:gd name="connsiteY207" fmla="*/ 63119 h 1115127"/>
                <a:gd name="connsiteX208" fmla="*/ 515560 w 1347806"/>
                <a:gd name="connsiteY208" fmla="*/ 57163 h 1115127"/>
                <a:gd name="connsiteX209" fmla="*/ 531262 w 1347806"/>
                <a:gd name="connsiteY209" fmla="*/ 70338 h 1115127"/>
                <a:gd name="connsiteX210" fmla="*/ 533607 w 1347806"/>
                <a:gd name="connsiteY210" fmla="*/ 126285 h 1115127"/>
                <a:gd name="connsiteX211" fmla="*/ 568980 w 1347806"/>
                <a:gd name="connsiteY211" fmla="*/ 160755 h 1115127"/>
                <a:gd name="connsiteX212" fmla="*/ 736821 w 1347806"/>
                <a:gd name="connsiteY212" fmla="*/ 154800 h 1115127"/>
                <a:gd name="connsiteX213" fmla="*/ 952668 w 1347806"/>
                <a:gd name="connsiteY213" fmla="*/ 161477 h 1115127"/>
                <a:gd name="connsiteX214" fmla="*/ 976309 w 1347806"/>
                <a:gd name="connsiteY214" fmla="*/ 143430 h 1115127"/>
                <a:gd name="connsiteX215" fmla="*/ 983528 w 1347806"/>
                <a:gd name="connsiteY215" fmla="*/ 98672 h 1115127"/>
                <a:gd name="connsiteX216" fmla="*/ 1008434 w 1347806"/>
                <a:gd name="connsiteY216" fmla="*/ 76474 h 1115127"/>
                <a:gd name="connsiteX217" fmla="*/ 1108055 w 1347806"/>
                <a:gd name="connsiteY217" fmla="*/ 78640 h 1115127"/>
                <a:gd name="connsiteX218" fmla="*/ 1108055 w 1347806"/>
                <a:gd name="connsiteY218" fmla="*/ 78640 h 1115127"/>
                <a:gd name="connsiteX219" fmla="*/ 1116537 w 1347806"/>
                <a:gd name="connsiteY219" fmla="*/ 79362 h 1115127"/>
                <a:gd name="connsiteX220" fmla="*/ 1116718 w 1347806"/>
                <a:gd name="connsiteY220" fmla="*/ 79362 h 1115127"/>
                <a:gd name="connsiteX221" fmla="*/ 1139097 w 1347806"/>
                <a:gd name="connsiteY221" fmla="*/ 81708 h 1115127"/>
                <a:gd name="connsiteX222" fmla="*/ 1142887 w 1347806"/>
                <a:gd name="connsiteY222" fmla="*/ 82249 h 1115127"/>
                <a:gd name="connsiteX223" fmla="*/ 1147759 w 1347806"/>
                <a:gd name="connsiteY223" fmla="*/ 82971 h 1115127"/>
                <a:gd name="connsiteX224" fmla="*/ 1152813 w 1347806"/>
                <a:gd name="connsiteY224" fmla="*/ 83693 h 1115127"/>
                <a:gd name="connsiteX225" fmla="*/ 1156964 w 1347806"/>
                <a:gd name="connsiteY225" fmla="*/ 84415 h 1115127"/>
                <a:gd name="connsiteX226" fmla="*/ 1162920 w 1347806"/>
                <a:gd name="connsiteY226" fmla="*/ 85498 h 1115127"/>
                <a:gd name="connsiteX227" fmla="*/ 1166348 w 1347806"/>
                <a:gd name="connsiteY227" fmla="*/ 86220 h 1115127"/>
                <a:gd name="connsiteX228" fmla="*/ 1175733 w 1347806"/>
                <a:gd name="connsiteY228" fmla="*/ 88205 h 1115127"/>
                <a:gd name="connsiteX229" fmla="*/ 1198292 w 1347806"/>
                <a:gd name="connsiteY229" fmla="*/ 113652 h 1115127"/>
                <a:gd name="connsiteX230" fmla="*/ 1197210 w 1347806"/>
                <a:gd name="connsiteY230" fmla="*/ 340507 h 1115127"/>
                <a:gd name="connsiteX231" fmla="*/ 1143970 w 1347806"/>
                <a:gd name="connsiteY231" fmla="*/ 366495 h 1115127"/>
                <a:gd name="connsiteX232" fmla="*/ 1130073 w 1347806"/>
                <a:gd name="connsiteY232" fmla="*/ 373895 h 1115127"/>
                <a:gd name="connsiteX233" fmla="*/ 1025218 w 1347806"/>
                <a:gd name="connsiteY233" fmla="*/ 489939 h 1115127"/>
                <a:gd name="connsiteX234" fmla="*/ 1025037 w 1347806"/>
                <a:gd name="connsiteY234" fmla="*/ 523146 h 1115127"/>
                <a:gd name="connsiteX235" fmla="*/ 1075390 w 1347806"/>
                <a:gd name="connsiteY235" fmla="*/ 610315 h 1115127"/>
                <a:gd name="connsiteX236" fmla="*/ 1082789 w 1347806"/>
                <a:gd name="connsiteY236" fmla="*/ 619339 h 1115127"/>
                <a:gd name="connsiteX237" fmla="*/ 1082789 w 1347806"/>
                <a:gd name="connsiteY237" fmla="*/ 619339 h 1115127"/>
                <a:gd name="connsiteX238" fmla="*/ 1085677 w 1347806"/>
                <a:gd name="connsiteY238" fmla="*/ 623490 h 1115127"/>
                <a:gd name="connsiteX239" fmla="*/ 1085857 w 1347806"/>
                <a:gd name="connsiteY239" fmla="*/ 623851 h 1115127"/>
                <a:gd name="connsiteX240" fmla="*/ 1088384 w 1347806"/>
                <a:gd name="connsiteY240" fmla="*/ 627821 h 1115127"/>
                <a:gd name="connsiteX241" fmla="*/ 1088564 w 1347806"/>
                <a:gd name="connsiteY241" fmla="*/ 628002 h 1115127"/>
                <a:gd name="connsiteX242" fmla="*/ 1094520 w 1347806"/>
                <a:gd name="connsiteY242" fmla="*/ 640815 h 1115127"/>
                <a:gd name="connsiteX243" fmla="*/ 1094700 w 1347806"/>
                <a:gd name="connsiteY243" fmla="*/ 641176 h 1115127"/>
                <a:gd name="connsiteX244" fmla="*/ 1096144 w 1347806"/>
                <a:gd name="connsiteY244" fmla="*/ 645327 h 1115127"/>
                <a:gd name="connsiteX245" fmla="*/ 1096324 w 1347806"/>
                <a:gd name="connsiteY245" fmla="*/ 645688 h 1115127"/>
                <a:gd name="connsiteX246" fmla="*/ 1097588 w 1347806"/>
                <a:gd name="connsiteY246" fmla="*/ 650020 h 1115127"/>
                <a:gd name="connsiteX247" fmla="*/ 1097588 w 1347806"/>
                <a:gd name="connsiteY247" fmla="*/ 650200 h 1115127"/>
                <a:gd name="connsiteX248" fmla="*/ 1099392 w 1347806"/>
                <a:gd name="connsiteY248" fmla="*/ 659224 h 1115127"/>
                <a:gd name="connsiteX249" fmla="*/ 1099392 w 1347806"/>
                <a:gd name="connsiteY249" fmla="*/ 659585 h 1115127"/>
                <a:gd name="connsiteX250" fmla="*/ 1099934 w 1347806"/>
                <a:gd name="connsiteY250" fmla="*/ 663916 h 1115127"/>
                <a:gd name="connsiteX251" fmla="*/ 1099934 w 1347806"/>
                <a:gd name="connsiteY251" fmla="*/ 664457 h 1115127"/>
                <a:gd name="connsiteX252" fmla="*/ 1100295 w 1347806"/>
                <a:gd name="connsiteY252" fmla="*/ 668789 h 1115127"/>
                <a:gd name="connsiteX253" fmla="*/ 1100295 w 1347806"/>
                <a:gd name="connsiteY253" fmla="*/ 669150 h 1115127"/>
                <a:gd name="connsiteX254" fmla="*/ 1100475 w 1347806"/>
                <a:gd name="connsiteY254" fmla="*/ 673842 h 1115127"/>
                <a:gd name="connsiteX255" fmla="*/ 1100475 w 1347806"/>
                <a:gd name="connsiteY255" fmla="*/ 673842 h 1115127"/>
                <a:gd name="connsiteX256" fmla="*/ 1100475 w 1347806"/>
                <a:gd name="connsiteY256" fmla="*/ 678354 h 1115127"/>
                <a:gd name="connsiteX257" fmla="*/ 1100475 w 1347806"/>
                <a:gd name="connsiteY257" fmla="*/ 678895 h 1115127"/>
                <a:gd name="connsiteX258" fmla="*/ 1100295 w 1347806"/>
                <a:gd name="connsiteY258" fmla="*/ 683227 h 1115127"/>
                <a:gd name="connsiteX259" fmla="*/ 1100295 w 1347806"/>
                <a:gd name="connsiteY259" fmla="*/ 683949 h 1115127"/>
                <a:gd name="connsiteX260" fmla="*/ 1100115 w 1347806"/>
                <a:gd name="connsiteY260" fmla="*/ 688461 h 1115127"/>
                <a:gd name="connsiteX261" fmla="*/ 1100115 w 1347806"/>
                <a:gd name="connsiteY261" fmla="*/ 689182 h 1115127"/>
                <a:gd name="connsiteX262" fmla="*/ 1099754 w 1347806"/>
                <a:gd name="connsiteY262" fmla="*/ 693875 h 1115127"/>
                <a:gd name="connsiteX263" fmla="*/ 1082609 w 1347806"/>
                <a:gd name="connsiteY263" fmla="*/ 914774 h 1115127"/>
                <a:gd name="connsiteX264" fmla="*/ 1071058 w 1347806"/>
                <a:gd name="connsiteY264" fmla="*/ 1080810 h 1115127"/>
                <a:gd name="connsiteX265" fmla="*/ 495528 w 1347806"/>
                <a:gd name="connsiteY265" fmla="*/ 426593 h 1115127"/>
                <a:gd name="connsiteX266" fmla="*/ 483616 w 1347806"/>
                <a:gd name="connsiteY266" fmla="*/ 428037 h 1115127"/>
                <a:gd name="connsiteX267" fmla="*/ 469901 w 1347806"/>
                <a:gd name="connsiteY267" fmla="*/ 445543 h 1115127"/>
                <a:gd name="connsiteX268" fmla="*/ 467554 w 1347806"/>
                <a:gd name="connsiteY268" fmla="*/ 437602 h 1115127"/>
                <a:gd name="connsiteX269" fmla="*/ 465389 w 1347806"/>
                <a:gd name="connsiteY269" fmla="*/ 326791 h 1115127"/>
                <a:gd name="connsiteX270" fmla="*/ 497513 w 1347806"/>
                <a:gd name="connsiteY270" fmla="*/ 298998 h 1115127"/>
                <a:gd name="connsiteX271" fmla="*/ 609226 w 1347806"/>
                <a:gd name="connsiteY271" fmla="*/ 295750 h 1115127"/>
                <a:gd name="connsiteX272" fmla="*/ 724007 w 1347806"/>
                <a:gd name="connsiteY272" fmla="*/ 301344 h 1115127"/>
                <a:gd name="connsiteX273" fmla="*/ 748371 w 1347806"/>
                <a:gd name="connsiteY273" fmla="*/ 345741 h 1115127"/>
                <a:gd name="connsiteX274" fmla="*/ 734475 w 1347806"/>
                <a:gd name="connsiteY274" fmla="*/ 504738 h 1115127"/>
                <a:gd name="connsiteX275" fmla="*/ 710111 w 1347806"/>
                <a:gd name="connsiteY275" fmla="*/ 538306 h 1115127"/>
                <a:gd name="connsiteX276" fmla="*/ 508161 w 1347806"/>
                <a:gd name="connsiteY276" fmla="*/ 540653 h 1115127"/>
                <a:gd name="connsiteX277" fmla="*/ 476217 w 1347806"/>
                <a:gd name="connsiteY277" fmla="*/ 514303 h 1115127"/>
                <a:gd name="connsiteX278" fmla="*/ 476217 w 1347806"/>
                <a:gd name="connsiteY278" fmla="*/ 466117 h 1115127"/>
                <a:gd name="connsiteX279" fmla="*/ 493181 w 1347806"/>
                <a:gd name="connsiteY279" fmla="*/ 439046 h 1115127"/>
                <a:gd name="connsiteX280" fmla="*/ 495528 w 1347806"/>
                <a:gd name="connsiteY280" fmla="*/ 426593 h 1115127"/>
                <a:gd name="connsiteX281" fmla="*/ 1335091 w 1347806"/>
                <a:gd name="connsiteY281" fmla="*/ 816597 h 1115127"/>
                <a:gd name="connsiteX282" fmla="*/ 1312351 w 1347806"/>
                <a:gd name="connsiteY282" fmla="*/ 847638 h 1115127"/>
                <a:gd name="connsiteX283" fmla="*/ 1295206 w 1347806"/>
                <a:gd name="connsiteY283" fmla="*/ 713005 h 1115127"/>
                <a:gd name="connsiteX284" fmla="*/ 1289792 w 1347806"/>
                <a:gd name="connsiteY284" fmla="*/ 649298 h 1115127"/>
                <a:gd name="connsiteX285" fmla="*/ 1281671 w 1347806"/>
                <a:gd name="connsiteY285" fmla="*/ 636123 h 1115127"/>
                <a:gd name="connsiteX286" fmla="*/ 1274272 w 1347806"/>
                <a:gd name="connsiteY286" fmla="*/ 650741 h 1115127"/>
                <a:gd name="connsiteX287" fmla="*/ 1290875 w 1347806"/>
                <a:gd name="connsiteY287" fmla="*/ 772922 h 1115127"/>
                <a:gd name="connsiteX288" fmla="*/ 1305855 w 1347806"/>
                <a:gd name="connsiteY288" fmla="*/ 1072869 h 1115127"/>
                <a:gd name="connsiteX289" fmla="*/ 1278964 w 1347806"/>
                <a:gd name="connsiteY289" fmla="*/ 1098497 h 1115127"/>
                <a:gd name="connsiteX290" fmla="*/ 1254780 w 1347806"/>
                <a:gd name="connsiteY290" fmla="*/ 1076118 h 1115127"/>
                <a:gd name="connsiteX291" fmla="*/ 1248103 w 1347806"/>
                <a:gd name="connsiteY291" fmla="*/ 1007177 h 1115127"/>
                <a:gd name="connsiteX292" fmla="*/ 1232221 w 1347806"/>
                <a:gd name="connsiteY292" fmla="*/ 839156 h 1115127"/>
                <a:gd name="connsiteX293" fmla="*/ 1195224 w 1347806"/>
                <a:gd name="connsiteY293" fmla="*/ 843668 h 1115127"/>
                <a:gd name="connsiteX294" fmla="*/ 1175372 w 1347806"/>
                <a:gd name="connsiteY294" fmla="*/ 904668 h 1115127"/>
                <a:gd name="connsiteX295" fmla="*/ 1151008 w 1347806"/>
                <a:gd name="connsiteY295" fmla="*/ 1052115 h 1115127"/>
                <a:gd name="connsiteX296" fmla="*/ 1146677 w 1347806"/>
                <a:gd name="connsiteY296" fmla="*/ 1075757 h 1115127"/>
                <a:gd name="connsiteX297" fmla="*/ 1125020 w 1347806"/>
                <a:gd name="connsiteY297" fmla="*/ 1094526 h 1115127"/>
                <a:gd name="connsiteX298" fmla="*/ 1111665 w 1347806"/>
                <a:gd name="connsiteY298" fmla="*/ 1095068 h 1115127"/>
                <a:gd name="connsiteX299" fmla="*/ 1085135 w 1347806"/>
                <a:gd name="connsiteY299" fmla="*/ 1069260 h 1115127"/>
                <a:gd name="connsiteX300" fmla="*/ 1102641 w 1347806"/>
                <a:gd name="connsiteY300" fmla="*/ 853955 h 1115127"/>
                <a:gd name="connsiteX301" fmla="*/ 1114733 w 1347806"/>
                <a:gd name="connsiteY301" fmla="*/ 683588 h 1115127"/>
                <a:gd name="connsiteX302" fmla="*/ 1115635 w 1347806"/>
                <a:gd name="connsiteY302" fmla="*/ 659585 h 1115127"/>
                <a:gd name="connsiteX303" fmla="*/ 1097588 w 1347806"/>
                <a:gd name="connsiteY303" fmla="*/ 611759 h 1115127"/>
                <a:gd name="connsiteX304" fmla="*/ 1042363 w 1347806"/>
                <a:gd name="connsiteY304" fmla="*/ 518635 h 1115127"/>
                <a:gd name="connsiteX305" fmla="*/ 1043265 w 1347806"/>
                <a:gd name="connsiteY305" fmla="*/ 495895 h 1115127"/>
                <a:gd name="connsiteX306" fmla="*/ 1123576 w 1347806"/>
                <a:gd name="connsiteY306" fmla="*/ 400605 h 1115127"/>
                <a:gd name="connsiteX307" fmla="*/ 1163461 w 1347806"/>
                <a:gd name="connsiteY307" fmla="*/ 393566 h 1115127"/>
                <a:gd name="connsiteX308" fmla="*/ 1171582 w 1347806"/>
                <a:gd name="connsiteY308" fmla="*/ 427135 h 1115127"/>
                <a:gd name="connsiteX309" fmla="*/ 1131698 w 1347806"/>
                <a:gd name="connsiteY309" fmla="*/ 484706 h 1115127"/>
                <a:gd name="connsiteX310" fmla="*/ 1125200 w 1347806"/>
                <a:gd name="connsiteY310" fmla="*/ 542457 h 1115127"/>
                <a:gd name="connsiteX311" fmla="*/ 1149745 w 1347806"/>
                <a:gd name="connsiteY311" fmla="*/ 579635 h 1115127"/>
                <a:gd name="connsiteX312" fmla="*/ 1170138 w 1347806"/>
                <a:gd name="connsiteY312" fmla="*/ 575123 h 1115127"/>
                <a:gd name="connsiteX313" fmla="*/ 1273008 w 1347806"/>
                <a:gd name="connsiteY313" fmla="*/ 570611 h 1115127"/>
                <a:gd name="connsiteX314" fmla="*/ 1293221 w 1347806"/>
                <a:gd name="connsiteY314" fmla="*/ 576206 h 1115127"/>
                <a:gd name="connsiteX315" fmla="*/ 1300440 w 1347806"/>
                <a:gd name="connsiteY315" fmla="*/ 590463 h 1115127"/>
                <a:gd name="connsiteX316" fmla="*/ 1335091 w 1347806"/>
                <a:gd name="connsiteY316" fmla="*/ 816597 h 11151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Lst>
              <a:rect l="l" t="t" r="r" b="b"/>
              <a:pathLst>
                <a:path w="1347806" h="1115127">
                  <a:moveTo>
                    <a:pt x="1334189" y="650200"/>
                  </a:moveTo>
                  <a:cubicBezTo>
                    <a:pt x="1327151" y="617534"/>
                    <a:pt x="1323902" y="590463"/>
                    <a:pt x="1302606" y="562129"/>
                  </a:cubicBezTo>
                  <a:cubicBezTo>
                    <a:pt x="1297553" y="555451"/>
                    <a:pt x="1304772" y="543720"/>
                    <a:pt x="1307659" y="538667"/>
                  </a:cubicBezTo>
                  <a:cubicBezTo>
                    <a:pt x="1322639" y="513040"/>
                    <a:pt x="1326789" y="485067"/>
                    <a:pt x="1324443" y="456371"/>
                  </a:cubicBezTo>
                  <a:cubicBezTo>
                    <a:pt x="1319570" y="395191"/>
                    <a:pt x="1277701" y="355487"/>
                    <a:pt x="1223198" y="350794"/>
                  </a:cubicBezTo>
                  <a:cubicBezTo>
                    <a:pt x="1211106" y="349711"/>
                    <a:pt x="1209843" y="343936"/>
                    <a:pt x="1210204" y="333649"/>
                  </a:cubicBezTo>
                  <a:cubicBezTo>
                    <a:pt x="1211467" y="287448"/>
                    <a:pt x="1212911" y="154439"/>
                    <a:pt x="1213632" y="132240"/>
                  </a:cubicBezTo>
                  <a:cubicBezTo>
                    <a:pt x="1214896" y="97229"/>
                    <a:pt x="1202624" y="75030"/>
                    <a:pt x="1168334" y="69075"/>
                  </a:cubicBezTo>
                  <a:cubicBezTo>
                    <a:pt x="1164904" y="68533"/>
                    <a:pt x="1161295" y="68533"/>
                    <a:pt x="1157686" y="67811"/>
                  </a:cubicBezTo>
                  <a:cubicBezTo>
                    <a:pt x="1127005" y="61495"/>
                    <a:pt x="1095603" y="63300"/>
                    <a:pt x="1064561" y="62036"/>
                  </a:cubicBezTo>
                  <a:cubicBezTo>
                    <a:pt x="1052108" y="61675"/>
                    <a:pt x="1041822" y="58066"/>
                    <a:pt x="1037851" y="44711"/>
                  </a:cubicBezTo>
                  <a:cubicBezTo>
                    <a:pt x="1031715" y="24498"/>
                    <a:pt x="1015472" y="16015"/>
                    <a:pt x="997064" y="10421"/>
                  </a:cubicBezTo>
                  <a:cubicBezTo>
                    <a:pt x="982626" y="6089"/>
                    <a:pt x="968008" y="2119"/>
                    <a:pt x="952848" y="1217"/>
                  </a:cubicBezTo>
                  <a:cubicBezTo>
                    <a:pt x="867484" y="-3476"/>
                    <a:pt x="617528" y="7353"/>
                    <a:pt x="577643" y="1217"/>
                  </a:cubicBezTo>
                  <a:cubicBezTo>
                    <a:pt x="558513" y="-1671"/>
                    <a:pt x="540646" y="5367"/>
                    <a:pt x="534149" y="24317"/>
                  </a:cubicBezTo>
                  <a:cubicBezTo>
                    <a:pt x="528735" y="40018"/>
                    <a:pt x="519350" y="41101"/>
                    <a:pt x="506356" y="41462"/>
                  </a:cubicBezTo>
                  <a:cubicBezTo>
                    <a:pt x="454921" y="43086"/>
                    <a:pt x="403306" y="45072"/>
                    <a:pt x="351871" y="47237"/>
                  </a:cubicBezTo>
                  <a:cubicBezTo>
                    <a:pt x="326243" y="48320"/>
                    <a:pt x="322995" y="51027"/>
                    <a:pt x="322634" y="76835"/>
                  </a:cubicBezTo>
                  <a:cubicBezTo>
                    <a:pt x="322453" y="96326"/>
                    <a:pt x="324258" y="115817"/>
                    <a:pt x="324439" y="135489"/>
                  </a:cubicBezTo>
                  <a:cubicBezTo>
                    <a:pt x="324980" y="194143"/>
                    <a:pt x="325341" y="252797"/>
                    <a:pt x="325341" y="311451"/>
                  </a:cubicBezTo>
                  <a:cubicBezTo>
                    <a:pt x="325522" y="394288"/>
                    <a:pt x="332560" y="509792"/>
                    <a:pt x="340681" y="592088"/>
                  </a:cubicBezTo>
                  <a:cubicBezTo>
                    <a:pt x="340681" y="592088"/>
                    <a:pt x="333462" y="606706"/>
                    <a:pt x="313249" y="624753"/>
                  </a:cubicBezTo>
                  <a:cubicBezTo>
                    <a:pt x="296465" y="639733"/>
                    <a:pt x="295563" y="641176"/>
                    <a:pt x="280583" y="622588"/>
                  </a:cubicBezTo>
                  <a:cubicBezTo>
                    <a:pt x="260010" y="597141"/>
                    <a:pt x="247016" y="563934"/>
                    <a:pt x="214891" y="545886"/>
                  </a:cubicBezTo>
                  <a:cubicBezTo>
                    <a:pt x="242142" y="538667"/>
                    <a:pt x="267409" y="491925"/>
                    <a:pt x="271921" y="463771"/>
                  </a:cubicBezTo>
                  <a:cubicBezTo>
                    <a:pt x="277515" y="429481"/>
                    <a:pt x="257483" y="378407"/>
                    <a:pt x="221749" y="356389"/>
                  </a:cubicBezTo>
                  <a:cubicBezTo>
                    <a:pt x="175909" y="328235"/>
                    <a:pt x="102095" y="340146"/>
                    <a:pt x="71595" y="374256"/>
                  </a:cubicBezTo>
                  <a:cubicBezTo>
                    <a:pt x="28281" y="422803"/>
                    <a:pt x="30627" y="497519"/>
                    <a:pt x="82785" y="537584"/>
                  </a:cubicBezTo>
                  <a:cubicBezTo>
                    <a:pt x="86213" y="540291"/>
                    <a:pt x="89462" y="543360"/>
                    <a:pt x="95056" y="548232"/>
                  </a:cubicBezTo>
                  <a:cubicBezTo>
                    <a:pt x="67985" y="560865"/>
                    <a:pt x="55352" y="582883"/>
                    <a:pt x="45246" y="608691"/>
                  </a:cubicBezTo>
                  <a:cubicBezTo>
                    <a:pt x="20160" y="673301"/>
                    <a:pt x="11678" y="741159"/>
                    <a:pt x="488" y="808476"/>
                  </a:cubicBezTo>
                  <a:cubicBezTo>
                    <a:pt x="-595" y="814611"/>
                    <a:pt x="488" y="820928"/>
                    <a:pt x="308" y="827064"/>
                  </a:cubicBezTo>
                  <a:cubicBezTo>
                    <a:pt x="-595" y="843848"/>
                    <a:pt x="8790" y="853052"/>
                    <a:pt x="23048" y="859369"/>
                  </a:cubicBezTo>
                  <a:cubicBezTo>
                    <a:pt x="30988" y="862978"/>
                    <a:pt x="42178" y="860813"/>
                    <a:pt x="46509" y="869656"/>
                  </a:cubicBezTo>
                  <a:cubicBezTo>
                    <a:pt x="50840" y="878499"/>
                    <a:pt x="47953" y="888967"/>
                    <a:pt x="47592" y="898712"/>
                  </a:cubicBezTo>
                  <a:cubicBezTo>
                    <a:pt x="47411" y="905751"/>
                    <a:pt x="46328" y="912789"/>
                    <a:pt x="45426" y="919828"/>
                  </a:cubicBezTo>
                  <a:cubicBezTo>
                    <a:pt x="39290" y="968375"/>
                    <a:pt x="34237" y="1018727"/>
                    <a:pt x="33695" y="1067636"/>
                  </a:cubicBezTo>
                  <a:cubicBezTo>
                    <a:pt x="33334" y="1101926"/>
                    <a:pt x="59142" y="1109325"/>
                    <a:pt x="92711" y="1106798"/>
                  </a:cubicBezTo>
                  <a:cubicBezTo>
                    <a:pt x="115089" y="1102648"/>
                    <a:pt x="117977" y="1096872"/>
                    <a:pt x="121406" y="1074855"/>
                  </a:cubicBezTo>
                  <a:cubicBezTo>
                    <a:pt x="125015" y="1051213"/>
                    <a:pt x="127542" y="1027210"/>
                    <a:pt x="130069" y="1003387"/>
                  </a:cubicBezTo>
                  <a:cubicBezTo>
                    <a:pt x="134039" y="967112"/>
                    <a:pt x="137829" y="930837"/>
                    <a:pt x="141619" y="894742"/>
                  </a:cubicBezTo>
                  <a:cubicBezTo>
                    <a:pt x="142521" y="885538"/>
                    <a:pt x="143423" y="875431"/>
                    <a:pt x="151545" y="870017"/>
                  </a:cubicBezTo>
                  <a:cubicBezTo>
                    <a:pt x="160929" y="863881"/>
                    <a:pt x="171577" y="868032"/>
                    <a:pt x="175367" y="878680"/>
                  </a:cubicBezTo>
                  <a:cubicBezTo>
                    <a:pt x="180781" y="894020"/>
                    <a:pt x="177353" y="1021976"/>
                    <a:pt x="182767" y="1069982"/>
                  </a:cubicBezTo>
                  <a:cubicBezTo>
                    <a:pt x="186557" y="1103550"/>
                    <a:pt x="194137" y="1112213"/>
                    <a:pt x="226983" y="1110227"/>
                  </a:cubicBezTo>
                  <a:cubicBezTo>
                    <a:pt x="232216" y="1109867"/>
                    <a:pt x="237631" y="1108784"/>
                    <a:pt x="242865" y="1108603"/>
                  </a:cubicBezTo>
                  <a:cubicBezTo>
                    <a:pt x="257663" y="1107701"/>
                    <a:pt x="266146" y="1099941"/>
                    <a:pt x="267589" y="1085683"/>
                  </a:cubicBezTo>
                  <a:cubicBezTo>
                    <a:pt x="269755" y="1065470"/>
                    <a:pt x="264702" y="971624"/>
                    <a:pt x="262717" y="945094"/>
                  </a:cubicBezTo>
                  <a:cubicBezTo>
                    <a:pt x="257302" y="874168"/>
                    <a:pt x="260551" y="802881"/>
                    <a:pt x="253693" y="732135"/>
                  </a:cubicBezTo>
                  <a:cubicBezTo>
                    <a:pt x="253332" y="729248"/>
                    <a:pt x="254776" y="727082"/>
                    <a:pt x="259287" y="724375"/>
                  </a:cubicBezTo>
                  <a:cubicBezTo>
                    <a:pt x="272462" y="733398"/>
                    <a:pt x="285095" y="745851"/>
                    <a:pt x="305128" y="743324"/>
                  </a:cubicBezTo>
                  <a:cubicBezTo>
                    <a:pt x="325522" y="740617"/>
                    <a:pt x="334726" y="722931"/>
                    <a:pt x="349705" y="712644"/>
                  </a:cubicBezTo>
                  <a:cubicBezTo>
                    <a:pt x="351510" y="716434"/>
                    <a:pt x="352773" y="717878"/>
                    <a:pt x="352954" y="719321"/>
                  </a:cubicBezTo>
                  <a:cubicBezTo>
                    <a:pt x="358548" y="799091"/>
                    <a:pt x="363782" y="879041"/>
                    <a:pt x="369376" y="958810"/>
                  </a:cubicBezTo>
                  <a:cubicBezTo>
                    <a:pt x="371903" y="995085"/>
                    <a:pt x="375874" y="1031361"/>
                    <a:pt x="378581" y="1067816"/>
                  </a:cubicBezTo>
                  <a:cubicBezTo>
                    <a:pt x="380025" y="1087668"/>
                    <a:pt x="390853" y="1097955"/>
                    <a:pt x="409442" y="1102648"/>
                  </a:cubicBezTo>
                  <a:cubicBezTo>
                    <a:pt x="427669" y="1107159"/>
                    <a:pt x="445897" y="1109686"/>
                    <a:pt x="464847" y="1110408"/>
                  </a:cubicBezTo>
                  <a:cubicBezTo>
                    <a:pt x="492460" y="1111310"/>
                    <a:pt x="657413" y="1107520"/>
                    <a:pt x="712457" y="1106076"/>
                  </a:cubicBezTo>
                  <a:cubicBezTo>
                    <a:pt x="784466" y="1104091"/>
                    <a:pt x="1037310" y="1106979"/>
                    <a:pt x="1091813" y="1110949"/>
                  </a:cubicBezTo>
                  <a:cubicBezTo>
                    <a:pt x="1142165" y="1114739"/>
                    <a:pt x="1158227" y="1118890"/>
                    <a:pt x="1166348" y="1049769"/>
                  </a:cubicBezTo>
                  <a:cubicBezTo>
                    <a:pt x="1172846" y="994183"/>
                    <a:pt x="1183674" y="939138"/>
                    <a:pt x="1196127" y="884455"/>
                  </a:cubicBezTo>
                  <a:cubicBezTo>
                    <a:pt x="1199194" y="871280"/>
                    <a:pt x="1200458" y="859549"/>
                    <a:pt x="1211828" y="849804"/>
                  </a:cubicBezTo>
                  <a:cubicBezTo>
                    <a:pt x="1225183" y="843668"/>
                    <a:pt x="1228612" y="877236"/>
                    <a:pt x="1229695" y="892215"/>
                  </a:cubicBezTo>
                  <a:cubicBezTo>
                    <a:pt x="1234387" y="954298"/>
                    <a:pt x="1231680" y="1016562"/>
                    <a:pt x="1234748" y="1078825"/>
                  </a:cubicBezTo>
                  <a:cubicBezTo>
                    <a:pt x="1236372" y="1112754"/>
                    <a:pt x="1256405" y="1115461"/>
                    <a:pt x="1284919" y="1115100"/>
                  </a:cubicBezTo>
                  <a:cubicBezTo>
                    <a:pt x="1291056" y="1115100"/>
                    <a:pt x="1316322" y="1112213"/>
                    <a:pt x="1320293" y="1087127"/>
                  </a:cubicBezTo>
                  <a:cubicBezTo>
                    <a:pt x="1323721" y="1019630"/>
                    <a:pt x="1319932" y="959351"/>
                    <a:pt x="1316683" y="898171"/>
                  </a:cubicBezTo>
                  <a:cubicBezTo>
                    <a:pt x="1315961" y="883733"/>
                    <a:pt x="1313074" y="862618"/>
                    <a:pt x="1329677" y="854316"/>
                  </a:cubicBezTo>
                  <a:cubicBezTo>
                    <a:pt x="1352236" y="845473"/>
                    <a:pt x="1347364" y="808476"/>
                    <a:pt x="1347364" y="790609"/>
                  </a:cubicBezTo>
                  <a:cubicBezTo>
                    <a:pt x="1347724" y="743505"/>
                    <a:pt x="1344115" y="696401"/>
                    <a:pt x="1334189" y="650200"/>
                  </a:cubicBezTo>
                  <a:close/>
                  <a:moveTo>
                    <a:pt x="1277701" y="392664"/>
                  </a:moveTo>
                  <a:cubicBezTo>
                    <a:pt x="1307659" y="419735"/>
                    <a:pt x="1314337" y="454566"/>
                    <a:pt x="1306757" y="492647"/>
                  </a:cubicBezTo>
                  <a:cubicBezTo>
                    <a:pt x="1292319" y="565558"/>
                    <a:pt x="1217062" y="584327"/>
                    <a:pt x="1165627" y="556354"/>
                  </a:cubicBezTo>
                  <a:cubicBezTo>
                    <a:pt x="1135307" y="539931"/>
                    <a:pt x="1131878" y="507626"/>
                    <a:pt x="1152271" y="478930"/>
                  </a:cubicBezTo>
                  <a:cubicBezTo>
                    <a:pt x="1160573" y="467380"/>
                    <a:pt x="1170138" y="455469"/>
                    <a:pt x="1177899" y="443558"/>
                  </a:cubicBezTo>
                  <a:cubicBezTo>
                    <a:pt x="1196487" y="415043"/>
                    <a:pt x="1191795" y="391581"/>
                    <a:pt x="1163100" y="377143"/>
                  </a:cubicBezTo>
                  <a:cubicBezTo>
                    <a:pt x="1203887" y="364691"/>
                    <a:pt x="1246659" y="364871"/>
                    <a:pt x="1277701" y="392664"/>
                  </a:cubicBezTo>
                  <a:close/>
                  <a:moveTo>
                    <a:pt x="1004824" y="47057"/>
                  </a:moveTo>
                  <a:cubicBezTo>
                    <a:pt x="1009336" y="42545"/>
                    <a:pt x="1014209" y="42365"/>
                    <a:pt x="1018721" y="46515"/>
                  </a:cubicBezTo>
                  <a:cubicBezTo>
                    <a:pt x="1021248" y="48681"/>
                    <a:pt x="1022511" y="52110"/>
                    <a:pt x="1024316" y="54456"/>
                  </a:cubicBezTo>
                  <a:cubicBezTo>
                    <a:pt x="1021609" y="58427"/>
                    <a:pt x="1018360" y="59510"/>
                    <a:pt x="1014931" y="60051"/>
                  </a:cubicBezTo>
                  <a:cubicBezTo>
                    <a:pt x="1010058" y="60592"/>
                    <a:pt x="1004283" y="63841"/>
                    <a:pt x="1001756" y="56442"/>
                  </a:cubicBezTo>
                  <a:cubicBezTo>
                    <a:pt x="1000493" y="52832"/>
                    <a:pt x="1002117" y="49764"/>
                    <a:pt x="1004824" y="47057"/>
                  </a:cubicBezTo>
                  <a:close/>
                  <a:moveTo>
                    <a:pt x="548407" y="44350"/>
                  </a:moveTo>
                  <a:cubicBezTo>
                    <a:pt x="550211" y="24859"/>
                    <a:pt x="554723" y="16557"/>
                    <a:pt x="577102" y="15835"/>
                  </a:cubicBezTo>
                  <a:cubicBezTo>
                    <a:pt x="617889" y="14391"/>
                    <a:pt x="660481" y="17279"/>
                    <a:pt x="701268" y="15835"/>
                  </a:cubicBezTo>
                  <a:cubicBezTo>
                    <a:pt x="771472" y="13308"/>
                    <a:pt x="841676" y="14211"/>
                    <a:pt x="912061" y="14933"/>
                  </a:cubicBezTo>
                  <a:cubicBezTo>
                    <a:pt x="939493" y="15294"/>
                    <a:pt x="967106" y="15655"/>
                    <a:pt x="997605" y="30634"/>
                  </a:cubicBezTo>
                  <a:cubicBezTo>
                    <a:pt x="986416" y="42545"/>
                    <a:pt x="979558" y="55539"/>
                    <a:pt x="974866" y="68894"/>
                  </a:cubicBezTo>
                  <a:cubicBezTo>
                    <a:pt x="974505" y="69977"/>
                    <a:pt x="974144" y="71240"/>
                    <a:pt x="973783" y="72323"/>
                  </a:cubicBezTo>
                  <a:cubicBezTo>
                    <a:pt x="973602" y="72684"/>
                    <a:pt x="973602" y="72865"/>
                    <a:pt x="973422" y="73226"/>
                  </a:cubicBezTo>
                  <a:cubicBezTo>
                    <a:pt x="973242" y="74128"/>
                    <a:pt x="972881" y="74850"/>
                    <a:pt x="972700" y="75752"/>
                  </a:cubicBezTo>
                  <a:cubicBezTo>
                    <a:pt x="972520" y="76113"/>
                    <a:pt x="972520" y="76474"/>
                    <a:pt x="972339" y="76835"/>
                  </a:cubicBezTo>
                  <a:cubicBezTo>
                    <a:pt x="972158" y="77557"/>
                    <a:pt x="971798" y="78459"/>
                    <a:pt x="971617" y="79181"/>
                  </a:cubicBezTo>
                  <a:cubicBezTo>
                    <a:pt x="971437" y="79542"/>
                    <a:pt x="971437" y="79903"/>
                    <a:pt x="971256" y="80264"/>
                  </a:cubicBezTo>
                  <a:cubicBezTo>
                    <a:pt x="971076" y="81167"/>
                    <a:pt x="970895" y="81888"/>
                    <a:pt x="970534" y="82791"/>
                  </a:cubicBezTo>
                  <a:cubicBezTo>
                    <a:pt x="970534" y="83152"/>
                    <a:pt x="970354" y="83513"/>
                    <a:pt x="970354" y="83693"/>
                  </a:cubicBezTo>
                  <a:cubicBezTo>
                    <a:pt x="969993" y="84776"/>
                    <a:pt x="969813" y="86039"/>
                    <a:pt x="969632" y="87122"/>
                  </a:cubicBezTo>
                  <a:cubicBezTo>
                    <a:pt x="969632" y="87122"/>
                    <a:pt x="969632" y="87122"/>
                    <a:pt x="969632" y="87302"/>
                  </a:cubicBezTo>
                  <a:cubicBezTo>
                    <a:pt x="969271" y="88566"/>
                    <a:pt x="969091" y="89649"/>
                    <a:pt x="968910" y="90912"/>
                  </a:cubicBezTo>
                  <a:cubicBezTo>
                    <a:pt x="968910" y="91093"/>
                    <a:pt x="968730" y="91453"/>
                    <a:pt x="968730" y="91634"/>
                  </a:cubicBezTo>
                  <a:cubicBezTo>
                    <a:pt x="968549" y="92536"/>
                    <a:pt x="968369" y="93439"/>
                    <a:pt x="968188" y="94341"/>
                  </a:cubicBezTo>
                  <a:cubicBezTo>
                    <a:pt x="968188" y="94702"/>
                    <a:pt x="968008" y="95063"/>
                    <a:pt x="968008" y="95424"/>
                  </a:cubicBezTo>
                  <a:cubicBezTo>
                    <a:pt x="967827" y="96326"/>
                    <a:pt x="967647" y="97048"/>
                    <a:pt x="967466" y="97950"/>
                  </a:cubicBezTo>
                  <a:cubicBezTo>
                    <a:pt x="967466" y="98312"/>
                    <a:pt x="967286" y="98672"/>
                    <a:pt x="967286" y="99033"/>
                  </a:cubicBezTo>
                  <a:cubicBezTo>
                    <a:pt x="967106" y="99936"/>
                    <a:pt x="966925" y="100658"/>
                    <a:pt x="966744" y="101560"/>
                  </a:cubicBezTo>
                  <a:cubicBezTo>
                    <a:pt x="966744" y="101921"/>
                    <a:pt x="966564" y="102282"/>
                    <a:pt x="966564" y="102643"/>
                  </a:cubicBezTo>
                  <a:cubicBezTo>
                    <a:pt x="966383" y="103726"/>
                    <a:pt x="966203" y="104809"/>
                    <a:pt x="966023" y="105891"/>
                  </a:cubicBezTo>
                  <a:cubicBezTo>
                    <a:pt x="966023" y="105891"/>
                    <a:pt x="966023" y="106072"/>
                    <a:pt x="966023" y="106072"/>
                  </a:cubicBezTo>
                  <a:cubicBezTo>
                    <a:pt x="965662" y="107516"/>
                    <a:pt x="965481" y="109140"/>
                    <a:pt x="965120" y="110584"/>
                  </a:cubicBezTo>
                  <a:cubicBezTo>
                    <a:pt x="964940" y="111306"/>
                    <a:pt x="964759" y="112208"/>
                    <a:pt x="964759" y="112930"/>
                  </a:cubicBezTo>
                  <a:cubicBezTo>
                    <a:pt x="964759" y="113291"/>
                    <a:pt x="964579" y="113832"/>
                    <a:pt x="964579" y="114193"/>
                  </a:cubicBezTo>
                  <a:cubicBezTo>
                    <a:pt x="964398" y="114915"/>
                    <a:pt x="964218" y="115637"/>
                    <a:pt x="964218" y="116359"/>
                  </a:cubicBezTo>
                  <a:cubicBezTo>
                    <a:pt x="964218" y="116900"/>
                    <a:pt x="964037" y="117261"/>
                    <a:pt x="964037" y="117803"/>
                  </a:cubicBezTo>
                  <a:cubicBezTo>
                    <a:pt x="963857" y="118525"/>
                    <a:pt x="963676" y="119246"/>
                    <a:pt x="963676" y="119968"/>
                  </a:cubicBezTo>
                  <a:cubicBezTo>
                    <a:pt x="963676" y="120510"/>
                    <a:pt x="963496" y="120871"/>
                    <a:pt x="963496" y="121412"/>
                  </a:cubicBezTo>
                  <a:cubicBezTo>
                    <a:pt x="963315" y="122134"/>
                    <a:pt x="963135" y="123036"/>
                    <a:pt x="962955" y="123758"/>
                  </a:cubicBezTo>
                  <a:cubicBezTo>
                    <a:pt x="962955" y="124119"/>
                    <a:pt x="962774" y="124480"/>
                    <a:pt x="962774" y="124841"/>
                  </a:cubicBezTo>
                  <a:cubicBezTo>
                    <a:pt x="962594" y="125924"/>
                    <a:pt x="962232" y="127187"/>
                    <a:pt x="962052" y="128270"/>
                  </a:cubicBezTo>
                  <a:cubicBezTo>
                    <a:pt x="960247" y="136572"/>
                    <a:pt x="956097" y="140723"/>
                    <a:pt x="947614" y="140723"/>
                  </a:cubicBezTo>
                  <a:cubicBezTo>
                    <a:pt x="941478" y="140723"/>
                    <a:pt x="935161" y="141084"/>
                    <a:pt x="929025" y="140723"/>
                  </a:cubicBezTo>
                  <a:cubicBezTo>
                    <a:pt x="842940" y="136030"/>
                    <a:pt x="756854" y="137113"/>
                    <a:pt x="670767" y="141806"/>
                  </a:cubicBezTo>
                  <a:cubicBezTo>
                    <a:pt x="637921" y="143610"/>
                    <a:pt x="605075" y="143249"/>
                    <a:pt x="572229" y="144874"/>
                  </a:cubicBezTo>
                  <a:cubicBezTo>
                    <a:pt x="559776" y="145415"/>
                    <a:pt x="553099" y="140001"/>
                    <a:pt x="552377" y="128811"/>
                  </a:cubicBezTo>
                  <a:cubicBezTo>
                    <a:pt x="552016" y="123939"/>
                    <a:pt x="551655" y="119066"/>
                    <a:pt x="551114" y="114193"/>
                  </a:cubicBezTo>
                  <a:cubicBezTo>
                    <a:pt x="548587" y="91453"/>
                    <a:pt x="546241" y="67992"/>
                    <a:pt x="548407" y="44350"/>
                  </a:cubicBezTo>
                  <a:close/>
                  <a:moveTo>
                    <a:pt x="62030" y="425330"/>
                  </a:moveTo>
                  <a:cubicBezTo>
                    <a:pt x="82062" y="370285"/>
                    <a:pt x="128444" y="352960"/>
                    <a:pt x="176631" y="358555"/>
                  </a:cubicBezTo>
                  <a:cubicBezTo>
                    <a:pt x="247557" y="366856"/>
                    <a:pt x="274267" y="439948"/>
                    <a:pt x="251347" y="482721"/>
                  </a:cubicBezTo>
                  <a:cubicBezTo>
                    <a:pt x="229871" y="525493"/>
                    <a:pt x="213808" y="544623"/>
                    <a:pt x="156237" y="544442"/>
                  </a:cubicBezTo>
                  <a:cubicBezTo>
                    <a:pt x="118699" y="547150"/>
                    <a:pt x="31891" y="502573"/>
                    <a:pt x="62030" y="425330"/>
                  </a:cubicBezTo>
                  <a:close/>
                  <a:moveTo>
                    <a:pt x="332921" y="705425"/>
                  </a:moveTo>
                  <a:cubicBezTo>
                    <a:pt x="309820" y="729608"/>
                    <a:pt x="298631" y="730330"/>
                    <a:pt x="271018" y="711741"/>
                  </a:cubicBezTo>
                  <a:cubicBezTo>
                    <a:pt x="258566" y="703259"/>
                    <a:pt x="246293" y="694416"/>
                    <a:pt x="233841" y="685934"/>
                  </a:cubicBezTo>
                  <a:cubicBezTo>
                    <a:pt x="230231" y="683407"/>
                    <a:pt x="225720" y="681242"/>
                    <a:pt x="222110" y="685753"/>
                  </a:cubicBezTo>
                  <a:cubicBezTo>
                    <a:pt x="219403" y="689002"/>
                    <a:pt x="220666" y="692611"/>
                    <a:pt x="223193" y="695318"/>
                  </a:cubicBezTo>
                  <a:cubicBezTo>
                    <a:pt x="242142" y="717697"/>
                    <a:pt x="240157" y="745310"/>
                    <a:pt x="241421" y="771478"/>
                  </a:cubicBezTo>
                  <a:cubicBezTo>
                    <a:pt x="244489" y="834644"/>
                    <a:pt x="251888" y="1014035"/>
                    <a:pt x="253693" y="1040565"/>
                  </a:cubicBezTo>
                  <a:cubicBezTo>
                    <a:pt x="254235" y="1049408"/>
                    <a:pt x="254054" y="1058432"/>
                    <a:pt x="253512" y="1067275"/>
                  </a:cubicBezTo>
                  <a:cubicBezTo>
                    <a:pt x="252068" y="1091639"/>
                    <a:pt x="250625" y="1093263"/>
                    <a:pt x="230773" y="1094707"/>
                  </a:cubicBezTo>
                  <a:cubicBezTo>
                    <a:pt x="208214" y="1096331"/>
                    <a:pt x="202077" y="1092000"/>
                    <a:pt x="198107" y="1069801"/>
                  </a:cubicBezTo>
                  <a:cubicBezTo>
                    <a:pt x="193776" y="1014216"/>
                    <a:pt x="195400" y="889508"/>
                    <a:pt x="188903" y="870558"/>
                  </a:cubicBezTo>
                  <a:cubicBezTo>
                    <a:pt x="185474" y="860632"/>
                    <a:pt x="176811" y="848901"/>
                    <a:pt x="162193" y="848901"/>
                  </a:cubicBezTo>
                  <a:cubicBezTo>
                    <a:pt x="145048" y="848901"/>
                    <a:pt x="133678" y="859008"/>
                    <a:pt x="129888" y="871280"/>
                  </a:cubicBezTo>
                  <a:cubicBezTo>
                    <a:pt x="128264" y="876334"/>
                    <a:pt x="128264" y="881748"/>
                    <a:pt x="127722" y="887162"/>
                  </a:cubicBezTo>
                  <a:cubicBezTo>
                    <a:pt x="121586" y="944733"/>
                    <a:pt x="115450" y="1002124"/>
                    <a:pt x="108953" y="1059514"/>
                  </a:cubicBezTo>
                  <a:cubicBezTo>
                    <a:pt x="107870" y="1068719"/>
                    <a:pt x="108953" y="1092180"/>
                    <a:pt x="84950" y="1092180"/>
                  </a:cubicBezTo>
                  <a:cubicBezTo>
                    <a:pt x="49036" y="1092180"/>
                    <a:pt x="51021" y="1079186"/>
                    <a:pt x="51021" y="1072869"/>
                  </a:cubicBezTo>
                  <a:cubicBezTo>
                    <a:pt x="50660" y="1058612"/>
                    <a:pt x="50479" y="1044355"/>
                    <a:pt x="51382" y="1030097"/>
                  </a:cubicBezTo>
                  <a:cubicBezTo>
                    <a:pt x="53367" y="1001763"/>
                    <a:pt x="55894" y="973428"/>
                    <a:pt x="58962" y="945094"/>
                  </a:cubicBezTo>
                  <a:cubicBezTo>
                    <a:pt x="62752" y="909721"/>
                    <a:pt x="64737" y="874168"/>
                    <a:pt x="65640" y="838615"/>
                  </a:cubicBezTo>
                  <a:cubicBezTo>
                    <a:pt x="67083" y="780863"/>
                    <a:pt x="70332" y="723111"/>
                    <a:pt x="81341" y="666262"/>
                  </a:cubicBezTo>
                  <a:cubicBezTo>
                    <a:pt x="82604" y="659946"/>
                    <a:pt x="83506" y="652907"/>
                    <a:pt x="75024" y="651463"/>
                  </a:cubicBezTo>
                  <a:cubicBezTo>
                    <a:pt x="66542" y="650020"/>
                    <a:pt x="55894" y="705244"/>
                    <a:pt x="55172" y="726721"/>
                  </a:cubicBezTo>
                  <a:cubicBezTo>
                    <a:pt x="53728" y="766605"/>
                    <a:pt x="52284" y="806490"/>
                    <a:pt x="48133" y="846194"/>
                  </a:cubicBezTo>
                  <a:cubicBezTo>
                    <a:pt x="22326" y="845112"/>
                    <a:pt x="18716" y="841863"/>
                    <a:pt x="18897" y="819484"/>
                  </a:cubicBezTo>
                  <a:cubicBezTo>
                    <a:pt x="19438" y="779239"/>
                    <a:pt x="29183" y="740076"/>
                    <a:pt x="36402" y="700913"/>
                  </a:cubicBezTo>
                  <a:cubicBezTo>
                    <a:pt x="41817" y="672218"/>
                    <a:pt x="49938" y="643883"/>
                    <a:pt x="60225" y="616271"/>
                  </a:cubicBezTo>
                  <a:cubicBezTo>
                    <a:pt x="64015" y="606164"/>
                    <a:pt x="67805" y="596238"/>
                    <a:pt x="74302" y="587756"/>
                  </a:cubicBezTo>
                  <a:cubicBezTo>
                    <a:pt x="89823" y="567543"/>
                    <a:pt x="106607" y="549857"/>
                    <a:pt x="136385" y="556534"/>
                  </a:cubicBezTo>
                  <a:cubicBezTo>
                    <a:pt x="144867" y="558519"/>
                    <a:pt x="154252" y="557978"/>
                    <a:pt x="162915" y="556534"/>
                  </a:cubicBezTo>
                  <a:cubicBezTo>
                    <a:pt x="202258" y="550037"/>
                    <a:pt x="226622" y="571513"/>
                    <a:pt x="247016" y="600750"/>
                  </a:cubicBezTo>
                  <a:cubicBezTo>
                    <a:pt x="256761" y="614647"/>
                    <a:pt x="265243" y="629265"/>
                    <a:pt x="275169" y="642801"/>
                  </a:cubicBezTo>
                  <a:cubicBezTo>
                    <a:pt x="287802" y="659946"/>
                    <a:pt x="299714" y="661209"/>
                    <a:pt x="315054" y="646230"/>
                  </a:cubicBezTo>
                  <a:cubicBezTo>
                    <a:pt x="330936" y="630709"/>
                    <a:pt x="345374" y="613744"/>
                    <a:pt x="360714" y="597682"/>
                  </a:cubicBezTo>
                  <a:cubicBezTo>
                    <a:pt x="369196" y="588658"/>
                    <a:pt x="380566" y="579093"/>
                    <a:pt x="395545" y="588658"/>
                  </a:cubicBezTo>
                  <a:cubicBezTo>
                    <a:pt x="406554" y="595697"/>
                    <a:pt x="406915" y="610496"/>
                    <a:pt x="398794" y="625114"/>
                  </a:cubicBezTo>
                  <a:cubicBezTo>
                    <a:pt x="392477" y="636664"/>
                    <a:pt x="384176" y="647493"/>
                    <a:pt x="375693" y="657780"/>
                  </a:cubicBezTo>
                  <a:cubicBezTo>
                    <a:pt x="361797" y="674023"/>
                    <a:pt x="347720" y="690085"/>
                    <a:pt x="332921" y="705425"/>
                  </a:cubicBezTo>
                  <a:close/>
                  <a:moveTo>
                    <a:pt x="1071058" y="1080810"/>
                  </a:moveTo>
                  <a:cubicBezTo>
                    <a:pt x="1069795" y="1090917"/>
                    <a:pt x="1062937" y="1089653"/>
                    <a:pt x="1052289" y="1089112"/>
                  </a:cubicBezTo>
                  <a:cubicBezTo>
                    <a:pt x="961691" y="1085142"/>
                    <a:pt x="515921" y="1095068"/>
                    <a:pt x="479465" y="1094887"/>
                  </a:cubicBezTo>
                  <a:cubicBezTo>
                    <a:pt x="460696" y="1094887"/>
                    <a:pt x="442107" y="1093082"/>
                    <a:pt x="423880" y="1089293"/>
                  </a:cubicBezTo>
                  <a:cubicBezTo>
                    <a:pt x="401321" y="1084600"/>
                    <a:pt x="397530" y="1080991"/>
                    <a:pt x="394643" y="1058071"/>
                  </a:cubicBezTo>
                  <a:cubicBezTo>
                    <a:pt x="394282" y="1055003"/>
                    <a:pt x="393921" y="1052115"/>
                    <a:pt x="393560" y="1049047"/>
                  </a:cubicBezTo>
                  <a:cubicBezTo>
                    <a:pt x="393379" y="1048144"/>
                    <a:pt x="393379" y="1047242"/>
                    <a:pt x="393199" y="1046340"/>
                  </a:cubicBezTo>
                  <a:cubicBezTo>
                    <a:pt x="393019" y="1044174"/>
                    <a:pt x="392658" y="1042008"/>
                    <a:pt x="392477" y="1039843"/>
                  </a:cubicBezTo>
                  <a:cubicBezTo>
                    <a:pt x="392297" y="1038940"/>
                    <a:pt x="392297" y="1037858"/>
                    <a:pt x="392116" y="1036955"/>
                  </a:cubicBezTo>
                  <a:cubicBezTo>
                    <a:pt x="391936" y="1034789"/>
                    <a:pt x="391755" y="1032624"/>
                    <a:pt x="391395" y="1030639"/>
                  </a:cubicBezTo>
                  <a:cubicBezTo>
                    <a:pt x="391395" y="1029917"/>
                    <a:pt x="391214" y="1029014"/>
                    <a:pt x="391214" y="1028292"/>
                  </a:cubicBezTo>
                  <a:cubicBezTo>
                    <a:pt x="391033" y="1025946"/>
                    <a:pt x="390853" y="1023600"/>
                    <a:pt x="390492" y="1021254"/>
                  </a:cubicBezTo>
                  <a:cubicBezTo>
                    <a:pt x="390492" y="1020893"/>
                    <a:pt x="390492" y="1020351"/>
                    <a:pt x="390311" y="1019991"/>
                  </a:cubicBezTo>
                  <a:cubicBezTo>
                    <a:pt x="389409" y="1009343"/>
                    <a:pt x="388507" y="998514"/>
                    <a:pt x="387604" y="987866"/>
                  </a:cubicBezTo>
                  <a:cubicBezTo>
                    <a:pt x="387424" y="986603"/>
                    <a:pt x="387424" y="985159"/>
                    <a:pt x="387244" y="983896"/>
                  </a:cubicBezTo>
                  <a:cubicBezTo>
                    <a:pt x="379302" y="894381"/>
                    <a:pt x="374250" y="804685"/>
                    <a:pt x="369376" y="714990"/>
                  </a:cubicBezTo>
                  <a:cubicBezTo>
                    <a:pt x="368474" y="697123"/>
                    <a:pt x="371723" y="682685"/>
                    <a:pt x="385619" y="669691"/>
                  </a:cubicBezTo>
                  <a:cubicBezTo>
                    <a:pt x="395726" y="660126"/>
                    <a:pt x="402945" y="647132"/>
                    <a:pt x="410164" y="634860"/>
                  </a:cubicBezTo>
                  <a:cubicBezTo>
                    <a:pt x="418646" y="620422"/>
                    <a:pt x="422797" y="602555"/>
                    <a:pt x="415758" y="588658"/>
                  </a:cubicBezTo>
                  <a:cubicBezTo>
                    <a:pt x="407276" y="572235"/>
                    <a:pt x="409803" y="568987"/>
                    <a:pt x="417383" y="557076"/>
                  </a:cubicBezTo>
                  <a:cubicBezTo>
                    <a:pt x="427850" y="540833"/>
                    <a:pt x="446078" y="510694"/>
                    <a:pt x="457267" y="494090"/>
                  </a:cubicBezTo>
                  <a:cubicBezTo>
                    <a:pt x="458350" y="507626"/>
                    <a:pt x="459072" y="516289"/>
                    <a:pt x="459975" y="522966"/>
                  </a:cubicBezTo>
                  <a:cubicBezTo>
                    <a:pt x="463042" y="546428"/>
                    <a:pt x="470803" y="554188"/>
                    <a:pt x="494084" y="555271"/>
                  </a:cubicBezTo>
                  <a:cubicBezTo>
                    <a:pt x="527111" y="556715"/>
                    <a:pt x="717871" y="558700"/>
                    <a:pt x="730144" y="553466"/>
                  </a:cubicBezTo>
                  <a:cubicBezTo>
                    <a:pt x="738987" y="549676"/>
                    <a:pt x="747289" y="525132"/>
                    <a:pt x="748371" y="515927"/>
                  </a:cubicBezTo>
                  <a:cubicBezTo>
                    <a:pt x="755771" y="455108"/>
                    <a:pt x="763351" y="394288"/>
                    <a:pt x="761726" y="332747"/>
                  </a:cubicBezTo>
                  <a:cubicBezTo>
                    <a:pt x="761185" y="310549"/>
                    <a:pt x="753966" y="295028"/>
                    <a:pt x="733031" y="289614"/>
                  </a:cubicBezTo>
                  <a:cubicBezTo>
                    <a:pt x="710472" y="283838"/>
                    <a:pt x="684303" y="281853"/>
                    <a:pt x="661203" y="281853"/>
                  </a:cubicBezTo>
                  <a:cubicBezTo>
                    <a:pt x="614099" y="281853"/>
                    <a:pt x="502386" y="285102"/>
                    <a:pt x="493542" y="284019"/>
                  </a:cubicBezTo>
                  <a:cubicBezTo>
                    <a:pt x="468818" y="281131"/>
                    <a:pt x="455101" y="291960"/>
                    <a:pt x="451312" y="317046"/>
                  </a:cubicBezTo>
                  <a:cubicBezTo>
                    <a:pt x="445897" y="354223"/>
                    <a:pt x="445897" y="392123"/>
                    <a:pt x="452033" y="428759"/>
                  </a:cubicBezTo>
                  <a:cubicBezTo>
                    <a:pt x="457448" y="460703"/>
                    <a:pt x="449146" y="486149"/>
                    <a:pt x="430016" y="509972"/>
                  </a:cubicBezTo>
                  <a:cubicBezTo>
                    <a:pt x="424962" y="516289"/>
                    <a:pt x="397530" y="556173"/>
                    <a:pt x="394102" y="563212"/>
                  </a:cubicBezTo>
                  <a:cubicBezTo>
                    <a:pt x="391395" y="568446"/>
                    <a:pt x="381107" y="563392"/>
                    <a:pt x="355119" y="580357"/>
                  </a:cubicBezTo>
                  <a:cubicBezTo>
                    <a:pt x="353314" y="567543"/>
                    <a:pt x="350788" y="542277"/>
                    <a:pt x="349344" y="527658"/>
                  </a:cubicBezTo>
                  <a:cubicBezTo>
                    <a:pt x="343749" y="470087"/>
                    <a:pt x="342125" y="412336"/>
                    <a:pt x="341223" y="354404"/>
                  </a:cubicBezTo>
                  <a:cubicBezTo>
                    <a:pt x="339779" y="267415"/>
                    <a:pt x="338876" y="180246"/>
                    <a:pt x="337793" y="93258"/>
                  </a:cubicBezTo>
                  <a:cubicBezTo>
                    <a:pt x="337793" y="88746"/>
                    <a:pt x="337793" y="84415"/>
                    <a:pt x="337613" y="79903"/>
                  </a:cubicBezTo>
                  <a:cubicBezTo>
                    <a:pt x="337072" y="69075"/>
                    <a:pt x="341584" y="64022"/>
                    <a:pt x="352954" y="63119"/>
                  </a:cubicBezTo>
                  <a:cubicBezTo>
                    <a:pt x="407096" y="58968"/>
                    <a:pt x="461418" y="59510"/>
                    <a:pt x="515560" y="57163"/>
                  </a:cubicBezTo>
                  <a:cubicBezTo>
                    <a:pt x="525306" y="56803"/>
                    <a:pt x="529998" y="60231"/>
                    <a:pt x="531262" y="70338"/>
                  </a:cubicBezTo>
                  <a:cubicBezTo>
                    <a:pt x="533607" y="88927"/>
                    <a:pt x="533247" y="107696"/>
                    <a:pt x="533607" y="126285"/>
                  </a:cubicBezTo>
                  <a:cubicBezTo>
                    <a:pt x="534149" y="158048"/>
                    <a:pt x="537758" y="161838"/>
                    <a:pt x="568980" y="160755"/>
                  </a:cubicBezTo>
                  <a:cubicBezTo>
                    <a:pt x="624927" y="158951"/>
                    <a:pt x="680874" y="155522"/>
                    <a:pt x="736821" y="154800"/>
                  </a:cubicBezTo>
                  <a:cubicBezTo>
                    <a:pt x="808830" y="153897"/>
                    <a:pt x="881019" y="149927"/>
                    <a:pt x="952668" y="161477"/>
                  </a:cubicBezTo>
                  <a:cubicBezTo>
                    <a:pt x="966925" y="163823"/>
                    <a:pt x="973242" y="158770"/>
                    <a:pt x="976309" y="143430"/>
                  </a:cubicBezTo>
                  <a:cubicBezTo>
                    <a:pt x="979197" y="128631"/>
                    <a:pt x="982085" y="113652"/>
                    <a:pt x="983528" y="98672"/>
                  </a:cubicBezTo>
                  <a:cubicBezTo>
                    <a:pt x="985153" y="82971"/>
                    <a:pt x="994718" y="76294"/>
                    <a:pt x="1008434" y="76474"/>
                  </a:cubicBezTo>
                  <a:cubicBezTo>
                    <a:pt x="1041641" y="76835"/>
                    <a:pt x="1074848" y="76474"/>
                    <a:pt x="1108055" y="78640"/>
                  </a:cubicBezTo>
                  <a:cubicBezTo>
                    <a:pt x="1108055" y="78640"/>
                    <a:pt x="1108055" y="78640"/>
                    <a:pt x="1108055" y="78640"/>
                  </a:cubicBezTo>
                  <a:cubicBezTo>
                    <a:pt x="1110943" y="78820"/>
                    <a:pt x="1113650" y="79001"/>
                    <a:pt x="1116537" y="79362"/>
                  </a:cubicBezTo>
                  <a:cubicBezTo>
                    <a:pt x="1116537" y="79362"/>
                    <a:pt x="1116537" y="79362"/>
                    <a:pt x="1116718" y="79362"/>
                  </a:cubicBezTo>
                  <a:cubicBezTo>
                    <a:pt x="1124118" y="79903"/>
                    <a:pt x="1131698" y="80805"/>
                    <a:pt x="1139097" y="81708"/>
                  </a:cubicBezTo>
                  <a:cubicBezTo>
                    <a:pt x="1140360" y="81888"/>
                    <a:pt x="1141624" y="82069"/>
                    <a:pt x="1142887" y="82249"/>
                  </a:cubicBezTo>
                  <a:cubicBezTo>
                    <a:pt x="1144511" y="82430"/>
                    <a:pt x="1146135" y="82791"/>
                    <a:pt x="1147759" y="82971"/>
                  </a:cubicBezTo>
                  <a:cubicBezTo>
                    <a:pt x="1149384" y="83152"/>
                    <a:pt x="1151189" y="83513"/>
                    <a:pt x="1152813" y="83693"/>
                  </a:cubicBezTo>
                  <a:cubicBezTo>
                    <a:pt x="1154257" y="83874"/>
                    <a:pt x="1155520" y="84235"/>
                    <a:pt x="1156964" y="84415"/>
                  </a:cubicBezTo>
                  <a:cubicBezTo>
                    <a:pt x="1158949" y="84776"/>
                    <a:pt x="1160934" y="85137"/>
                    <a:pt x="1162920" y="85498"/>
                  </a:cubicBezTo>
                  <a:cubicBezTo>
                    <a:pt x="1164002" y="85678"/>
                    <a:pt x="1165085" y="85859"/>
                    <a:pt x="1166348" y="86220"/>
                  </a:cubicBezTo>
                  <a:cubicBezTo>
                    <a:pt x="1169416" y="86942"/>
                    <a:pt x="1172665" y="87483"/>
                    <a:pt x="1175733" y="88205"/>
                  </a:cubicBezTo>
                  <a:cubicBezTo>
                    <a:pt x="1189629" y="91453"/>
                    <a:pt x="1196848" y="98853"/>
                    <a:pt x="1198292" y="113652"/>
                  </a:cubicBezTo>
                  <a:cubicBezTo>
                    <a:pt x="1200638" y="136933"/>
                    <a:pt x="1197210" y="333288"/>
                    <a:pt x="1197210" y="340507"/>
                  </a:cubicBezTo>
                  <a:cubicBezTo>
                    <a:pt x="1197210" y="352779"/>
                    <a:pt x="1189268" y="353140"/>
                    <a:pt x="1143970" y="366495"/>
                  </a:cubicBezTo>
                  <a:cubicBezTo>
                    <a:pt x="1138556" y="368120"/>
                    <a:pt x="1134405" y="370827"/>
                    <a:pt x="1130073" y="373895"/>
                  </a:cubicBezTo>
                  <a:cubicBezTo>
                    <a:pt x="1086038" y="404395"/>
                    <a:pt x="1055538" y="447167"/>
                    <a:pt x="1025218" y="489939"/>
                  </a:cubicBezTo>
                  <a:cubicBezTo>
                    <a:pt x="1017458" y="500768"/>
                    <a:pt x="1021428" y="512138"/>
                    <a:pt x="1025037" y="523146"/>
                  </a:cubicBezTo>
                  <a:cubicBezTo>
                    <a:pt x="1035505" y="555812"/>
                    <a:pt x="1052289" y="585410"/>
                    <a:pt x="1075390" y="610315"/>
                  </a:cubicBezTo>
                  <a:cubicBezTo>
                    <a:pt x="1078097" y="613203"/>
                    <a:pt x="1080623" y="616271"/>
                    <a:pt x="1082789" y="619339"/>
                  </a:cubicBezTo>
                  <a:lnTo>
                    <a:pt x="1082789" y="619339"/>
                  </a:lnTo>
                  <a:cubicBezTo>
                    <a:pt x="1083691" y="620602"/>
                    <a:pt x="1084774" y="622046"/>
                    <a:pt x="1085677" y="623490"/>
                  </a:cubicBezTo>
                  <a:cubicBezTo>
                    <a:pt x="1085677" y="623670"/>
                    <a:pt x="1085857" y="623670"/>
                    <a:pt x="1085857" y="623851"/>
                  </a:cubicBezTo>
                  <a:cubicBezTo>
                    <a:pt x="1086759" y="625114"/>
                    <a:pt x="1087481" y="626558"/>
                    <a:pt x="1088384" y="627821"/>
                  </a:cubicBezTo>
                  <a:cubicBezTo>
                    <a:pt x="1088384" y="627821"/>
                    <a:pt x="1088564" y="628002"/>
                    <a:pt x="1088564" y="628002"/>
                  </a:cubicBezTo>
                  <a:cubicBezTo>
                    <a:pt x="1090910" y="632153"/>
                    <a:pt x="1092896" y="636484"/>
                    <a:pt x="1094520" y="640815"/>
                  </a:cubicBezTo>
                  <a:cubicBezTo>
                    <a:pt x="1094520" y="640996"/>
                    <a:pt x="1094520" y="640996"/>
                    <a:pt x="1094700" y="641176"/>
                  </a:cubicBezTo>
                  <a:cubicBezTo>
                    <a:pt x="1095242" y="642620"/>
                    <a:pt x="1095603" y="644064"/>
                    <a:pt x="1096144" y="645327"/>
                  </a:cubicBezTo>
                  <a:cubicBezTo>
                    <a:pt x="1096144" y="645508"/>
                    <a:pt x="1096144" y="645508"/>
                    <a:pt x="1096324" y="645688"/>
                  </a:cubicBezTo>
                  <a:cubicBezTo>
                    <a:pt x="1096685" y="647132"/>
                    <a:pt x="1097227" y="648576"/>
                    <a:pt x="1097588" y="650020"/>
                  </a:cubicBezTo>
                  <a:cubicBezTo>
                    <a:pt x="1097588" y="650020"/>
                    <a:pt x="1097588" y="650020"/>
                    <a:pt x="1097588" y="650200"/>
                  </a:cubicBezTo>
                  <a:cubicBezTo>
                    <a:pt x="1098310" y="653087"/>
                    <a:pt x="1098851" y="656156"/>
                    <a:pt x="1099392" y="659224"/>
                  </a:cubicBezTo>
                  <a:cubicBezTo>
                    <a:pt x="1099392" y="659404"/>
                    <a:pt x="1099392" y="659585"/>
                    <a:pt x="1099392" y="659585"/>
                  </a:cubicBezTo>
                  <a:cubicBezTo>
                    <a:pt x="1099573" y="661028"/>
                    <a:pt x="1099754" y="662472"/>
                    <a:pt x="1099934" y="663916"/>
                  </a:cubicBezTo>
                  <a:cubicBezTo>
                    <a:pt x="1099934" y="664097"/>
                    <a:pt x="1099934" y="664277"/>
                    <a:pt x="1099934" y="664457"/>
                  </a:cubicBezTo>
                  <a:cubicBezTo>
                    <a:pt x="1100115" y="665901"/>
                    <a:pt x="1100295" y="667345"/>
                    <a:pt x="1100295" y="668789"/>
                  </a:cubicBezTo>
                  <a:cubicBezTo>
                    <a:pt x="1100295" y="668969"/>
                    <a:pt x="1100295" y="668969"/>
                    <a:pt x="1100295" y="669150"/>
                  </a:cubicBezTo>
                  <a:cubicBezTo>
                    <a:pt x="1100475" y="670594"/>
                    <a:pt x="1100475" y="672218"/>
                    <a:pt x="1100475" y="673842"/>
                  </a:cubicBezTo>
                  <a:cubicBezTo>
                    <a:pt x="1100475" y="673842"/>
                    <a:pt x="1100475" y="673842"/>
                    <a:pt x="1100475" y="673842"/>
                  </a:cubicBezTo>
                  <a:cubicBezTo>
                    <a:pt x="1100475" y="675286"/>
                    <a:pt x="1100475" y="676910"/>
                    <a:pt x="1100475" y="678354"/>
                  </a:cubicBezTo>
                  <a:cubicBezTo>
                    <a:pt x="1100475" y="678534"/>
                    <a:pt x="1100475" y="678715"/>
                    <a:pt x="1100475" y="678895"/>
                  </a:cubicBezTo>
                  <a:cubicBezTo>
                    <a:pt x="1100475" y="680339"/>
                    <a:pt x="1100475" y="681783"/>
                    <a:pt x="1100295" y="683227"/>
                  </a:cubicBezTo>
                  <a:cubicBezTo>
                    <a:pt x="1100295" y="683407"/>
                    <a:pt x="1100295" y="683768"/>
                    <a:pt x="1100295" y="683949"/>
                  </a:cubicBezTo>
                  <a:cubicBezTo>
                    <a:pt x="1100295" y="685392"/>
                    <a:pt x="1100115" y="686836"/>
                    <a:pt x="1100115" y="688461"/>
                  </a:cubicBezTo>
                  <a:cubicBezTo>
                    <a:pt x="1100115" y="688641"/>
                    <a:pt x="1100115" y="688821"/>
                    <a:pt x="1100115" y="689182"/>
                  </a:cubicBezTo>
                  <a:cubicBezTo>
                    <a:pt x="1099934" y="690807"/>
                    <a:pt x="1099934" y="692250"/>
                    <a:pt x="1099754" y="693875"/>
                  </a:cubicBezTo>
                  <a:cubicBezTo>
                    <a:pt x="1093076" y="767327"/>
                    <a:pt x="1084774" y="840961"/>
                    <a:pt x="1082609" y="914774"/>
                  </a:cubicBezTo>
                  <a:cubicBezTo>
                    <a:pt x="1080443" y="969819"/>
                    <a:pt x="1071600" y="1026307"/>
                    <a:pt x="1071058" y="1080810"/>
                  </a:cubicBezTo>
                  <a:close/>
                  <a:moveTo>
                    <a:pt x="495528" y="426593"/>
                  </a:moveTo>
                  <a:cubicBezTo>
                    <a:pt x="491377" y="422984"/>
                    <a:pt x="486865" y="424969"/>
                    <a:pt x="483616" y="428037"/>
                  </a:cubicBezTo>
                  <a:cubicBezTo>
                    <a:pt x="479827" y="431466"/>
                    <a:pt x="473329" y="441392"/>
                    <a:pt x="469901" y="445543"/>
                  </a:cubicBezTo>
                  <a:cubicBezTo>
                    <a:pt x="467915" y="444640"/>
                    <a:pt x="469539" y="438324"/>
                    <a:pt x="467554" y="437602"/>
                  </a:cubicBezTo>
                  <a:cubicBezTo>
                    <a:pt x="466291" y="400605"/>
                    <a:pt x="461057" y="363608"/>
                    <a:pt x="465389" y="326791"/>
                  </a:cubicBezTo>
                  <a:cubicBezTo>
                    <a:pt x="468457" y="300261"/>
                    <a:pt x="471525" y="299540"/>
                    <a:pt x="497513" y="298998"/>
                  </a:cubicBezTo>
                  <a:cubicBezTo>
                    <a:pt x="534690" y="298276"/>
                    <a:pt x="572048" y="297374"/>
                    <a:pt x="609226" y="295750"/>
                  </a:cubicBezTo>
                  <a:cubicBezTo>
                    <a:pt x="644960" y="294126"/>
                    <a:pt x="689176" y="293584"/>
                    <a:pt x="724007" y="301344"/>
                  </a:cubicBezTo>
                  <a:cubicBezTo>
                    <a:pt x="748732" y="306939"/>
                    <a:pt x="748913" y="321016"/>
                    <a:pt x="748371" y="345741"/>
                  </a:cubicBezTo>
                  <a:cubicBezTo>
                    <a:pt x="746928" y="398981"/>
                    <a:pt x="742416" y="452040"/>
                    <a:pt x="734475" y="504738"/>
                  </a:cubicBezTo>
                  <a:cubicBezTo>
                    <a:pt x="732128" y="519718"/>
                    <a:pt x="724910" y="537223"/>
                    <a:pt x="710111" y="538306"/>
                  </a:cubicBezTo>
                  <a:cubicBezTo>
                    <a:pt x="642794" y="543360"/>
                    <a:pt x="575658" y="538487"/>
                    <a:pt x="508161" y="540653"/>
                  </a:cubicBezTo>
                  <a:cubicBezTo>
                    <a:pt x="485060" y="541374"/>
                    <a:pt x="481631" y="537223"/>
                    <a:pt x="476217" y="514303"/>
                  </a:cubicBezTo>
                  <a:cubicBezTo>
                    <a:pt x="470261" y="489398"/>
                    <a:pt x="470622" y="469546"/>
                    <a:pt x="476217" y="466117"/>
                  </a:cubicBezTo>
                  <a:cubicBezTo>
                    <a:pt x="478744" y="463771"/>
                    <a:pt x="491557" y="442114"/>
                    <a:pt x="493181" y="439046"/>
                  </a:cubicBezTo>
                  <a:cubicBezTo>
                    <a:pt x="495167" y="434534"/>
                    <a:pt x="499317" y="430022"/>
                    <a:pt x="495528" y="426593"/>
                  </a:cubicBezTo>
                  <a:close/>
                  <a:moveTo>
                    <a:pt x="1335091" y="816597"/>
                  </a:moveTo>
                  <a:cubicBezTo>
                    <a:pt x="1334189" y="826884"/>
                    <a:pt x="1326609" y="838073"/>
                    <a:pt x="1312351" y="847638"/>
                  </a:cubicBezTo>
                  <a:cubicBezTo>
                    <a:pt x="1306396" y="800715"/>
                    <a:pt x="1301162" y="756679"/>
                    <a:pt x="1295206" y="713005"/>
                  </a:cubicBezTo>
                  <a:cubicBezTo>
                    <a:pt x="1292319" y="691889"/>
                    <a:pt x="1289973" y="670594"/>
                    <a:pt x="1289792" y="649298"/>
                  </a:cubicBezTo>
                  <a:cubicBezTo>
                    <a:pt x="1289792" y="643523"/>
                    <a:pt x="1291417" y="635221"/>
                    <a:pt x="1281671" y="636123"/>
                  </a:cubicBezTo>
                  <a:cubicBezTo>
                    <a:pt x="1273189" y="637026"/>
                    <a:pt x="1273911" y="644244"/>
                    <a:pt x="1274272" y="650741"/>
                  </a:cubicBezTo>
                  <a:cubicBezTo>
                    <a:pt x="1282754" y="692611"/>
                    <a:pt x="1286544" y="732135"/>
                    <a:pt x="1290875" y="772922"/>
                  </a:cubicBezTo>
                  <a:cubicBezTo>
                    <a:pt x="1299177" y="851609"/>
                    <a:pt x="1308201" y="1051574"/>
                    <a:pt x="1305855" y="1072869"/>
                  </a:cubicBezTo>
                  <a:cubicBezTo>
                    <a:pt x="1303869" y="1091819"/>
                    <a:pt x="1297553" y="1097414"/>
                    <a:pt x="1278964" y="1098497"/>
                  </a:cubicBezTo>
                  <a:cubicBezTo>
                    <a:pt x="1264526" y="1099399"/>
                    <a:pt x="1259653" y="1095429"/>
                    <a:pt x="1254780" y="1076118"/>
                  </a:cubicBezTo>
                  <a:cubicBezTo>
                    <a:pt x="1249005" y="1053559"/>
                    <a:pt x="1248464" y="1030277"/>
                    <a:pt x="1248103" y="1007177"/>
                  </a:cubicBezTo>
                  <a:cubicBezTo>
                    <a:pt x="1247381" y="968014"/>
                    <a:pt x="1243771" y="854135"/>
                    <a:pt x="1232221" y="839156"/>
                  </a:cubicBezTo>
                  <a:cubicBezTo>
                    <a:pt x="1220130" y="823455"/>
                    <a:pt x="1206594" y="827245"/>
                    <a:pt x="1195224" y="843668"/>
                  </a:cubicBezTo>
                  <a:cubicBezTo>
                    <a:pt x="1181689" y="863159"/>
                    <a:pt x="1179342" y="881748"/>
                    <a:pt x="1175372" y="904668"/>
                  </a:cubicBezTo>
                  <a:cubicBezTo>
                    <a:pt x="1167070" y="953757"/>
                    <a:pt x="1159129" y="1003026"/>
                    <a:pt x="1151008" y="1052115"/>
                  </a:cubicBezTo>
                  <a:cubicBezTo>
                    <a:pt x="1149745" y="1060056"/>
                    <a:pt x="1148120" y="1067816"/>
                    <a:pt x="1146677" y="1075757"/>
                  </a:cubicBezTo>
                  <a:cubicBezTo>
                    <a:pt x="1144511" y="1087849"/>
                    <a:pt x="1138014" y="1094887"/>
                    <a:pt x="1125020" y="1094526"/>
                  </a:cubicBezTo>
                  <a:cubicBezTo>
                    <a:pt x="1120508" y="1094346"/>
                    <a:pt x="1116177" y="1095068"/>
                    <a:pt x="1111665" y="1095068"/>
                  </a:cubicBezTo>
                  <a:cubicBezTo>
                    <a:pt x="1088203" y="1094887"/>
                    <a:pt x="1085857" y="1092361"/>
                    <a:pt x="1085135" y="1069260"/>
                  </a:cubicBezTo>
                  <a:cubicBezTo>
                    <a:pt x="1084594" y="1048686"/>
                    <a:pt x="1099573" y="905390"/>
                    <a:pt x="1102641" y="853955"/>
                  </a:cubicBezTo>
                  <a:cubicBezTo>
                    <a:pt x="1106070" y="797106"/>
                    <a:pt x="1110582" y="740437"/>
                    <a:pt x="1114733" y="683588"/>
                  </a:cubicBezTo>
                  <a:cubicBezTo>
                    <a:pt x="1115274" y="675647"/>
                    <a:pt x="1115816" y="667525"/>
                    <a:pt x="1115635" y="659585"/>
                  </a:cubicBezTo>
                  <a:cubicBezTo>
                    <a:pt x="1115274" y="641537"/>
                    <a:pt x="1110582" y="626558"/>
                    <a:pt x="1097588" y="611759"/>
                  </a:cubicBezTo>
                  <a:cubicBezTo>
                    <a:pt x="1073765" y="584507"/>
                    <a:pt x="1051026" y="555451"/>
                    <a:pt x="1042363" y="518635"/>
                  </a:cubicBezTo>
                  <a:cubicBezTo>
                    <a:pt x="1040378" y="510694"/>
                    <a:pt x="1037671" y="503475"/>
                    <a:pt x="1043265" y="495895"/>
                  </a:cubicBezTo>
                  <a:cubicBezTo>
                    <a:pt x="1067990" y="462327"/>
                    <a:pt x="1087842" y="424969"/>
                    <a:pt x="1123576" y="400605"/>
                  </a:cubicBezTo>
                  <a:cubicBezTo>
                    <a:pt x="1134405" y="393205"/>
                    <a:pt x="1153354" y="386528"/>
                    <a:pt x="1163461" y="393566"/>
                  </a:cubicBezTo>
                  <a:cubicBezTo>
                    <a:pt x="1172665" y="400063"/>
                    <a:pt x="1179703" y="416487"/>
                    <a:pt x="1171582" y="427135"/>
                  </a:cubicBezTo>
                  <a:cubicBezTo>
                    <a:pt x="1157144" y="445723"/>
                    <a:pt x="1149203" y="463590"/>
                    <a:pt x="1131698" y="484706"/>
                  </a:cubicBezTo>
                  <a:cubicBezTo>
                    <a:pt x="1111485" y="514123"/>
                    <a:pt x="1110221" y="518996"/>
                    <a:pt x="1125200" y="542457"/>
                  </a:cubicBezTo>
                  <a:cubicBezTo>
                    <a:pt x="1132780" y="554368"/>
                    <a:pt x="1147218" y="584507"/>
                    <a:pt x="1149745" y="579635"/>
                  </a:cubicBezTo>
                  <a:cubicBezTo>
                    <a:pt x="1155881" y="567543"/>
                    <a:pt x="1161656" y="572596"/>
                    <a:pt x="1170138" y="575123"/>
                  </a:cubicBezTo>
                  <a:cubicBezTo>
                    <a:pt x="1204248" y="585591"/>
                    <a:pt x="1239982" y="588117"/>
                    <a:pt x="1273008" y="570611"/>
                  </a:cubicBezTo>
                  <a:cubicBezTo>
                    <a:pt x="1282032" y="565738"/>
                    <a:pt x="1288349" y="568446"/>
                    <a:pt x="1293221" y="576206"/>
                  </a:cubicBezTo>
                  <a:cubicBezTo>
                    <a:pt x="1296109" y="580718"/>
                    <a:pt x="1298816" y="585410"/>
                    <a:pt x="1300440" y="590463"/>
                  </a:cubicBezTo>
                  <a:cubicBezTo>
                    <a:pt x="1323360" y="664097"/>
                    <a:pt x="1341769" y="739354"/>
                    <a:pt x="1335091" y="816597"/>
                  </a:cubicBezTo>
                  <a:close/>
                </a:path>
              </a:pathLst>
            </a:custGeom>
            <a:solidFill>
              <a:srgbClr val="000000"/>
            </a:solidFill>
            <a:ln w="1804" cap="flat">
              <a:noFill/>
              <a:prstDash val="solid"/>
              <a:miter/>
            </a:ln>
          </p:spPr>
          <p:txBody>
            <a:bodyPr rtlCol="0" anchor="ctr"/>
            <a:lstStyle/>
            <a:p>
              <a:endParaRPr lang="en-US"/>
            </a:p>
          </p:txBody>
        </p:sp>
        <p:sp>
          <p:nvSpPr>
            <p:cNvPr id="59" name="Freeform 880">
              <a:extLst>
                <a:ext uri="{FF2B5EF4-FFF2-40B4-BE49-F238E27FC236}">
                  <a16:creationId xmlns:a16="http://schemas.microsoft.com/office/drawing/2014/main" id="{424F69EA-CDFA-D52D-F7E7-7869CD4ACDA0}"/>
                </a:ext>
              </a:extLst>
            </p:cNvPr>
            <p:cNvSpPr/>
            <p:nvPr/>
          </p:nvSpPr>
          <p:spPr>
            <a:xfrm>
              <a:off x="7062512" y="2502962"/>
              <a:ext cx="290900" cy="257148"/>
            </a:xfrm>
            <a:custGeom>
              <a:avLst/>
              <a:gdLst>
                <a:gd name="connsiteX0" fmla="*/ 19415 w 290900"/>
                <a:gd name="connsiteY0" fmla="*/ 218220 h 257148"/>
                <a:gd name="connsiteX1" fmla="*/ 63631 w 290900"/>
                <a:gd name="connsiteY1" fmla="*/ 251788 h 257148"/>
                <a:gd name="connsiteX2" fmla="*/ 249519 w 290900"/>
                <a:gd name="connsiteY2" fmla="*/ 252691 h 257148"/>
                <a:gd name="connsiteX3" fmla="*/ 288501 w 290900"/>
                <a:gd name="connsiteY3" fmla="*/ 212986 h 257148"/>
                <a:gd name="connsiteX4" fmla="*/ 289945 w 290900"/>
                <a:gd name="connsiteY4" fmla="*/ 133939 h 257148"/>
                <a:gd name="connsiteX5" fmla="*/ 289945 w 290900"/>
                <a:gd name="connsiteY5" fmla="*/ 69149 h 257148"/>
                <a:gd name="connsiteX6" fmla="*/ 260889 w 290900"/>
                <a:gd name="connsiteY6" fmla="*/ 9773 h 257148"/>
                <a:gd name="connsiteX7" fmla="*/ 162711 w 290900"/>
                <a:gd name="connsiteY7" fmla="*/ 1652 h 257148"/>
                <a:gd name="connsiteX8" fmla="*/ 45764 w 290900"/>
                <a:gd name="connsiteY8" fmla="*/ 27 h 257148"/>
                <a:gd name="connsiteX9" fmla="*/ 285 w 290900"/>
                <a:gd name="connsiteY9" fmla="*/ 40273 h 257148"/>
                <a:gd name="connsiteX10" fmla="*/ 4075 w 290900"/>
                <a:gd name="connsiteY10" fmla="*/ 82504 h 257148"/>
                <a:gd name="connsiteX11" fmla="*/ 19415 w 290900"/>
                <a:gd name="connsiteY11" fmla="*/ 218220 h 257148"/>
                <a:gd name="connsiteX12" fmla="*/ 17971 w 290900"/>
                <a:gd name="connsiteY12" fmla="*/ 39912 h 257148"/>
                <a:gd name="connsiteX13" fmla="*/ 46125 w 290900"/>
                <a:gd name="connsiteY13" fmla="*/ 17533 h 257148"/>
                <a:gd name="connsiteX14" fmla="*/ 200791 w 290900"/>
                <a:gd name="connsiteY14" fmla="*/ 18797 h 257148"/>
                <a:gd name="connsiteX15" fmla="*/ 253850 w 290900"/>
                <a:gd name="connsiteY15" fmla="*/ 26918 h 257148"/>
                <a:gd name="connsiteX16" fmla="*/ 273702 w 290900"/>
                <a:gd name="connsiteY16" fmla="*/ 65359 h 257148"/>
                <a:gd name="connsiteX17" fmla="*/ 272981 w 290900"/>
                <a:gd name="connsiteY17" fmla="*/ 198548 h 257148"/>
                <a:gd name="connsiteX18" fmla="*/ 234720 w 290900"/>
                <a:gd name="connsiteY18" fmla="*/ 240057 h 257148"/>
                <a:gd name="connsiteX19" fmla="*/ 146829 w 290900"/>
                <a:gd name="connsiteY19" fmla="*/ 242765 h 257148"/>
                <a:gd name="connsiteX20" fmla="*/ 77708 w 290900"/>
                <a:gd name="connsiteY20" fmla="*/ 239696 h 257148"/>
                <a:gd name="connsiteX21" fmla="*/ 34755 w 290900"/>
                <a:gd name="connsiteY21" fmla="*/ 212986 h 257148"/>
                <a:gd name="connsiteX22" fmla="*/ 17971 w 290900"/>
                <a:gd name="connsiteY22" fmla="*/ 39912 h 257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290900" h="257148">
                  <a:moveTo>
                    <a:pt x="19415" y="218220"/>
                  </a:moveTo>
                  <a:cubicBezTo>
                    <a:pt x="21220" y="243847"/>
                    <a:pt x="37282" y="251247"/>
                    <a:pt x="63631" y="251788"/>
                  </a:cubicBezTo>
                  <a:cubicBezTo>
                    <a:pt x="125534" y="253051"/>
                    <a:pt x="187436" y="262617"/>
                    <a:pt x="249519" y="252691"/>
                  </a:cubicBezTo>
                  <a:cubicBezTo>
                    <a:pt x="278575" y="247998"/>
                    <a:pt x="285975" y="242765"/>
                    <a:pt x="288501" y="212986"/>
                  </a:cubicBezTo>
                  <a:cubicBezTo>
                    <a:pt x="290847" y="186457"/>
                    <a:pt x="291750" y="159747"/>
                    <a:pt x="289945" y="133939"/>
                  </a:cubicBezTo>
                  <a:cubicBezTo>
                    <a:pt x="289945" y="111921"/>
                    <a:pt x="289945" y="90625"/>
                    <a:pt x="289945" y="69149"/>
                  </a:cubicBezTo>
                  <a:cubicBezTo>
                    <a:pt x="289945" y="35942"/>
                    <a:pt x="291750" y="21143"/>
                    <a:pt x="260889" y="9773"/>
                  </a:cubicBezTo>
                  <a:cubicBezTo>
                    <a:pt x="232193" y="-875"/>
                    <a:pt x="192850" y="2373"/>
                    <a:pt x="162711" y="1652"/>
                  </a:cubicBezTo>
                  <a:cubicBezTo>
                    <a:pt x="123729" y="569"/>
                    <a:pt x="84746" y="930"/>
                    <a:pt x="45764" y="27"/>
                  </a:cubicBezTo>
                  <a:cubicBezTo>
                    <a:pt x="18693" y="-695"/>
                    <a:pt x="2450" y="12841"/>
                    <a:pt x="285" y="40273"/>
                  </a:cubicBezTo>
                  <a:cubicBezTo>
                    <a:pt x="-798" y="54530"/>
                    <a:pt x="1368" y="68427"/>
                    <a:pt x="4075" y="82504"/>
                  </a:cubicBezTo>
                  <a:cubicBezTo>
                    <a:pt x="12738" y="127442"/>
                    <a:pt x="15986" y="172019"/>
                    <a:pt x="19415" y="218220"/>
                  </a:cubicBezTo>
                  <a:close/>
                  <a:moveTo>
                    <a:pt x="17971" y="39912"/>
                  </a:moveTo>
                  <a:cubicBezTo>
                    <a:pt x="20678" y="22226"/>
                    <a:pt x="28078" y="18977"/>
                    <a:pt x="46125" y="17533"/>
                  </a:cubicBezTo>
                  <a:cubicBezTo>
                    <a:pt x="54968" y="16811"/>
                    <a:pt x="158199" y="16992"/>
                    <a:pt x="200791" y="18797"/>
                  </a:cubicBezTo>
                  <a:cubicBezTo>
                    <a:pt x="218838" y="19518"/>
                    <a:pt x="237427" y="19699"/>
                    <a:pt x="253850" y="26918"/>
                  </a:cubicBezTo>
                  <a:cubicBezTo>
                    <a:pt x="268649" y="33235"/>
                    <a:pt x="274063" y="48936"/>
                    <a:pt x="273702" y="65359"/>
                  </a:cubicBezTo>
                  <a:cubicBezTo>
                    <a:pt x="273161" y="87557"/>
                    <a:pt x="274244" y="176531"/>
                    <a:pt x="272981" y="198548"/>
                  </a:cubicBezTo>
                  <a:cubicBezTo>
                    <a:pt x="270995" y="231575"/>
                    <a:pt x="266844" y="236989"/>
                    <a:pt x="234720" y="240057"/>
                  </a:cubicBezTo>
                  <a:cubicBezTo>
                    <a:pt x="205483" y="242765"/>
                    <a:pt x="176066" y="243847"/>
                    <a:pt x="146829" y="242765"/>
                  </a:cubicBezTo>
                  <a:cubicBezTo>
                    <a:pt x="123729" y="242043"/>
                    <a:pt x="100808" y="239155"/>
                    <a:pt x="77708" y="239696"/>
                  </a:cubicBezTo>
                  <a:cubicBezTo>
                    <a:pt x="54968" y="240238"/>
                    <a:pt x="38184" y="235185"/>
                    <a:pt x="34755" y="212986"/>
                  </a:cubicBezTo>
                  <a:cubicBezTo>
                    <a:pt x="27536" y="167507"/>
                    <a:pt x="15986" y="52365"/>
                    <a:pt x="17971" y="39912"/>
                  </a:cubicBezTo>
                  <a:close/>
                </a:path>
              </a:pathLst>
            </a:custGeom>
            <a:solidFill>
              <a:srgbClr val="000000"/>
            </a:solidFill>
            <a:ln w="1804" cap="flat">
              <a:noFill/>
              <a:prstDash val="solid"/>
              <a:miter/>
            </a:ln>
          </p:spPr>
          <p:txBody>
            <a:bodyPr rtlCol="0" anchor="ctr"/>
            <a:lstStyle/>
            <a:p>
              <a:endParaRPr lang="en-US"/>
            </a:p>
          </p:txBody>
        </p:sp>
        <p:sp>
          <p:nvSpPr>
            <p:cNvPr id="60" name="Freeform 881">
              <a:extLst>
                <a:ext uri="{FF2B5EF4-FFF2-40B4-BE49-F238E27FC236}">
                  <a16:creationId xmlns:a16="http://schemas.microsoft.com/office/drawing/2014/main" id="{73FBED39-F53B-B14E-C928-02B98B79ADCB}"/>
                </a:ext>
              </a:extLst>
            </p:cNvPr>
            <p:cNvSpPr/>
            <p:nvPr/>
          </p:nvSpPr>
          <p:spPr>
            <a:xfrm>
              <a:off x="7412540" y="2572076"/>
              <a:ext cx="217135" cy="18983"/>
            </a:xfrm>
            <a:custGeom>
              <a:avLst/>
              <a:gdLst>
                <a:gd name="connsiteX0" fmla="*/ 79965 w 217135"/>
                <a:gd name="connsiteY0" fmla="*/ 1658 h 18983"/>
                <a:gd name="connsiteX1" fmla="*/ 10663 w 217135"/>
                <a:gd name="connsiteY1" fmla="*/ 34 h 18983"/>
                <a:gd name="connsiteX2" fmla="*/ 196 w 217135"/>
                <a:gd name="connsiteY2" fmla="*/ 5629 h 18983"/>
                <a:gd name="connsiteX3" fmla="*/ 10663 w 217135"/>
                <a:gd name="connsiteY3" fmla="*/ 13750 h 18983"/>
                <a:gd name="connsiteX4" fmla="*/ 116781 w 217135"/>
                <a:gd name="connsiteY4" fmla="*/ 15916 h 18983"/>
                <a:gd name="connsiteX5" fmla="*/ 153778 w 217135"/>
                <a:gd name="connsiteY5" fmla="*/ 16818 h 18983"/>
                <a:gd name="connsiteX6" fmla="*/ 201604 w 217135"/>
                <a:gd name="connsiteY6" fmla="*/ 18984 h 18983"/>
                <a:gd name="connsiteX7" fmla="*/ 217125 w 217135"/>
                <a:gd name="connsiteY7" fmla="*/ 8336 h 18983"/>
                <a:gd name="connsiteX8" fmla="*/ 202145 w 217135"/>
                <a:gd name="connsiteY8" fmla="*/ 2561 h 18983"/>
                <a:gd name="connsiteX9" fmla="*/ 79965 w 217135"/>
                <a:gd name="connsiteY9" fmla="*/ 1658 h 1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17135" h="18983">
                  <a:moveTo>
                    <a:pt x="79965" y="1658"/>
                  </a:moveTo>
                  <a:cubicBezTo>
                    <a:pt x="56864" y="2922"/>
                    <a:pt x="33763" y="936"/>
                    <a:pt x="10663" y="34"/>
                  </a:cubicBezTo>
                  <a:cubicBezTo>
                    <a:pt x="6151" y="-147"/>
                    <a:pt x="1098" y="215"/>
                    <a:pt x="196" y="5629"/>
                  </a:cubicBezTo>
                  <a:cubicBezTo>
                    <a:pt x="-1248" y="13750"/>
                    <a:pt x="5610" y="13028"/>
                    <a:pt x="10663" y="13750"/>
                  </a:cubicBezTo>
                  <a:cubicBezTo>
                    <a:pt x="46036" y="18803"/>
                    <a:pt x="81409" y="18623"/>
                    <a:pt x="116781" y="15916"/>
                  </a:cubicBezTo>
                  <a:cubicBezTo>
                    <a:pt x="129234" y="15013"/>
                    <a:pt x="141326" y="15013"/>
                    <a:pt x="153778" y="16818"/>
                  </a:cubicBezTo>
                  <a:cubicBezTo>
                    <a:pt x="169480" y="19164"/>
                    <a:pt x="185722" y="18803"/>
                    <a:pt x="201604" y="18984"/>
                  </a:cubicBezTo>
                  <a:cubicBezTo>
                    <a:pt x="208823" y="18984"/>
                    <a:pt x="217486" y="16818"/>
                    <a:pt x="217125" y="8336"/>
                  </a:cubicBezTo>
                  <a:cubicBezTo>
                    <a:pt x="216764" y="-327"/>
                    <a:pt x="207740" y="2922"/>
                    <a:pt x="202145" y="2561"/>
                  </a:cubicBezTo>
                  <a:cubicBezTo>
                    <a:pt x="161358" y="-147"/>
                    <a:pt x="120571" y="-688"/>
                    <a:pt x="79965" y="1658"/>
                  </a:cubicBezTo>
                  <a:close/>
                </a:path>
              </a:pathLst>
            </a:custGeom>
            <a:solidFill>
              <a:srgbClr val="000000"/>
            </a:solidFill>
            <a:ln w="1804" cap="flat">
              <a:noFill/>
              <a:prstDash val="solid"/>
              <a:miter/>
            </a:ln>
          </p:spPr>
          <p:txBody>
            <a:bodyPr rtlCol="0" anchor="ctr"/>
            <a:lstStyle/>
            <a:p>
              <a:endParaRPr lang="en-US"/>
            </a:p>
          </p:txBody>
        </p:sp>
        <p:sp>
          <p:nvSpPr>
            <p:cNvPr id="61" name="Freeform 882">
              <a:extLst>
                <a:ext uri="{FF2B5EF4-FFF2-40B4-BE49-F238E27FC236}">
                  <a16:creationId xmlns:a16="http://schemas.microsoft.com/office/drawing/2014/main" id="{B19397BD-2756-E48B-3DF6-615ED5BE6B66}"/>
                </a:ext>
              </a:extLst>
            </p:cNvPr>
            <p:cNvSpPr/>
            <p:nvPr/>
          </p:nvSpPr>
          <p:spPr>
            <a:xfrm>
              <a:off x="7394638" y="2164112"/>
              <a:ext cx="212467" cy="16821"/>
            </a:xfrm>
            <a:custGeom>
              <a:avLst/>
              <a:gdLst>
                <a:gd name="connsiteX0" fmla="*/ 4381 w 212467"/>
                <a:gd name="connsiteY0" fmla="*/ 14025 h 16821"/>
                <a:gd name="connsiteX1" fmla="*/ 14848 w 212467"/>
                <a:gd name="connsiteY1" fmla="*/ 15649 h 16821"/>
                <a:gd name="connsiteX2" fmla="*/ 196225 w 212467"/>
                <a:gd name="connsiteY2" fmla="*/ 15288 h 16821"/>
                <a:gd name="connsiteX3" fmla="*/ 212467 w 212467"/>
                <a:gd name="connsiteY3" fmla="*/ 4820 h 16821"/>
                <a:gd name="connsiteX4" fmla="*/ 192976 w 212467"/>
                <a:gd name="connsiteY4" fmla="*/ 1933 h 16821"/>
                <a:gd name="connsiteX5" fmla="*/ 17014 w 212467"/>
                <a:gd name="connsiteY5" fmla="*/ 128 h 16821"/>
                <a:gd name="connsiteX6" fmla="*/ 4200 w 212467"/>
                <a:gd name="connsiteY6" fmla="*/ 2294 h 16821"/>
                <a:gd name="connsiteX7" fmla="*/ 50 w 212467"/>
                <a:gd name="connsiteY7" fmla="*/ 8249 h 16821"/>
                <a:gd name="connsiteX8" fmla="*/ 4381 w 212467"/>
                <a:gd name="connsiteY8" fmla="*/ 14025 h 16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467" h="16821">
                  <a:moveTo>
                    <a:pt x="4381" y="14025"/>
                  </a:moveTo>
                  <a:cubicBezTo>
                    <a:pt x="7810" y="14746"/>
                    <a:pt x="11419" y="15468"/>
                    <a:pt x="14848" y="15649"/>
                  </a:cubicBezTo>
                  <a:cubicBezTo>
                    <a:pt x="75307" y="17092"/>
                    <a:pt x="135766" y="17454"/>
                    <a:pt x="196225" y="15288"/>
                  </a:cubicBezTo>
                  <a:cubicBezTo>
                    <a:pt x="202000" y="15107"/>
                    <a:pt x="209038" y="16190"/>
                    <a:pt x="212467" y="4820"/>
                  </a:cubicBezTo>
                  <a:cubicBezTo>
                    <a:pt x="205248" y="3737"/>
                    <a:pt x="199112" y="2294"/>
                    <a:pt x="192976" y="1933"/>
                  </a:cubicBezTo>
                  <a:cubicBezTo>
                    <a:pt x="134322" y="-1316"/>
                    <a:pt x="75668" y="6806"/>
                    <a:pt x="17014" y="128"/>
                  </a:cubicBezTo>
                  <a:cubicBezTo>
                    <a:pt x="12863" y="-413"/>
                    <a:pt x="8171" y="850"/>
                    <a:pt x="4200" y="2294"/>
                  </a:cubicBezTo>
                  <a:cubicBezTo>
                    <a:pt x="2215" y="3016"/>
                    <a:pt x="411" y="6084"/>
                    <a:pt x="50" y="8249"/>
                  </a:cubicBezTo>
                  <a:cubicBezTo>
                    <a:pt x="-312" y="10776"/>
                    <a:pt x="1313" y="13483"/>
                    <a:pt x="4381" y="14025"/>
                  </a:cubicBezTo>
                  <a:close/>
                </a:path>
              </a:pathLst>
            </a:custGeom>
            <a:solidFill>
              <a:srgbClr val="000000"/>
            </a:solidFill>
            <a:ln w="1804" cap="flat">
              <a:noFill/>
              <a:prstDash val="solid"/>
              <a:miter/>
            </a:ln>
          </p:spPr>
          <p:txBody>
            <a:bodyPr rtlCol="0" anchor="ctr"/>
            <a:lstStyle/>
            <a:p>
              <a:endParaRPr lang="en-US"/>
            </a:p>
          </p:txBody>
        </p:sp>
        <p:sp>
          <p:nvSpPr>
            <p:cNvPr id="62" name="Freeform 883">
              <a:extLst>
                <a:ext uri="{FF2B5EF4-FFF2-40B4-BE49-F238E27FC236}">
                  <a16:creationId xmlns:a16="http://schemas.microsoft.com/office/drawing/2014/main" id="{53608FA9-1407-C48A-354A-3809026F582E}"/>
                </a:ext>
              </a:extLst>
            </p:cNvPr>
            <p:cNvSpPr/>
            <p:nvPr/>
          </p:nvSpPr>
          <p:spPr>
            <a:xfrm>
              <a:off x="7410694" y="2246430"/>
              <a:ext cx="97511" cy="20109"/>
            </a:xfrm>
            <a:custGeom>
              <a:avLst/>
              <a:gdLst>
                <a:gd name="connsiteX0" fmla="*/ 52573 w 97511"/>
                <a:gd name="connsiteY0" fmla="*/ 19055 h 20109"/>
                <a:gd name="connsiteX1" fmla="*/ 97511 w 97511"/>
                <a:gd name="connsiteY1" fmla="*/ 8407 h 20109"/>
                <a:gd name="connsiteX2" fmla="*/ 12147 w 97511"/>
                <a:gd name="connsiteY2" fmla="*/ 286 h 20109"/>
                <a:gd name="connsiteX3" fmla="*/ 55 w 97511"/>
                <a:gd name="connsiteY3" fmla="*/ 6422 h 20109"/>
                <a:gd name="connsiteX4" fmla="*/ 10523 w 97511"/>
                <a:gd name="connsiteY4" fmla="*/ 15626 h 20109"/>
                <a:gd name="connsiteX5" fmla="*/ 52573 w 97511"/>
                <a:gd name="connsiteY5" fmla="*/ 19055 h 20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511" h="20109">
                  <a:moveTo>
                    <a:pt x="52573" y="19055"/>
                  </a:moveTo>
                  <a:cubicBezTo>
                    <a:pt x="68094" y="21943"/>
                    <a:pt x="81449" y="19055"/>
                    <a:pt x="97511" y="8407"/>
                  </a:cubicBezTo>
                  <a:cubicBezTo>
                    <a:pt x="66289" y="5339"/>
                    <a:pt x="39218" y="2813"/>
                    <a:pt x="12147" y="286"/>
                  </a:cubicBezTo>
                  <a:cubicBezTo>
                    <a:pt x="7094" y="-255"/>
                    <a:pt x="777" y="-797"/>
                    <a:pt x="55" y="6422"/>
                  </a:cubicBezTo>
                  <a:cubicBezTo>
                    <a:pt x="-666" y="13280"/>
                    <a:pt x="5830" y="15085"/>
                    <a:pt x="10523" y="15626"/>
                  </a:cubicBezTo>
                  <a:cubicBezTo>
                    <a:pt x="24419" y="17070"/>
                    <a:pt x="38857" y="16529"/>
                    <a:pt x="52573" y="19055"/>
                  </a:cubicBezTo>
                  <a:close/>
                </a:path>
              </a:pathLst>
            </a:custGeom>
            <a:solidFill>
              <a:srgbClr val="000000"/>
            </a:solidFill>
            <a:ln w="1804" cap="flat">
              <a:noFill/>
              <a:prstDash val="solid"/>
              <a:miter/>
            </a:ln>
          </p:spPr>
          <p:txBody>
            <a:bodyPr rtlCol="0" anchor="ctr"/>
            <a:lstStyle/>
            <a:p>
              <a:endParaRPr lang="en-US"/>
            </a:p>
          </p:txBody>
        </p:sp>
        <p:sp>
          <p:nvSpPr>
            <p:cNvPr id="63" name="Freeform 884">
              <a:extLst>
                <a:ext uri="{FF2B5EF4-FFF2-40B4-BE49-F238E27FC236}">
                  <a16:creationId xmlns:a16="http://schemas.microsoft.com/office/drawing/2014/main" id="{C0B8B947-9E38-583F-7CBB-077033C2ABCD}"/>
                </a:ext>
              </a:extLst>
            </p:cNvPr>
            <p:cNvSpPr/>
            <p:nvPr/>
          </p:nvSpPr>
          <p:spPr>
            <a:xfrm>
              <a:off x="7427153" y="2671194"/>
              <a:ext cx="94046" cy="15766"/>
            </a:xfrm>
            <a:custGeom>
              <a:avLst/>
              <a:gdLst>
                <a:gd name="connsiteX0" fmla="*/ 5615 w 94046"/>
                <a:gd name="connsiteY0" fmla="*/ 3967 h 15766"/>
                <a:gd name="connsiteX1" fmla="*/ 20 w 94046"/>
                <a:gd name="connsiteY1" fmla="*/ 8299 h 15766"/>
                <a:gd name="connsiteX2" fmla="*/ 8683 w 94046"/>
                <a:gd name="connsiteY2" fmla="*/ 15698 h 15766"/>
                <a:gd name="connsiteX3" fmla="*/ 94047 w 94046"/>
                <a:gd name="connsiteY3" fmla="*/ 3606 h 15766"/>
                <a:gd name="connsiteX4" fmla="*/ 5615 w 94046"/>
                <a:gd name="connsiteY4" fmla="*/ 3967 h 15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4046" h="15766">
                  <a:moveTo>
                    <a:pt x="5615" y="3967"/>
                  </a:moveTo>
                  <a:cubicBezTo>
                    <a:pt x="3630" y="4148"/>
                    <a:pt x="201" y="6674"/>
                    <a:pt x="20" y="8299"/>
                  </a:cubicBezTo>
                  <a:cubicBezTo>
                    <a:pt x="-341" y="13893"/>
                    <a:pt x="4171" y="15517"/>
                    <a:pt x="8683" y="15698"/>
                  </a:cubicBezTo>
                  <a:cubicBezTo>
                    <a:pt x="37559" y="16239"/>
                    <a:pt x="66254" y="13713"/>
                    <a:pt x="94047" y="3606"/>
                  </a:cubicBezTo>
                  <a:cubicBezTo>
                    <a:pt x="64449" y="-3974"/>
                    <a:pt x="35032" y="2523"/>
                    <a:pt x="5615" y="3967"/>
                  </a:cubicBezTo>
                  <a:close/>
                </a:path>
              </a:pathLst>
            </a:custGeom>
            <a:solidFill>
              <a:srgbClr val="000000"/>
            </a:solidFill>
            <a:ln w="1804" cap="flat">
              <a:noFill/>
              <a:prstDash val="solid"/>
              <a:miter/>
            </a:ln>
          </p:spPr>
          <p:txBody>
            <a:bodyPr rtlCol="0" anchor="ctr"/>
            <a:lstStyle/>
            <a:p>
              <a:endParaRPr lang="en-US"/>
            </a:p>
          </p:txBody>
        </p:sp>
        <p:sp>
          <p:nvSpPr>
            <p:cNvPr id="64" name="Freeform 885">
              <a:extLst>
                <a:ext uri="{FF2B5EF4-FFF2-40B4-BE49-F238E27FC236}">
                  <a16:creationId xmlns:a16="http://schemas.microsoft.com/office/drawing/2014/main" id="{D59EAA2C-C515-344B-8C3C-47526FFAFFAC}"/>
                </a:ext>
              </a:extLst>
            </p:cNvPr>
            <p:cNvSpPr/>
            <p:nvPr/>
          </p:nvSpPr>
          <p:spPr>
            <a:xfrm>
              <a:off x="7128987" y="2126220"/>
              <a:ext cx="130400" cy="185815"/>
            </a:xfrm>
            <a:custGeom>
              <a:avLst/>
              <a:gdLst>
                <a:gd name="connsiteX0" fmla="*/ 6902 w 130400"/>
                <a:gd name="connsiteY0" fmla="*/ 78807 h 185815"/>
                <a:gd name="connsiteX1" fmla="*/ 53825 w 130400"/>
                <a:gd name="connsiteY1" fmla="*/ 174458 h 185815"/>
                <a:gd name="connsiteX2" fmla="*/ 77828 w 130400"/>
                <a:gd name="connsiteY2" fmla="*/ 180955 h 185815"/>
                <a:gd name="connsiteX3" fmla="*/ 87212 w 130400"/>
                <a:gd name="connsiteY3" fmla="*/ 165254 h 185815"/>
                <a:gd name="connsiteX4" fmla="*/ 116269 w 130400"/>
                <a:gd name="connsiteY4" fmla="*/ 71047 h 185815"/>
                <a:gd name="connsiteX5" fmla="*/ 129804 w 130400"/>
                <a:gd name="connsiteY5" fmla="*/ 11310 h 185815"/>
                <a:gd name="connsiteX6" fmla="*/ 121683 w 130400"/>
                <a:gd name="connsiteY6" fmla="*/ 120 h 185815"/>
                <a:gd name="connsiteX7" fmla="*/ 112659 w 130400"/>
                <a:gd name="connsiteY7" fmla="*/ 7881 h 185815"/>
                <a:gd name="connsiteX8" fmla="*/ 112659 w 130400"/>
                <a:gd name="connsiteY8" fmla="*/ 18529 h 185815"/>
                <a:gd name="connsiteX9" fmla="*/ 72594 w 130400"/>
                <a:gd name="connsiteY9" fmla="*/ 167780 h 185815"/>
                <a:gd name="connsiteX10" fmla="*/ 32709 w 130400"/>
                <a:gd name="connsiteY10" fmla="*/ 94328 h 185815"/>
                <a:gd name="connsiteX11" fmla="*/ 14843 w 130400"/>
                <a:gd name="connsiteY11" fmla="*/ 61662 h 185815"/>
                <a:gd name="connsiteX12" fmla="*/ 3834 w 130400"/>
                <a:gd name="connsiteY12" fmla="*/ 58233 h 185815"/>
                <a:gd name="connsiteX13" fmla="*/ 1487 w 130400"/>
                <a:gd name="connsiteY13" fmla="*/ 69783 h 185815"/>
                <a:gd name="connsiteX14" fmla="*/ 6902 w 130400"/>
                <a:gd name="connsiteY14" fmla="*/ 78807 h 185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30400" h="185815">
                  <a:moveTo>
                    <a:pt x="6902" y="78807"/>
                  </a:moveTo>
                  <a:cubicBezTo>
                    <a:pt x="22603" y="110751"/>
                    <a:pt x="38485" y="142514"/>
                    <a:pt x="53825" y="174458"/>
                  </a:cubicBezTo>
                  <a:cubicBezTo>
                    <a:pt x="59961" y="187091"/>
                    <a:pt x="66999" y="189076"/>
                    <a:pt x="77828" y="180955"/>
                  </a:cubicBezTo>
                  <a:cubicBezTo>
                    <a:pt x="83242" y="176804"/>
                    <a:pt x="84686" y="170849"/>
                    <a:pt x="87212" y="165254"/>
                  </a:cubicBezTo>
                  <a:cubicBezTo>
                    <a:pt x="100748" y="134934"/>
                    <a:pt x="106162" y="102269"/>
                    <a:pt x="116269" y="71047"/>
                  </a:cubicBezTo>
                  <a:cubicBezTo>
                    <a:pt x="122585" y="51555"/>
                    <a:pt x="122585" y="30620"/>
                    <a:pt x="129804" y="11310"/>
                  </a:cubicBezTo>
                  <a:cubicBezTo>
                    <a:pt x="131970" y="5715"/>
                    <a:pt x="128000" y="1023"/>
                    <a:pt x="121683" y="120"/>
                  </a:cubicBezTo>
                  <a:cubicBezTo>
                    <a:pt x="116088" y="-782"/>
                    <a:pt x="113742" y="3549"/>
                    <a:pt x="112659" y="7881"/>
                  </a:cubicBezTo>
                  <a:cubicBezTo>
                    <a:pt x="111937" y="11310"/>
                    <a:pt x="113020" y="14919"/>
                    <a:pt x="112659" y="18529"/>
                  </a:cubicBezTo>
                  <a:cubicBezTo>
                    <a:pt x="107245" y="68339"/>
                    <a:pt x="90100" y="114902"/>
                    <a:pt x="72594" y="167780"/>
                  </a:cubicBezTo>
                  <a:cubicBezTo>
                    <a:pt x="54366" y="140890"/>
                    <a:pt x="44440" y="117067"/>
                    <a:pt x="32709" y="94328"/>
                  </a:cubicBezTo>
                  <a:cubicBezTo>
                    <a:pt x="27115" y="83319"/>
                    <a:pt x="20798" y="72490"/>
                    <a:pt x="14843" y="61662"/>
                  </a:cubicBezTo>
                  <a:cubicBezTo>
                    <a:pt x="12316" y="56969"/>
                    <a:pt x="8165" y="55526"/>
                    <a:pt x="3834" y="58233"/>
                  </a:cubicBezTo>
                  <a:cubicBezTo>
                    <a:pt x="-678" y="60940"/>
                    <a:pt x="-859" y="65452"/>
                    <a:pt x="1487" y="69783"/>
                  </a:cubicBezTo>
                  <a:cubicBezTo>
                    <a:pt x="3112" y="72851"/>
                    <a:pt x="5458" y="75558"/>
                    <a:pt x="6902" y="78807"/>
                  </a:cubicBezTo>
                  <a:close/>
                </a:path>
              </a:pathLst>
            </a:custGeom>
            <a:solidFill>
              <a:srgbClr val="000000"/>
            </a:solidFill>
            <a:ln w="1804" cap="flat">
              <a:noFill/>
              <a:prstDash val="solid"/>
              <a:miter/>
            </a:ln>
          </p:spPr>
          <p:txBody>
            <a:bodyPr rtlCol="0" anchor="ctr"/>
            <a:lstStyle/>
            <a:p>
              <a:endParaRPr lang="en-US"/>
            </a:p>
          </p:txBody>
        </p:sp>
      </p:grpSp>
      <p:sp>
        <p:nvSpPr>
          <p:cNvPr id="4" name="Text Placeholder 1">
            <a:extLst>
              <a:ext uri="{FF2B5EF4-FFF2-40B4-BE49-F238E27FC236}">
                <a16:creationId xmlns:a16="http://schemas.microsoft.com/office/drawing/2014/main" id="{0796526D-D58F-419E-F45C-08A75F0DA538}"/>
              </a:ext>
            </a:extLst>
          </p:cNvPr>
          <p:cNvSpPr txBox="1">
            <a:spLocks/>
          </p:cNvSpPr>
          <p:nvPr/>
        </p:nvSpPr>
        <p:spPr>
          <a:xfrm>
            <a:off x="554123" y="495653"/>
            <a:ext cx="11083753" cy="454403"/>
          </a:xfrm>
          <a:prstGeom prst="rect">
            <a:avLst/>
          </a:prstGeom>
          <a:solidFill>
            <a:srgbClr val="01A54E"/>
          </a:solidFill>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spcBef>
                <a:spcPts val="0"/>
              </a:spcBef>
            </a:pPr>
            <a:r>
              <a:rPr lang="en-US" sz="2800" dirty="0">
                <a:solidFill>
                  <a:schemeClr val="bg1"/>
                </a:solidFill>
              </a:rPr>
              <a:t>SME in Finland, Assessing, Developing and Implementing a D&amp;I Strategy </a:t>
            </a:r>
          </a:p>
        </p:txBody>
      </p:sp>
    </p:spTree>
    <p:extLst>
      <p:ext uri="{BB962C8B-B14F-4D97-AF65-F5344CB8AC3E}">
        <p14:creationId xmlns:p14="http://schemas.microsoft.com/office/powerpoint/2010/main" val="53523847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3071003" y="778688"/>
            <a:ext cx="8031193"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b="1" dirty="0">
                <a:solidFill>
                  <a:srgbClr val="EE1765"/>
                </a:solidFill>
              </a:rPr>
              <a:t>Step 2 </a:t>
            </a:r>
            <a:r>
              <a:rPr lang="en-US" dirty="0">
                <a:solidFill>
                  <a:srgbClr val="EE1765"/>
                </a:solidFill>
              </a:rPr>
              <a:t>Set Clear, Measurable Goals</a:t>
            </a:r>
          </a:p>
          <a:p>
            <a:pPr marL="0" indent="0"/>
            <a:r>
              <a:rPr lang="en-US" sz="2000" b="1" dirty="0">
                <a:solidFill>
                  <a:srgbClr val="EE1765"/>
                </a:solidFill>
              </a:rPr>
              <a:t>Goal</a:t>
            </a:r>
            <a:r>
              <a:rPr lang="en-US" sz="2000" dirty="0">
                <a:solidFill>
                  <a:srgbClr val="EE1765"/>
                </a:solidFill>
              </a:rPr>
              <a:t> </a:t>
            </a:r>
            <a:r>
              <a:rPr lang="en-US" sz="2000" dirty="0"/>
              <a:t>Increase the representation of neurodiverse individuals in technical roles from 5% to 15% over three years.</a:t>
            </a:r>
          </a:p>
          <a:p>
            <a:pPr marL="0" indent="0"/>
            <a:r>
              <a:rPr lang="en-US" sz="2000" b="1" dirty="0">
                <a:solidFill>
                  <a:srgbClr val="EE1765"/>
                </a:solidFill>
              </a:rPr>
              <a:t>Sub-goal</a:t>
            </a:r>
            <a:r>
              <a:rPr lang="en-US" sz="2000" dirty="0"/>
              <a:t> Ensure that at least 25% of leadership positions in the tech department are filled by neurodiverse individuals by the end of the third year.</a:t>
            </a:r>
          </a:p>
          <a:p>
            <a:pPr marL="0" indent="0"/>
            <a:endParaRPr lang="en-US" b="1" dirty="0">
              <a:solidFill>
                <a:srgbClr val="EE1765"/>
              </a:solidFill>
            </a:endParaRPr>
          </a:p>
          <a:p>
            <a:pPr marL="0" indent="0"/>
            <a:r>
              <a:rPr lang="en-US" b="1" dirty="0">
                <a:solidFill>
                  <a:srgbClr val="EE1765"/>
                </a:solidFill>
              </a:rPr>
              <a:t>Step 3 </a:t>
            </a:r>
            <a:r>
              <a:rPr lang="en-US" dirty="0">
                <a:solidFill>
                  <a:srgbClr val="EE1765"/>
                </a:solidFill>
              </a:rPr>
              <a:t>Aligned its Goals with Business Objectives</a:t>
            </a:r>
          </a:p>
          <a:p>
            <a:pPr marL="0" indent="0"/>
            <a:r>
              <a:rPr lang="en-US" sz="2000" b="1" dirty="0">
                <a:solidFill>
                  <a:srgbClr val="EE1765"/>
                </a:solidFill>
              </a:rPr>
              <a:t>Business Alignment </a:t>
            </a:r>
            <a:r>
              <a:rPr lang="en-US" sz="2000" dirty="0"/>
              <a:t>The company aimed to leverage the unique strengths of neurodiverse employees, such as exceptional attention to detail, pattern recognition, and innovative problem-solving, to enhance product development and innovation. They </a:t>
            </a:r>
            <a:r>
              <a:rPr lang="en-US" sz="2000" dirty="0" err="1"/>
              <a:t>recognised</a:t>
            </a:r>
            <a:r>
              <a:rPr lang="en-US" sz="2000" dirty="0"/>
              <a:t> that incorporating neurodiverse perspectives could lead to breakthroughs in complex coding challenges, software testing, and user experience design.</a:t>
            </a:r>
          </a:p>
          <a:p>
            <a:pPr marL="0" indent="0"/>
            <a:endParaRPr lang="en-US" sz="2000" dirty="0"/>
          </a:p>
          <a:p>
            <a:pPr marL="0" indent="0"/>
            <a:endParaRPr lang="en-US" sz="2000" dirty="0"/>
          </a:p>
        </p:txBody>
      </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273921" y="42161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grpSp>
        <p:nvGrpSpPr>
          <p:cNvPr id="67" name="Graphic 4">
            <a:extLst>
              <a:ext uri="{FF2B5EF4-FFF2-40B4-BE49-F238E27FC236}">
                <a16:creationId xmlns:a16="http://schemas.microsoft.com/office/drawing/2014/main" id="{B92D03A6-E822-D70C-3DA9-1AF5538AE710}"/>
              </a:ext>
            </a:extLst>
          </p:cNvPr>
          <p:cNvGrpSpPr/>
          <p:nvPr/>
        </p:nvGrpSpPr>
        <p:grpSpPr>
          <a:xfrm>
            <a:off x="389339" y="2603768"/>
            <a:ext cx="2457378" cy="1502406"/>
            <a:chOff x="3322320" y="5270917"/>
            <a:chExt cx="1710689" cy="831324"/>
          </a:xfrm>
        </p:grpSpPr>
        <p:sp>
          <p:nvSpPr>
            <p:cNvPr id="68" name="Freeform 262">
              <a:extLst>
                <a:ext uri="{FF2B5EF4-FFF2-40B4-BE49-F238E27FC236}">
                  <a16:creationId xmlns:a16="http://schemas.microsoft.com/office/drawing/2014/main" id="{CECDD074-AD1B-B716-5329-D8C76BA3D7BE}"/>
                </a:ext>
              </a:extLst>
            </p:cNvPr>
            <p:cNvSpPr/>
            <p:nvPr/>
          </p:nvSpPr>
          <p:spPr>
            <a:xfrm>
              <a:off x="3818572" y="5963602"/>
              <a:ext cx="20954" cy="8572"/>
            </a:xfrm>
            <a:custGeom>
              <a:avLst/>
              <a:gdLst>
                <a:gd name="connsiteX0" fmla="*/ 20955 w 20954"/>
                <a:gd name="connsiteY0" fmla="*/ 0 h 8572"/>
                <a:gd name="connsiteX1" fmla="*/ 0 w 20954"/>
                <a:gd name="connsiteY1" fmla="*/ 8573 h 8572"/>
                <a:gd name="connsiteX2" fmla="*/ 20955 w 20954"/>
                <a:gd name="connsiteY2" fmla="*/ 0 h 8572"/>
              </a:gdLst>
              <a:ahLst/>
              <a:cxnLst>
                <a:cxn ang="0">
                  <a:pos x="connsiteX0" y="connsiteY0"/>
                </a:cxn>
                <a:cxn ang="0">
                  <a:pos x="connsiteX1" y="connsiteY1"/>
                </a:cxn>
                <a:cxn ang="0">
                  <a:pos x="connsiteX2" y="connsiteY2"/>
                </a:cxn>
              </a:cxnLst>
              <a:rect l="l" t="t" r="r" b="b"/>
              <a:pathLst>
                <a:path w="20954" h="8572">
                  <a:moveTo>
                    <a:pt x="20955" y="0"/>
                  </a:moveTo>
                  <a:cubicBezTo>
                    <a:pt x="13335" y="2858"/>
                    <a:pt x="6667" y="5715"/>
                    <a:pt x="0" y="8573"/>
                  </a:cubicBezTo>
                  <a:cubicBezTo>
                    <a:pt x="6667" y="5715"/>
                    <a:pt x="13335" y="2858"/>
                    <a:pt x="20955" y="0"/>
                  </a:cubicBezTo>
                  <a:close/>
                </a:path>
              </a:pathLst>
            </a:custGeom>
            <a:solidFill>
              <a:srgbClr val="FFFFFF"/>
            </a:solidFill>
            <a:ln w="9525" cap="flat">
              <a:noFill/>
              <a:prstDash val="solid"/>
              <a:miter/>
            </a:ln>
          </p:spPr>
          <p:txBody>
            <a:bodyPr rtlCol="0" anchor="ctr"/>
            <a:lstStyle/>
            <a:p>
              <a:endParaRPr lang="en-US"/>
            </a:p>
          </p:txBody>
        </p:sp>
        <p:sp>
          <p:nvSpPr>
            <p:cNvPr id="69" name="Freeform 263">
              <a:extLst>
                <a:ext uri="{FF2B5EF4-FFF2-40B4-BE49-F238E27FC236}">
                  <a16:creationId xmlns:a16="http://schemas.microsoft.com/office/drawing/2014/main" id="{5262B968-64D3-34EF-E5DD-D838F1B8B2F2}"/>
                </a:ext>
              </a:extLst>
            </p:cNvPr>
            <p:cNvSpPr/>
            <p:nvPr/>
          </p:nvSpPr>
          <p:spPr>
            <a:xfrm>
              <a:off x="3467100" y="5753100"/>
              <a:ext cx="430529" cy="249522"/>
            </a:xfrm>
            <a:custGeom>
              <a:avLst/>
              <a:gdLst>
                <a:gd name="connsiteX0" fmla="*/ 10477 w 430529"/>
                <a:gd name="connsiteY0" fmla="*/ 246698 h 249522"/>
                <a:gd name="connsiteX1" fmla="*/ 77152 w 430529"/>
                <a:gd name="connsiteY1" fmla="*/ 245745 h 249522"/>
                <a:gd name="connsiteX2" fmla="*/ 152400 w 430529"/>
                <a:gd name="connsiteY2" fmla="*/ 224790 h 249522"/>
                <a:gd name="connsiteX3" fmla="*/ 411480 w 430529"/>
                <a:gd name="connsiteY3" fmla="*/ 122873 h 249522"/>
                <a:gd name="connsiteX4" fmla="*/ 430530 w 430529"/>
                <a:gd name="connsiteY4" fmla="*/ 113348 h 249522"/>
                <a:gd name="connsiteX5" fmla="*/ 430530 w 430529"/>
                <a:gd name="connsiteY5" fmla="*/ 113348 h 249522"/>
                <a:gd name="connsiteX6" fmla="*/ 387667 w 430529"/>
                <a:gd name="connsiteY6" fmla="*/ 0 h 249522"/>
                <a:gd name="connsiteX7" fmla="*/ 368617 w 430529"/>
                <a:gd name="connsiteY7" fmla="*/ 18098 h 249522"/>
                <a:gd name="connsiteX8" fmla="*/ 272415 w 430529"/>
                <a:gd name="connsiteY8" fmla="*/ 86677 h 249522"/>
                <a:gd name="connsiteX9" fmla="*/ 29527 w 430529"/>
                <a:gd name="connsiteY9" fmla="*/ 202882 h 249522"/>
                <a:gd name="connsiteX10" fmla="*/ 0 w 430529"/>
                <a:gd name="connsiteY10" fmla="*/ 246698 h 249522"/>
                <a:gd name="connsiteX11" fmla="*/ 0 w 430529"/>
                <a:gd name="connsiteY11" fmla="*/ 243840 h 249522"/>
                <a:gd name="connsiteX12" fmla="*/ 10477 w 430529"/>
                <a:gd name="connsiteY12" fmla="*/ 246698 h 2495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30529" h="249522">
                  <a:moveTo>
                    <a:pt x="10477" y="246698"/>
                  </a:moveTo>
                  <a:cubicBezTo>
                    <a:pt x="34290" y="251460"/>
                    <a:pt x="53340" y="249555"/>
                    <a:pt x="77152" y="245745"/>
                  </a:cubicBezTo>
                  <a:cubicBezTo>
                    <a:pt x="102870" y="241935"/>
                    <a:pt x="127635" y="232410"/>
                    <a:pt x="152400" y="224790"/>
                  </a:cubicBezTo>
                  <a:cubicBezTo>
                    <a:pt x="183833" y="215265"/>
                    <a:pt x="387667" y="134302"/>
                    <a:pt x="411480" y="122873"/>
                  </a:cubicBezTo>
                  <a:cubicBezTo>
                    <a:pt x="418148" y="120015"/>
                    <a:pt x="423863" y="117157"/>
                    <a:pt x="430530" y="113348"/>
                  </a:cubicBezTo>
                  <a:cubicBezTo>
                    <a:pt x="430530" y="113348"/>
                    <a:pt x="430530" y="113348"/>
                    <a:pt x="430530" y="113348"/>
                  </a:cubicBezTo>
                  <a:cubicBezTo>
                    <a:pt x="411480" y="78105"/>
                    <a:pt x="395288" y="40957"/>
                    <a:pt x="387667" y="0"/>
                  </a:cubicBezTo>
                  <a:cubicBezTo>
                    <a:pt x="377190" y="5715"/>
                    <a:pt x="372428" y="11430"/>
                    <a:pt x="368617" y="18098"/>
                  </a:cubicBezTo>
                  <a:cubicBezTo>
                    <a:pt x="346710" y="55245"/>
                    <a:pt x="309563" y="71438"/>
                    <a:pt x="272415" y="86677"/>
                  </a:cubicBezTo>
                  <a:cubicBezTo>
                    <a:pt x="259080" y="92393"/>
                    <a:pt x="68580" y="184785"/>
                    <a:pt x="29527" y="202882"/>
                  </a:cubicBezTo>
                  <a:cubicBezTo>
                    <a:pt x="9525" y="212407"/>
                    <a:pt x="1905" y="227648"/>
                    <a:pt x="0" y="246698"/>
                  </a:cubicBezTo>
                  <a:cubicBezTo>
                    <a:pt x="0" y="245745"/>
                    <a:pt x="0" y="244793"/>
                    <a:pt x="0" y="243840"/>
                  </a:cubicBezTo>
                  <a:cubicBezTo>
                    <a:pt x="4763" y="244793"/>
                    <a:pt x="7620" y="245745"/>
                    <a:pt x="10477" y="246698"/>
                  </a:cubicBezTo>
                  <a:close/>
                </a:path>
              </a:pathLst>
            </a:custGeom>
            <a:solidFill>
              <a:srgbClr val="FFFFFF"/>
            </a:solidFill>
            <a:ln w="9525" cap="flat">
              <a:noFill/>
              <a:prstDash val="solid"/>
              <a:miter/>
            </a:ln>
          </p:spPr>
          <p:txBody>
            <a:bodyPr rtlCol="0" anchor="ctr"/>
            <a:lstStyle/>
            <a:p>
              <a:endParaRPr lang="en-US"/>
            </a:p>
          </p:txBody>
        </p:sp>
        <p:sp>
          <p:nvSpPr>
            <p:cNvPr id="70" name="Freeform 264">
              <a:extLst>
                <a:ext uri="{FF2B5EF4-FFF2-40B4-BE49-F238E27FC236}">
                  <a16:creationId xmlns:a16="http://schemas.microsoft.com/office/drawing/2014/main" id="{CAB4F03E-97D5-C83A-788F-B6C2DBAA12C4}"/>
                </a:ext>
              </a:extLst>
            </p:cNvPr>
            <p:cNvSpPr/>
            <p:nvPr/>
          </p:nvSpPr>
          <p:spPr>
            <a:xfrm>
              <a:off x="3775710" y="5984557"/>
              <a:ext cx="14287" cy="6667"/>
            </a:xfrm>
            <a:custGeom>
              <a:avLst/>
              <a:gdLst>
                <a:gd name="connsiteX0" fmla="*/ 14288 w 14287"/>
                <a:gd name="connsiteY0" fmla="*/ 0 h 6667"/>
                <a:gd name="connsiteX1" fmla="*/ 0 w 14287"/>
                <a:gd name="connsiteY1" fmla="*/ 6668 h 6667"/>
                <a:gd name="connsiteX2" fmla="*/ 14288 w 14287"/>
                <a:gd name="connsiteY2" fmla="*/ 0 h 6667"/>
              </a:gdLst>
              <a:ahLst/>
              <a:cxnLst>
                <a:cxn ang="0">
                  <a:pos x="connsiteX0" y="connsiteY0"/>
                </a:cxn>
                <a:cxn ang="0">
                  <a:pos x="connsiteX1" y="connsiteY1"/>
                </a:cxn>
                <a:cxn ang="0">
                  <a:pos x="connsiteX2" y="connsiteY2"/>
                </a:cxn>
              </a:cxnLst>
              <a:rect l="l" t="t" r="r" b="b"/>
              <a:pathLst>
                <a:path w="14287" h="6667">
                  <a:moveTo>
                    <a:pt x="14288" y="0"/>
                  </a:moveTo>
                  <a:cubicBezTo>
                    <a:pt x="9525" y="1905"/>
                    <a:pt x="4763" y="4763"/>
                    <a:pt x="0" y="6668"/>
                  </a:cubicBezTo>
                  <a:cubicBezTo>
                    <a:pt x="4763" y="4763"/>
                    <a:pt x="9525" y="1905"/>
                    <a:pt x="14288" y="0"/>
                  </a:cubicBezTo>
                  <a:close/>
                </a:path>
              </a:pathLst>
            </a:custGeom>
            <a:solidFill>
              <a:srgbClr val="FFFFFF"/>
            </a:solidFill>
            <a:ln w="9525" cap="flat">
              <a:noFill/>
              <a:prstDash val="solid"/>
              <a:miter/>
            </a:ln>
          </p:spPr>
          <p:txBody>
            <a:bodyPr rtlCol="0" anchor="ctr"/>
            <a:lstStyle/>
            <a:p>
              <a:endParaRPr lang="en-US"/>
            </a:p>
          </p:txBody>
        </p:sp>
        <p:sp>
          <p:nvSpPr>
            <p:cNvPr id="71" name="Freeform 265">
              <a:extLst>
                <a:ext uri="{FF2B5EF4-FFF2-40B4-BE49-F238E27FC236}">
                  <a16:creationId xmlns:a16="http://schemas.microsoft.com/office/drawing/2014/main" id="{330A89C3-6D45-A411-1D9C-FA41FE518222}"/>
                </a:ext>
              </a:extLst>
            </p:cNvPr>
            <p:cNvSpPr/>
            <p:nvPr/>
          </p:nvSpPr>
          <p:spPr>
            <a:xfrm>
              <a:off x="3720464" y="6007417"/>
              <a:ext cx="20955" cy="9525"/>
            </a:xfrm>
            <a:custGeom>
              <a:avLst/>
              <a:gdLst>
                <a:gd name="connsiteX0" fmla="*/ 20955 w 20955"/>
                <a:gd name="connsiteY0" fmla="*/ 0 h 9525"/>
                <a:gd name="connsiteX1" fmla="*/ 0 w 20955"/>
                <a:gd name="connsiteY1" fmla="*/ 9525 h 9525"/>
                <a:gd name="connsiteX2" fmla="*/ 20955 w 20955"/>
                <a:gd name="connsiteY2" fmla="*/ 0 h 9525"/>
              </a:gdLst>
              <a:ahLst/>
              <a:cxnLst>
                <a:cxn ang="0">
                  <a:pos x="connsiteX0" y="connsiteY0"/>
                </a:cxn>
                <a:cxn ang="0">
                  <a:pos x="connsiteX1" y="connsiteY1"/>
                </a:cxn>
                <a:cxn ang="0">
                  <a:pos x="connsiteX2" y="connsiteY2"/>
                </a:cxn>
              </a:cxnLst>
              <a:rect l="l" t="t" r="r" b="b"/>
              <a:pathLst>
                <a:path w="20955" h="9525">
                  <a:moveTo>
                    <a:pt x="20955" y="0"/>
                  </a:moveTo>
                  <a:cubicBezTo>
                    <a:pt x="14288" y="2857"/>
                    <a:pt x="6668" y="6668"/>
                    <a:pt x="0" y="9525"/>
                  </a:cubicBezTo>
                  <a:cubicBezTo>
                    <a:pt x="6668" y="6668"/>
                    <a:pt x="13335" y="2857"/>
                    <a:pt x="20955" y="0"/>
                  </a:cubicBezTo>
                  <a:close/>
                </a:path>
              </a:pathLst>
            </a:custGeom>
            <a:solidFill>
              <a:srgbClr val="FFFFFF"/>
            </a:solidFill>
            <a:ln w="9525" cap="flat">
              <a:noFill/>
              <a:prstDash val="solid"/>
              <a:miter/>
            </a:ln>
          </p:spPr>
          <p:txBody>
            <a:bodyPr rtlCol="0" anchor="ctr"/>
            <a:lstStyle/>
            <a:p>
              <a:endParaRPr lang="en-US"/>
            </a:p>
          </p:txBody>
        </p:sp>
        <p:sp>
          <p:nvSpPr>
            <p:cNvPr id="72" name="Freeform 266">
              <a:extLst>
                <a:ext uri="{FF2B5EF4-FFF2-40B4-BE49-F238E27FC236}">
                  <a16:creationId xmlns:a16="http://schemas.microsoft.com/office/drawing/2014/main" id="{AF12C3B4-813B-82BA-67BF-207320B15B98}"/>
                </a:ext>
              </a:extLst>
            </p:cNvPr>
            <p:cNvSpPr/>
            <p:nvPr/>
          </p:nvSpPr>
          <p:spPr>
            <a:xfrm>
              <a:off x="3468052" y="6005512"/>
              <a:ext cx="9525" cy="1905"/>
            </a:xfrm>
            <a:custGeom>
              <a:avLst/>
              <a:gdLst>
                <a:gd name="connsiteX0" fmla="*/ 0 w 9525"/>
                <a:gd name="connsiteY0" fmla="*/ 1905 h 1905"/>
                <a:gd name="connsiteX1" fmla="*/ 0 w 9525"/>
                <a:gd name="connsiteY1" fmla="*/ 0 h 1905"/>
                <a:gd name="connsiteX2" fmla="*/ 0 w 9525"/>
                <a:gd name="connsiteY2" fmla="*/ 1905 h 1905"/>
              </a:gdLst>
              <a:ahLst/>
              <a:cxnLst>
                <a:cxn ang="0">
                  <a:pos x="connsiteX0" y="connsiteY0"/>
                </a:cxn>
                <a:cxn ang="0">
                  <a:pos x="connsiteX1" y="connsiteY1"/>
                </a:cxn>
                <a:cxn ang="0">
                  <a:pos x="connsiteX2" y="connsiteY2"/>
                </a:cxn>
              </a:cxnLst>
              <a:rect l="l" t="t" r="r" b="b"/>
              <a:pathLst>
                <a:path w="9525" h="1905">
                  <a:moveTo>
                    <a:pt x="0" y="1905"/>
                  </a:moveTo>
                  <a:cubicBezTo>
                    <a:pt x="0" y="952"/>
                    <a:pt x="0" y="952"/>
                    <a:pt x="0" y="0"/>
                  </a:cubicBezTo>
                  <a:cubicBezTo>
                    <a:pt x="0" y="0"/>
                    <a:pt x="0" y="952"/>
                    <a:pt x="0" y="1905"/>
                  </a:cubicBezTo>
                  <a:close/>
                </a:path>
              </a:pathLst>
            </a:custGeom>
            <a:solidFill>
              <a:srgbClr val="FFFFFF"/>
            </a:solidFill>
            <a:ln w="9525" cap="flat">
              <a:noFill/>
              <a:prstDash val="solid"/>
              <a:miter/>
            </a:ln>
          </p:spPr>
          <p:txBody>
            <a:bodyPr rtlCol="0" anchor="ctr"/>
            <a:lstStyle/>
            <a:p>
              <a:endParaRPr lang="en-US"/>
            </a:p>
          </p:txBody>
        </p:sp>
        <p:sp>
          <p:nvSpPr>
            <p:cNvPr id="73" name="Freeform 267">
              <a:extLst>
                <a:ext uri="{FF2B5EF4-FFF2-40B4-BE49-F238E27FC236}">
                  <a16:creationId xmlns:a16="http://schemas.microsoft.com/office/drawing/2014/main" id="{9905795E-78F9-1A52-4ECF-B0F3660E37C4}"/>
                </a:ext>
              </a:extLst>
            </p:cNvPr>
            <p:cNvSpPr/>
            <p:nvPr/>
          </p:nvSpPr>
          <p:spPr>
            <a:xfrm>
              <a:off x="3930015" y="5932169"/>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2" y="953"/>
                    <a:pt x="0" y="953"/>
                    <a:pt x="0" y="1905"/>
                  </a:cubicBezTo>
                  <a:cubicBezTo>
                    <a:pt x="0" y="953"/>
                    <a:pt x="952" y="953"/>
                    <a:pt x="1905" y="0"/>
                  </a:cubicBezTo>
                  <a:close/>
                </a:path>
              </a:pathLst>
            </a:custGeom>
            <a:solidFill>
              <a:srgbClr val="FFFFFF"/>
            </a:solidFill>
            <a:ln w="9525" cap="flat">
              <a:noFill/>
              <a:prstDash val="solid"/>
              <a:miter/>
            </a:ln>
          </p:spPr>
          <p:txBody>
            <a:bodyPr rtlCol="0" anchor="ctr"/>
            <a:lstStyle/>
            <a:p>
              <a:endParaRPr lang="en-US"/>
            </a:p>
          </p:txBody>
        </p:sp>
        <p:sp>
          <p:nvSpPr>
            <p:cNvPr id="74" name="Freeform 268">
              <a:extLst>
                <a:ext uri="{FF2B5EF4-FFF2-40B4-BE49-F238E27FC236}">
                  <a16:creationId xmlns:a16="http://schemas.microsoft.com/office/drawing/2014/main" id="{764A4953-8F4D-CE78-8F38-FF1376964F1E}"/>
                </a:ext>
              </a:extLst>
            </p:cNvPr>
            <p:cNvSpPr/>
            <p:nvPr/>
          </p:nvSpPr>
          <p:spPr>
            <a:xfrm>
              <a:off x="3804285" y="5972175"/>
              <a:ext cx="14287" cy="6667"/>
            </a:xfrm>
            <a:custGeom>
              <a:avLst/>
              <a:gdLst>
                <a:gd name="connsiteX0" fmla="*/ 14288 w 14287"/>
                <a:gd name="connsiteY0" fmla="*/ 0 h 6667"/>
                <a:gd name="connsiteX1" fmla="*/ 0 w 14287"/>
                <a:gd name="connsiteY1" fmla="*/ 6668 h 6667"/>
                <a:gd name="connsiteX2" fmla="*/ 14288 w 14287"/>
                <a:gd name="connsiteY2" fmla="*/ 0 h 6667"/>
              </a:gdLst>
              <a:ahLst/>
              <a:cxnLst>
                <a:cxn ang="0">
                  <a:pos x="connsiteX0" y="connsiteY0"/>
                </a:cxn>
                <a:cxn ang="0">
                  <a:pos x="connsiteX1" y="connsiteY1"/>
                </a:cxn>
                <a:cxn ang="0">
                  <a:pos x="connsiteX2" y="connsiteY2"/>
                </a:cxn>
              </a:cxnLst>
              <a:rect l="l" t="t" r="r" b="b"/>
              <a:pathLst>
                <a:path w="14287" h="6667">
                  <a:moveTo>
                    <a:pt x="14288" y="0"/>
                  </a:moveTo>
                  <a:cubicBezTo>
                    <a:pt x="9525" y="1905"/>
                    <a:pt x="4763" y="3810"/>
                    <a:pt x="0" y="6668"/>
                  </a:cubicBezTo>
                  <a:cubicBezTo>
                    <a:pt x="4763" y="3810"/>
                    <a:pt x="9525" y="1905"/>
                    <a:pt x="14288" y="0"/>
                  </a:cubicBezTo>
                  <a:close/>
                </a:path>
              </a:pathLst>
            </a:custGeom>
            <a:solidFill>
              <a:srgbClr val="FFFFFF"/>
            </a:solidFill>
            <a:ln w="9525" cap="flat">
              <a:noFill/>
              <a:prstDash val="solid"/>
              <a:miter/>
            </a:ln>
          </p:spPr>
          <p:txBody>
            <a:bodyPr rtlCol="0" anchor="ctr"/>
            <a:lstStyle/>
            <a:p>
              <a:endParaRPr lang="en-US"/>
            </a:p>
          </p:txBody>
        </p:sp>
        <p:sp>
          <p:nvSpPr>
            <p:cNvPr id="75" name="Freeform 269">
              <a:extLst>
                <a:ext uri="{FF2B5EF4-FFF2-40B4-BE49-F238E27FC236}">
                  <a16:creationId xmlns:a16="http://schemas.microsoft.com/office/drawing/2014/main" id="{10C47229-50AA-67C7-39AA-078A5383DA80}"/>
                </a:ext>
              </a:extLst>
            </p:cNvPr>
            <p:cNvSpPr/>
            <p:nvPr/>
          </p:nvSpPr>
          <p:spPr>
            <a:xfrm>
              <a:off x="3540442" y="6083617"/>
              <a:ext cx="4762" cy="9525"/>
            </a:xfrm>
            <a:custGeom>
              <a:avLst/>
              <a:gdLst>
                <a:gd name="connsiteX0" fmla="*/ 4763 w 4762"/>
                <a:gd name="connsiteY0" fmla="*/ 0 h 9525"/>
                <a:gd name="connsiteX1" fmla="*/ 0 w 4762"/>
                <a:gd name="connsiteY1" fmla="*/ 0 h 9525"/>
                <a:gd name="connsiteX2" fmla="*/ 4763 w 4762"/>
                <a:gd name="connsiteY2" fmla="*/ 0 h 9525"/>
              </a:gdLst>
              <a:ahLst/>
              <a:cxnLst>
                <a:cxn ang="0">
                  <a:pos x="connsiteX0" y="connsiteY0"/>
                </a:cxn>
                <a:cxn ang="0">
                  <a:pos x="connsiteX1" y="connsiteY1"/>
                </a:cxn>
                <a:cxn ang="0">
                  <a:pos x="connsiteX2" y="connsiteY2"/>
                </a:cxn>
              </a:cxnLst>
              <a:rect l="l" t="t" r="r" b="b"/>
              <a:pathLst>
                <a:path w="4762" h="9525">
                  <a:moveTo>
                    <a:pt x="4763" y="0"/>
                  </a:moveTo>
                  <a:cubicBezTo>
                    <a:pt x="2858" y="0"/>
                    <a:pt x="1905" y="0"/>
                    <a:pt x="0" y="0"/>
                  </a:cubicBezTo>
                  <a:cubicBezTo>
                    <a:pt x="1905" y="0"/>
                    <a:pt x="2858" y="0"/>
                    <a:pt x="4763" y="0"/>
                  </a:cubicBezTo>
                  <a:close/>
                </a:path>
              </a:pathLst>
            </a:custGeom>
            <a:solidFill>
              <a:srgbClr val="FFFFFF"/>
            </a:solidFill>
            <a:ln w="9525" cap="flat">
              <a:noFill/>
              <a:prstDash val="solid"/>
              <a:miter/>
            </a:ln>
          </p:spPr>
          <p:txBody>
            <a:bodyPr rtlCol="0" anchor="ctr"/>
            <a:lstStyle/>
            <a:p>
              <a:endParaRPr lang="en-US"/>
            </a:p>
          </p:txBody>
        </p:sp>
        <p:sp>
          <p:nvSpPr>
            <p:cNvPr id="76" name="Freeform 270">
              <a:extLst>
                <a:ext uri="{FF2B5EF4-FFF2-40B4-BE49-F238E27FC236}">
                  <a16:creationId xmlns:a16="http://schemas.microsoft.com/office/drawing/2014/main" id="{5164AF55-E105-BBB3-DE39-CD1D375419D6}"/>
                </a:ext>
              </a:extLst>
            </p:cNvPr>
            <p:cNvSpPr/>
            <p:nvPr/>
          </p:nvSpPr>
          <p:spPr>
            <a:xfrm>
              <a:off x="3468052" y="6000750"/>
              <a:ext cx="9525" cy="2857"/>
            </a:xfrm>
            <a:custGeom>
              <a:avLst/>
              <a:gdLst>
                <a:gd name="connsiteX0" fmla="*/ 0 w 9525"/>
                <a:gd name="connsiteY0" fmla="*/ 2857 h 2857"/>
                <a:gd name="connsiteX1" fmla="*/ 0 w 9525"/>
                <a:gd name="connsiteY1" fmla="*/ 0 h 2857"/>
                <a:gd name="connsiteX2" fmla="*/ 0 w 9525"/>
                <a:gd name="connsiteY2" fmla="*/ 2857 h 2857"/>
              </a:gdLst>
              <a:ahLst/>
              <a:cxnLst>
                <a:cxn ang="0">
                  <a:pos x="connsiteX0" y="connsiteY0"/>
                </a:cxn>
                <a:cxn ang="0">
                  <a:pos x="connsiteX1" y="connsiteY1"/>
                </a:cxn>
                <a:cxn ang="0">
                  <a:pos x="connsiteX2" y="connsiteY2"/>
                </a:cxn>
              </a:cxnLst>
              <a:rect l="l" t="t" r="r" b="b"/>
              <a:pathLst>
                <a:path w="9525" h="2857">
                  <a:moveTo>
                    <a:pt x="0" y="2857"/>
                  </a:moveTo>
                  <a:cubicBezTo>
                    <a:pt x="0" y="1905"/>
                    <a:pt x="0" y="952"/>
                    <a:pt x="0" y="0"/>
                  </a:cubicBezTo>
                  <a:cubicBezTo>
                    <a:pt x="0" y="952"/>
                    <a:pt x="0" y="1905"/>
                    <a:pt x="0" y="2857"/>
                  </a:cubicBezTo>
                  <a:close/>
                </a:path>
              </a:pathLst>
            </a:custGeom>
            <a:solidFill>
              <a:srgbClr val="FFFFFF"/>
            </a:solidFill>
            <a:ln w="9525" cap="flat">
              <a:noFill/>
              <a:prstDash val="solid"/>
              <a:miter/>
            </a:ln>
          </p:spPr>
          <p:txBody>
            <a:bodyPr rtlCol="0" anchor="ctr"/>
            <a:lstStyle/>
            <a:p>
              <a:endParaRPr lang="en-US"/>
            </a:p>
          </p:txBody>
        </p:sp>
        <p:sp>
          <p:nvSpPr>
            <p:cNvPr id="77" name="Freeform 271">
              <a:extLst>
                <a:ext uri="{FF2B5EF4-FFF2-40B4-BE49-F238E27FC236}">
                  <a16:creationId xmlns:a16="http://schemas.microsoft.com/office/drawing/2014/main" id="{CEAFB550-1565-D6C0-9911-503453A06CA6}"/>
                </a:ext>
              </a:extLst>
            </p:cNvPr>
            <p:cNvSpPr/>
            <p:nvPr/>
          </p:nvSpPr>
          <p:spPr>
            <a:xfrm>
              <a:off x="3929062" y="5922644"/>
              <a:ext cx="4762" cy="7619"/>
            </a:xfrm>
            <a:custGeom>
              <a:avLst/>
              <a:gdLst>
                <a:gd name="connsiteX0" fmla="*/ 4763 w 4762"/>
                <a:gd name="connsiteY0" fmla="*/ 7620 h 7619"/>
                <a:gd name="connsiteX1" fmla="*/ 0 w 4762"/>
                <a:gd name="connsiteY1" fmla="*/ 0 h 7619"/>
                <a:gd name="connsiteX2" fmla="*/ 4763 w 4762"/>
                <a:gd name="connsiteY2" fmla="*/ 7620 h 7619"/>
                <a:gd name="connsiteX3" fmla="*/ 4763 w 4762"/>
                <a:gd name="connsiteY3" fmla="*/ 7620 h 7619"/>
              </a:gdLst>
              <a:ahLst/>
              <a:cxnLst>
                <a:cxn ang="0">
                  <a:pos x="connsiteX0" y="connsiteY0"/>
                </a:cxn>
                <a:cxn ang="0">
                  <a:pos x="connsiteX1" y="connsiteY1"/>
                </a:cxn>
                <a:cxn ang="0">
                  <a:pos x="connsiteX2" y="connsiteY2"/>
                </a:cxn>
                <a:cxn ang="0">
                  <a:pos x="connsiteX3" y="connsiteY3"/>
                </a:cxn>
              </a:cxnLst>
              <a:rect l="l" t="t" r="r" b="b"/>
              <a:pathLst>
                <a:path w="4762" h="7619">
                  <a:moveTo>
                    <a:pt x="4763" y="7620"/>
                  </a:moveTo>
                  <a:cubicBezTo>
                    <a:pt x="2858" y="4763"/>
                    <a:pt x="1905" y="2857"/>
                    <a:pt x="0" y="0"/>
                  </a:cubicBezTo>
                  <a:cubicBezTo>
                    <a:pt x="1905" y="2857"/>
                    <a:pt x="3810" y="5715"/>
                    <a:pt x="4763" y="7620"/>
                  </a:cubicBezTo>
                  <a:lnTo>
                    <a:pt x="4763" y="7620"/>
                  </a:lnTo>
                  <a:close/>
                </a:path>
              </a:pathLst>
            </a:custGeom>
            <a:solidFill>
              <a:srgbClr val="FFFFFF"/>
            </a:solidFill>
            <a:ln w="9525" cap="flat">
              <a:noFill/>
              <a:prstDash val="solid"/>
              <a:miter/>
            </a:ln>
          </p:spPr>
          <p:txBody>
            <a:bodyPr rtlCol="0" anchor="ctr"/>
            <a:lstStyle/>
            <a:p>
              <a:endParaRPr lang="en-US"/>
            </a:p>
          </p:txBody>
        </p:sp>
        <p:sp>
          <p:nvSpPr>
            <p:cNvPr id="78" name="Freeform 272">
              <a:extLst>
                <a:ext uri="{FF2B5EF4-FFF2-40B4-BE49-F238E27FC236}">
                  <a16:creationId xmlns:a16="http://schemas.microsoft.com/office/drawing/2014/main" id="{106ACEB0-815C-CA74-4977-6B8169FD205B}"/>
                </a:ext>
              </a:extLst>
            </p:cNvPr>
            <p:cNvSpPr/>
            <p:nvPr/>
          </p:nvSpPr>
          <p:spPr>
            <a:xfrm>
              <a:off x="3945254" y="5905500"/>
              <a:ext cx="10477" cy="11430"/>
            </a:xfrm>
            <a:custGeom>
              <a:avLst/>
              <a:gdLst>
                <a:gd name="connsiteX0" fmla="*/ 10478 w 10477"/>
                <a:gd name="connsiteY0" fmla="*/ 11430 h 11430"/>
                <a:gd name="connsiteX1" fmla="*/ 0 w 10477"/>
                <a:gd name="connsiteY1" fmla="*/ 0 h 11430"/>
                <a:gd name="connsiteX2" fmla="*/ 10478 w 10477"/>
                <a:gd name="connsiteY2" fmla="*/ 11430 h 11430"/>
              </a:gdLst>
              <a:ahLst/>
              <a:cxnLst>
                <a:cxn ang="0">
                  <a:pos x="connsiteX0" y="connsiteY0"/>
                </a:cxn>
                <a:cxn ang="0">
                  <a:pos x="connsiteX1" y="connsiteY1"/>
                </a:cxn>
                <a:cxn ang="0">
                  <a:pos x="connsiteX2" y="connsiteY2"/>
                </a:cxn>
              </a:cxnLst>
              <a:rect l="l" t="t" r="r" b="b"/>
              <a:pathLst>
                <a:path w="10477" h="11430">
                  <a:moveTo>
                    <a:pt x="10478" y="11430"/>
                  </a:moveTo>
                  <a:cubicBezTo>
                    <a:pt x="6667" y="7620"/>
                    <a:pt x="3810" y="3810"/>
                    <a:pt x="0" y="0"/>
                  </a:cubicBezTo>
                  <a:cubicBezTo>
                    <a:pt x="2858" y="3810"/>
                    <a:pt x="6667" y="7620"/>
                    <a:pt x="10478" y="11430"/>
                  </a:cubicBezTo>
                  <a:close/>
                </a:path>
              </a:pathLst>
            </a:custGeom>
            <a:solidFill>
              <a:srgbClr val="FFFFFF"/>
            </a:solidFill>
            <a:ln w="9525" cap="flat">
              <a:noFill/>
              <a:prstDash val="solid"/>
              <a:miter/>
            </a:ln>
          </p:spPr>
          <p:txBody>
            <a:bodyPr rtlCol="0" anchor="ctr"/>
            <a:lstStyle/>
            <a:p>
              <a:endParaRPr lang="en-US"/>
            </a:p>
          </p:txBody>
        </p:sp>
        <p:sp>
          <p:nvSpPr>
            <p:cNvPr id="79" name="Freeform 273">
              <a:extLst>
                <a:ext uri="{FF2B5EF4-FFF2-40B4-BE49-F238E27FC236}">
                  <a16:creationId xmlns:a16="http://schemas.microsoft.com/office/drawing/2014/main" id="{8F28EBA5-FA81-B815-553F-EAA2182C4BD4}"/>
                </a:ext>
              </a:extLst>
            </p:cNvPr>
            <p:cNvSpPr/>
            <p:nvPr/>
          </p:nvSpPr>
          <p:spPr>
            <a:xfrm>
              <a:off x="3882389" y="5785485"/>
              <a:ext cx="952" cy="1904"/>
            </a:xfrm>
            <a:custGeom>
              <a:avLst/>
              <a:gdLst>
                <a:gd name="connsiteX0" fmla="*/ 952 w 952"/>
                <a:gd name="connsiteY0" fmla="*/ 1905 h 1904"/>
                <a:gd name="connsiteX1" fmla="*/ 0 w 952"/>
                <a:gd name="connsiteY1" fmla="*/ 0 h 1904"/>
                <a:gd name="connsiteX2" fmla="*/ 952 w 952"/>
                <a:gd name="connsiteY2" fmla="*/ 1905 h 1904"/>
              </a:gdLst>
              <a:ahLst/>
              <a:cxnLst>
                <a:cxn ang="0">
                  <a:pos x="connsiteX0" y="connsiteY0"/>
                </a:cxn>
                <a:cxn ang="0">
                  <a:pos x="connsiteX1" y="connsiteY1"/>
                </a:cxn>
                <a:cxn ang="0">
                  <a:pos x="connsiteX2" y="connsiteY2"/>
                </a:cxn>
              </a:cxnLst>
              <a:rect l="l" t="t" r="r" b="b"/>
              <a:pathLst>
                <a:path w="952" h="1904">
                  <a:moveTo>
                    <a:pt x="952" y="1905"/>
                  </a:moveTo>
                  <a:cubicBezTo>
                    <a:pt x="952" y="952"/>
                    <a:pt x="952" y="952"/>
                    <a:pt x="0" y="0"/>
                  </a:cubicBezTo>
                  <a:cubicBezTo>
                    <a:pt x="952" y="0"/>
                    <a:pt x="952" y="952"/>
                    <a:pt x="952" y="1905"/>
                  </a:cubicBezTo>
                  <a:close/>
                </a:path>
              </a:pathLst>
            </a:custGeom>
            <a:solidFill>
              <a:srgbClr val="FFFFFF"/>
            </a:solidFill>
            <a:ln w="9525" cap="flat">
              <a:noFill/>
              <a:prstDash val="solid"/>
              <a:miter/>
            </a:ln>
          </p:spPr>
          <p:txBody>
            <a:bodyPr rtlCol="0" anchor="ctr"/>
            <a:lstStyle/>
            <a:p>
              <a:endParaRPr lang="en-US"/>
            </a:p>
          </p:txBody>
        </p:sp>
        <p:sp>
          <p:nvSpPr>
            <p:cNvPr id="80" name="Freeform 274">
              <a:extLst>
                <a:ext uri="{FF2B5EF4-FFF2-40B4-BE49-F238E27FC236}">
                  <a16:creationId xmlns:a16="http://schemas.microsoft.com/office/drawing/2014/main" id="{385231BF-C9FA-FF70-CDD1-ABF9B402C305}"/>
                </a:ext>
              </a:extLst>
            </p:cNvPr>
            <p:cNvSpPr/>
            <p:nvPr/>
          </p:nvSpPr>
          <p:spPr>
            <a:xfrm>
              <a:off x="3880485" y="5773102"/>
              <a:ext cx="952" cy="3810"/>
            </a:xfrm>
            <a:custGeom>
              <a:avLst/>
              <a:gdLst>
                <a:gd name="connsiteX0" fmla="*/ 952 w 952"/>
                <a:gd name="connsiteY0" fmla="*/ 3810 h 3810"/>
                <a:gd name="connsiteX1" fmla="*/ 0 w 952"/>
                <a:gd name="connsiteY1" fmla="*/ 0 h 3810"/>
                <a:gd name="connsiteX2" fmla="*/ 952 w 952"/>
                <a:gd name="connsiteY2" fmla="*/ 3810 h 3810"/>
              </a:gdLst>
              <a:ahLst/>
              <a:cxnLst>
                <a:cxn ang="0">
                  <a:pos x="connsiteX0" y="connsiteY0"/>
                </a:cxn>
                <a:cxn ang="0">
                  <a:pos x="connsiteX1" y="connsiteY1"/>
                </a:cxn>
                <a:cxn ang="0">
                  <a:pos x="connsiteX2" y="connsiteY2"/>
                </a:cxn>
              </a:cxnLst>
              <a:rect l="l" t="t" r="r" b="b"/>
              <a:pathLst>
                <a:path w="952" h="3810">
                  <a:moveTo>
                    <a:pt x="952" y="3810"/>
                  </a:moveTo>
                  <a:cubicBezTo>
                    <a:pt x="952" y="2858"/>
                    <a:pt x="0" y="953"/>
                    <a:pt x="0" y="0"/>
                  </a:cubicBezTo>
                  <a:cubicBezTo>
                    <a:pt x="0" y="953"/>
                    <a:pt x="0" y="1905"/>
                    <a:pt x="952" y="3810"/>
                  </a:cubicBezTo>
                  <a:close/>
                </a:path>
              </a:pathLst>
            </a:custGeom>
            <a:solidFill>
              <a:srgbClr val="FFFFFF"/>
            </a:solidFill>
            <a:ln w="9525" cap="flat">
              <a:noFill/>
              <a:prstDash val="solid"/>
              <a:miter/>
            </a:ln>
          </p:spPr>
          <p:txBody>
            <a:bodyPr rtlCol="0" anchor="ctr"/>
            <a:lstStyle/>
            <a:p>
              <a:endParaRPr lang="en-US"/>
            </a:p>
          </p:txBody>
        </p:sp>
        <p:sp>
          <p:nvSpPr>
            <p:cNvPr id="81" name="Freeform 275">
              <a:extLst>
                <a:ext uri="{FF2B5EF4-FFF2-40B4-BE49-F238E27FC236}">
                  <a16:creationId xmlns:a16="http://schemas.microsoft.com/office/drawing/2014/main" id="{9A262DE6-187B-5EC9-5126-FA3EBBC5EB33}"/>
                </a:ext>
              </a:extLst>
            </p:cNvPr>
            <p:cNvSpPr/>
            <p:nvPr/>
          </p:nvSpPr>
          <p:spPr>
            <a:xfrm>
              <a:off x="3878579" y="5759767"/>
              <a:ext cx="952" cy="7619"/>
            </a:xfrm>
            <a:custGeom>
              <a:avLst/>
              <a:gdLst>
                <a:gd name="connsiteX0" fmla="*/ 953 w 952"/>
                <a:gd name="connsiteY0" fmla="*/ 7620 h 7619"/>
                <a:gd name="connsiteX1" fmla="*/ 0 w 952"/>
                <a:gd name="connsiteY1" fmla="*/ 0 h 7619"/>
                <a:gd name="connsiteX2" fmla="*/ 953 w 952"/>
                <a:gd name="connsiteY2" fmla="*/ 7620 h 7619"/>
              </a:gdLst>
              <a:ahLst/>
              <a:cxnLst>
                <a:cxn ang="0">
                  <a:pos x="connsiteX0" y="connsiteY0"/>
                </a:cxn>
                <a:cxn ang="0">
                  <a:pos x="connsiteX1" y="connsiteY1"/>
                </a:cxn>
                <a:cxn ang="0">
                  <a:pos x="connsiteX2" y="connsiteY2"/>
                </a:cxn>
              </a:cxnLst>
              <a:rect l="l" t="t" r="r" b="b"/>
              <a:pathLst>
                <a:path w="952" h="7619">
                  <a:moveTo>
                    <a:pt x="953" y="7620"/>
                  </a:moveTo>
                  <a:cubicBezTo>
                    <a:pt x="0" y="4763"/>
                    <a:pt x="0" y="2857"/>
                    <a:pt x="0" y="0"/>
                  </a:cubicBezTo>
                  <a:cubicBezTo>
                    <a:pt x="0" y="1905"/>
                    <a:pt x="0" y="4763"/>
                    <a:pt x="953" y="7620"/>
                  </a:cubicBezTo>
                  <a:close/>
                </a:path>
              </a:pathLst>
            </a:custGeom>
            <a:solidFill>
              <a:srgbClr val="FFFFFF"/>
            </a:solidFill>
            <a:ln w="9525" cap="flat">
              <a:noFill/>
              <a:prstDash val="solid"/>
              <a:miter/>
            </a:ln>
          </p:spPr>
          <p:txBody>
            <a:bodyPr rtlCol="0" anchor="ctr"/>
            <a:lstStyle/>
            <a:p>
              <a:endParaRPr lang="en-US"/>
            </a:p>
          </p:txBody>
        </p:sp>
        <p:sp>
          <p:nvSpPr>
            <p:cNvPr id="82" name="Freeform 276">
              <a:extLst>
                <a:ext uri="{FF2B5EF4-FFF2-40B4-BE49-F238E27FC236}">
                  <a16:creationId xmlns:a16="http://schemas.microsoft.com/office/drawing/2014/main" id="{3197AF98-AF8C-A69D-C0C0-4AA457025B3F}"/>
                </a:ext>
              </a:extLst>
            </p:cNvPr>
            <p:cNvSpPr/>
            <p:nvPr/>
          </p:nvSpPr>
          <p:spPr>
            <a:xfrm>
              <a:off x="3891914" y="5813107"/>
              <a:ext cx="9525" cy="23812"/>
            </a:xfrm>
            <a:custGeom>
              <a:avLst/>
              <a:gdLst>
                <a:gd name="connsiteX0" fmla="*/ 9525 w 9525"/>
                <a:gd name="connsiteY0" fmla="*/ 23813 h 23812"/>
                <a:gd name="connsiteX1" fmla="*/ 0 w 9525"/>
                <a:gd name="connsiteY1" fmla="*/ 0 h 23812"/>
                <a:gd name="connsiteX2" fmla="*/ 9525 w 9525"/>
                <a:gd name="connsiteY2" fmla="*/ 23813 h 23812"/>
              </a:gdLst>
              <a:ahLst/>
              <a:cxnLst>
                <a:cxn ang="0">
                  <a:pos x="connsiteX0" y="connsiteY0"/>
                </a:cxn>
                <a:cxn ang="0">
                  <a:pos x="connsiteX1" y="connsiteY1"/>
                </a:cxn>
                <a:cxn ang="0">
                  <a:pos x="connsiteX2" y="connsiteY2"/>
                </a:cxn>
              </a:cxnLst>
              <a:rect l="l" t="t" r="r" b="b"/>
              <a:pathLst>
                <a:path w="9525" h="23812">
                  <a:moveTo>
                    <a:pt x="9525" y="23813"/>
                  </a:moveTo>
                  <a:cubicBezTo>
                    <a:pt x="5715" y="16193"/>
                    <a:pt x="2858" y="8573"/>
                    <a:pt x="0" y="0"/>
                  </a:cubicBezTo>
                  <a:cubicBezTo>
                    <a:pt x="2858" y="8573"/>
                    <a:pt x="5715" y="16193"/>
                    <a:pt x="9525" y="23813"/>
                  </a:cubicBezTo>
                  <a:close/>
                </a:path>
              </a:pathLst>
            </a:custGeom>
            <a:solidFill>
              <a:srgbClr val="FFFFFF"/>
            </a:solidFill>
            <a:ln w="9525" cap="flat">
              <a:noFill/>
              <a:prstDash val="solid"/>
              <a:miter/>
            </a:ln>
          </p:spPr>
          <p:txBody>
            <a:bodyPr rtlCol="0" anchor="ctr"/>
            <a:lstStyle/>
            <a:p>
              <a:endParaRPr lang="en-US"/>
            </a:p>
          </p:txBody>
        </p:sp>
        <p:sp>
          <p:nvSpPr>
            <p:cNvPr id="83" name="Freeform 277">
              <a:extLst>
                <a:ext uri="{FF2B5EF4-FFF2-40B4-BE49-F238E27FC236}">
                  <a16:creationId xmlns:a16="http://schemas.microsoft.com/office/drawing/2014/main" id="{7EAF8E48-8925-DD1A-821E-CB275A69596A}"/>
                </a:ext>
              </a:extLst>
            </p:cNvPr>
            <p:cNvSpPr/>
            <p:nvPr/>
          </p:nvSpPr>
          <p:spPr>
            <a:xfrm>
              <a:off x="3875722" y="5746432"/>
              <a:ext cx="1904" cy="11430"/>
            </a:xfrm>
            <a:custGeom>
              <a:avLst/>
              <a:gdLst>
                <a:gd name="connsiteX0" fmla="*/ 1905 w 1904"/>
                <a:gd name="connsiteY0" fmla="*/ 11430 h 11430"/>
                <a:gd name="connsiteX1" fmla="*/ 0 w 1904"/>
                <a:gd name="connsiteY1" fmla="*/ 0 h 11430"/>
                <a:gd name="connsiteX2" fmla="*/ 1905 w 1904"/>
                <a:gd name="connsiteY2" fmla="*/ 11430 h 11430"/>
              </a:gdLst>
              <a:ahLst/>
              <a:cxnLst>
                <a:cxn ang="0">
                  <a:pos x="connsiteX0" y="connsiteY0"/>
                </a:cxn>
                <a:cxn ang="0">
                  <a:pos x="connsiteX1" y="connsiteY1"/>
                </a:cxn>
                <a:cxn ang="0">
                  <a:pos x="connsiteX2" y="connsiteY2"/>
                </a:cxn>
              </a:cxnLst>
              <a:rect l="l" t="t" r="r" b="b"/>
              <a:pathLst>
                <a:path w="1904" h="11430">
                  <a:moveTo>
                    <a:pt x="1905" y="11430"/>
                  </a:moveTo>
                  <a:cubicBezTo>
                    <a:pt x="952" y="7620"/>
                    <a:pt x="952" y="3810"/>
                    <a:pt x="0" y="0"/>
                  </a:cubicBezTo>
                  <a:cubicBezTo>
                    <a:pt x="0" y="2857"/>
                    <a:pt x="952" y="7620"/>
                    <a:pt x="1905" y="11430"/>
                  </a:cubicBezTo>
                  <a:close/>
                </a:path>
              </a:pathLst>
            </a:custGeom>
            <a:solidFill>
              <a:srgbClr val="FFFFFF"/>
            </a:solidFill>
            <a:ln w="9525" cap="flat">
              <a:noFill/>
              <a:prstDash val="solid"/>
              <a:miter/>
            </a:ln>
          </p:spPr>
          <p:txBody>
            <a:bodyPr rtlCol="0" anchor="ctr"/>
            <a:lstStyle/>
            <a:p>
              <a:endParaRPr lang="en-US"/>
            </a:p>
          </p:txBody>
        </p:sp>
        <p:sp>
          <p:nvSpPr>
            <p:cNvPr id="84" name="Freeform 278">
              <a:extLst>
                <a:ext uri="{FF2B5EF4-FFF2-40B4-BE49-F238E27FC236}">
                  <a16:creationId xmlns:a16="http://schemas.microsoft.com/office/drawing/2014/main" id="{C5640E7D-6133-CEA9-83EC-EEF8F5568A17}"/>
                </a:ext>
              </a:extLst>
            </p:cNvPr>
            <p:cNvSpPr/>
            <p:nvPr/>
          </p:nvSpPr>
          <p:spPr>
            <a:xfrm>
              <a:off x="3901439" y="5837872"/>
              <a:ext cx="11430" cy="21907"/>
            </a:xfrm>
            <a:custGeom>
              <a:avLst/>
              <a:gdLst>
                <a:gd name="connsiteX0" fmla="*/ 11430 w 11430"/>
                <a:gd name="connsiteY0" fmla="*/ 21907 h 21907"/>
                <a:gd name="connsiteX1" fmla="*/ 0 w 11430"/>
                <a:gd name="connsiteY1" fmla="*/ 0 h 21907"/>
                <a:gd name="connsiteX2" fmla="*/ 11430 w 11430"/>
                <a:gd name="connsiteY2" fmla="*/ 21907 h 21907"/>
              </a:gdLst>
              <a:ahLst/>
              <a:cxnLst>
                <a:cxn ang="0">
                  <a:pos x="connsiteX0" y="connsiteY0"/>
                </a:cxn>
                <a:cxn ang="0">
                  <a:pos x="connsiteX1" y="connsiteY1"/>
                </a:cxn>
                <a:cxn ang="0">
                  <a:pos x="connsiteX2" y="connsiteY2"/>
                </a:cxn>
              </a:cxnLst>
              <a:rect l="l" t="t" r="r" b="b"/>
              <a:pathLst>
                <a:path w="11430" h="21907">
                  <a:moveTo>
                    <a:pt x="11430" y="21907"/>
                  </a:moveTo>
                  <a:cubicBezTo>
                    <a:pt x="7620" y="15240"/>
                    <a:pt x="3810" y="7620"/>
                    <a:pt x="0" y="0"/>
                  </a:cubicBezTo>
                  <a:cubicBezTo>
                    <a:pt x="3810" y="6667"/>
                    <a:pt x="7620" y="14288"/>
                    <a:pt x="11430" y="21907"/>
                  </a:cubicBezTo>
                  <a:close/>
                </a:path>
              </a:pathLst>
            </a:custGeom>
            <a:solidFill>
              <a:srgbClr val="FFFFFF"/>
            </a:solidFill>
            <a:ln w="9525" cap="flat">
              <a:noFill/>
              <a:prstDash val="solid"/>
              <a:miter/>
            </a:ln>
          </p:spPr>
          <p:txBody>
            <a:bodyPr rtlCol="0" anchor="ctr"/>
            <a:lstStyle/>
            <a:p>
              <a:endParaRPr lang="en-US"/>
            </a:p>
          </p:txBody>
        </p:sp>
        <p:sp>
          <p:nvSpPr>
            <p:cNvPr id="85" name="Freeform 279">
              <a:extLst>
                <a:ext uri="{FF2B5EF4-FFF2-40B4-BE49-F238E27FC236}">
                  <a16:creationId xmlns:a16="http://schemas.microsoft.com/office/drawing/2014/main" id="{C7145D54-3E46-CF68-5EFF-62FC617E212B}"/>
                </a:ext>
              </a:extLst>
            </p:cNvPr>
            <p:cNvSpPr/>
            <p:nvPr/>
          </p:nvSpPr>
          <p:spPr>
            <a:xfrm>
              <a:off x="3955732" y="5916930"/>
              <a:ext cx="10477" cy="11430"/>
            </a:xfrm>
            <a:custGeom>
              <a:avLst/>
              <a:gdLst>
                <a:gd name="connsiteX0" fmla="*/ 10477 w 10477"/>
                <a:gd name="connsiteY0" fmla="*/ 11430 h 11430"/>
                <a:gd name="connsiteX1" fmla="*/ 0 w 10477"/>
                <a:gd name="connsiteY1" fmla="*/ 0 h 11430"/>
                <a:gd name="connsiteX2" fmla="*/ 10477 w 10477"/>
                <a:gd name="connsiteY2" fmla="*/ 11430 h 11430"/>
              </a:gdLst>
              <a:ahLst/>
              <a:cxnLst>
                <a:cxn ang="0">
                  <a:pos x="connsiteX0" y="connsiteY0"/>
                </a:cxn>
                <a:cxn ang="0">
                  <a:pos x="connsiteX1" y="connsiteY1"/>
                </a:cxn>
                <a:cxn ang="0">
                  <a:pos x="connsiteX2" y="connsiteY2"/>
                </a:cxn>
              </a:cxnLst>
              <a:rect l="l" t="t" r="r" b="b"/>
              <a:pathLst>
                <a:path w="10477" h="11430">
                  <a:moveTo>
                    <a:pt x="10477" y="11430"/>
                  </a:moveTo>
                  <a:cubicBezTo>
                    <a:pt x="6667" y="7620"/>
                    <a:pt x="2858" y="3810"/>
                    <a:pt x="0" y="0"/>
                  </a:cubicBezTo>
                  <a:cubicBezTo>
                    <a:pt x="2858" y="3810"/>
                    <a:pt x="6667" y="7620"/>
                    <a:pt x="10477" y="11430"/>
                  </a:cubicBezTo>
                  <a:close/>
                </a:path>
              </a:pathLst>
            </a:custGeom>
            <a:solidFill>
              <a:srgbClr val="FFFFFF"/>
            </a:solidFill>
            <a:ln w="9525" cap="flat">
              <a:noFill/>
              <a:prstDash val="solid"/>
              <a:miter/>
            </a:ln>
          </p:spPr>
          <p:txBody>
            <a:bodyPr rtlCol="0" anchor="ctr"/>
            <a:lstStyle/>
            <a:p>
              <a:endParaRPr lang="en-US"/>
            </a:p>
          </p:txBody>
        </p:sp>
        <p:sp>
          <p:nvSpPr>
            <p:cNvPr id="86" name="Freeform 280">
              <a:extLst>
                <a:ext uri="{FF2B5EF4-FFF2-40B4-BE49-F238E27FC236}">
                  <a16:creationId xmlns:a16="http://schemas.microsoft.com/office/drawing/2014/main" id="{6CFC28C0-81CD-43B0-B712-7AC75D7788AF}"/>
                </a:ext>
              </a:extLst>
            </p:cNvPr>
            <p:cNvSpPr/>
            <p:nvPr/>
          </p:nvSpPr>
          <p:spPr>
            <a:xfrm>
              <a:off x="3966209" y="5928360"/>
              <a:ext cx="11430" cy="10477"/>
            </a:xfrm>
            <a:custGeom>
              <a:avLst/>
              <a:gdLst>
                <a:gd name="connsiteX0" fmla="*/ 11430 w 11430"/>
                <a:gd name="connsiteY0" fmla="*/ 10477 h 10477"/>
                <a:gd name="connsiteX1" fmla="*/ 0 w 11430"/>
                <a:gd name="connsiteY1" fmla="*/ 0 h 10477"/>
                <a:gd name="connsiteX2" fmla="*/ 11430 w 11430"/>
                <a:gd name="connsiteY2" fmla="*/ 10477 h 10477"/>
              </a:gdLst>
              <a:ahLst/>
              <a:cxnLst>
                <a:cxn ang="0">
                  <a:pos x="connsiteX0" y="connsiteY0"/>
                </a:cxn>
                <a:cxn ang="0">
                  <a:pos x="connsiteX1" y="connsiteY1"/>
                </a:cxn>
                <a:cxn ang="0">
                  <a:pos x="connsiteX2" y="connsiteY2"/>
                </a:cxn>
              </a:cxnLst>
              <a:rect l="l" t="t" r="r" b="b"/>
              <a:pathLst>
                <a:path w="11430" h="10477">
                  <a:moveTo>
                    <a:pt x="11430" y="10477"/>
                  </a:moveTo>
                  <a:cubicBezTo>
                    <a:pt x="7620" y="6667"/>
                    <a:pt x="3810" y="3810"/>
                    <a:pt x="0" y="0"/>
                  </a:cubicBezTo>
                  <a:cubicBezTo>
                    <a:pt x="3810" y="2857"/>
                    <a:pt x="7620" y="6667"/>
                    <a:pt x="11430" y="10477"/>
                  </a:cubicBezTo>
                  <a:close/>
                </a:path>
              </a:pathLst>
            </a:custGeom>
            <a:solidFill>
              <a:srgbClr val="FFFFFF"/>
            </a:solidFill>
            <a:ln w="9525" cap="flat">
              <a:noFill/>
              <a:prstDash val="solid"/>
              <a:miter/>
            </a:ln>
          </p:spPr>
          <p:txBody>
            <a:bodyPr rtlCol="0" anchor="ctr"/>
            <a:lstStyle/>
            <a:p>
              <a:endParaRPr lang="en-US"/>
            </a:p>
          </p:txBody>
        </p:sp>
        <p:sp>
          <p:nvSpPr>
            <p:cNvPr id="87" name="Freeform 281">
              <a:extLst>
                <a:ext uri="{FF2B5EF4-FFF2-40B4-BE49-F238E27FC236}">
                  <a16:creationId xmlns:a16="http://schemas.microsoft.com/office/drawing/2014/main" id="{A2FE24D7-98C4-9360-5E53-3BAA924B70C2}"/>
                </a:ext>
              </a:extLst>
            </p:cNvPr>
            <p:cNvSpPr/>
            <p:nvPr/>
          </p:nvSpPr>
          <p:spPr>
            <a:xfrm>
              <a:off x="3870064" y="5289988"/>
              <a:ext cx="786188" cy="699100"/>
            </a:xfrm>
            <a:custGeom>
              <a:avLst/>
              <a:gdLst>
                <a:gd name="connsiteX0" fmla="*/ 319983 w 786188"/>
                <a:gd name="connsiteY0" fmla="*/ 689806 h 699100"/>
                <a:gd name="connsiteX1" fmla="*/ 531438 w 786188"/>
                <a:gd name="connsiteY1" fmla="*/ 683139 h 699100"/>
                <a:gd name="connsiteX2" fmla="*/ 625735 w 786188"/>
                <a:gd name="connsiteY2" fmla="*/ 641229 h 699100"/>
                <a:gd name="connsiteX3" fmla="*/ 781945 w 786188"/>
                <a:gd name="connsiteY3" fmla="*/ 442156 h 699100"/>
                <a:gd name="connsiteX4" fmla="*/ 785755 w 786188"/>
                <a:gd name="connsiteY4" fmla="*/ 387864 h 699100"/>
                <a:gd name="connsiteX5" fmla="*/ 779088 w 786188"/>
                <a:gd name="connsiteY5" fmla="*/ 309759 h 699100"/>
                <a:gd name="connsiteX6" fmla="*/ 755275 w 786188"/>
                <a:gd name="connsiteY6" fmla="*/ 229749 h 699100"/>
                <a:gd name="connsiteX7" fmla="*/ 727653 w 786188"/>
                <a:gd name="connsiteY7" fmla="*/ 217367 h 699100"/>
                <a:gd name="connsiteX8" fmla="*/ 708603 w 786188"/>
                <a:gd name="connsiteY8" fmla="*/ 222129 h 699100"/>
                <a:gd name="connsiteX9" fmla="*/ 679075 w 786188"/>
                <a:gd name="connsiteY9" fmla="*/ 214509 h 699100"/>
                <a:gd name="connsiteX10" fmla="*/ 649548 w 786188"/>
                <a:gd name="connsiteY10" fmla="*/ 169742 h 699100"/>
                <a:gd name="connsiteX11" fmla="*/ 665740 w 786188"/>
                <a:gd name="connsiteY11" fmla="*/ 131642 h 699100"/>
                <a:gd name="connsiteX12" fmla="*/ 697173 w 786188"/>
                <a:gd name="connsiteY12" fmla="*/ 118306 h 699100"/>
                <a:gd name="connsiteX13" fmla="*/ 691458 w 786188"/>
                <a:gd name="connsiteY13" fmla="*/ 96399 h 699100"/>
                <a:gd name="connsiteX14" fmla="*/ 87573 w 786188"/>
                <a:gd name="connsiteY14" fmla="*/ 125926 h 699100"/>
                <a:gd name="connsiteX15" fmla="*/ 5658 w 786188"/>
                <a:gd name="connsiteY15" fmla="*/ 325951 h 699100"/>
                <a:gd name="connsiteX16" fmla="*/ 3753 w 786188"/>
                <a:gd name="connsiteY16" fmla="*/ 454539 h 699100"/>
                <a:gd name="connsiteX17" fmla="*/ 319983 w 786188"/>
                <a:gd name="connsiteY17" fmla="*/ 689806 h 699100"/>
                <a:gd name="connsiteX18" fmla="*/ 116148 w 786188"/>
                <a:gd name="connsiteY18" fmla="*/ 306901 h 699100"/>
                <a:gd name="connsiteX19" fmla="*/ 118053 w 786188"/>
                <a:gd name="connsiteY19" fmla="*/ 299281 h 699100"/>
                <a:gd name="connsiteX20" fmla="*/ 121863 w 786188"/>
                <a:gd name="connsiteY20" fmla="*/ 284042 h 699100"/>
                <a:gd name="connsiteX21" fmla="*/ 129483 w 786188"/>
                <a:gd name="connsiteY21" fmla="*/ 259276 h 699100"/>
                <a:gd name="connsiteX22" fmla="*/ 132340 w 786188"/>
                <a:gd name="connsiteY22" fmla="*/ 244989 h 699100"/>
                <a:gd name="connsiteX23" fmla="*/ 299980 w 786188"/>
                <a:gd name="connsiteY23" fmla="*/ 77349 h 699100"/>
                <a:gd name="connsiteX24" fmla="*/ 530485 w 786188"/>
                <a:gd name="connsiteY24" fmla="*/ 95447 h 699100"/>
                <a:gd name="connsiteX25" fmla="*/ 666693 w 786188"/>
                <a:gd name="connsiteY25" fmla="*/ 289756 h 699100"/>
                <a:gd name="connsiteX26" fmla="*/ 668598 w 786188"/>
                <a:gd name="connsiteY26" fmla="*/ 299281 h 699100"/>
                <a:gd name="connsiteX27" fmla="*/ 671455 w 786188"/>
                <a:gd name="connsiteY27" fmla="*/ 313569 h 699100"/>
                <a:gd name="connsiteX28" fmla="*/ 674313 w 786188"/>
                <a:gd name="connsiteY28" fmla="*/ 343097 h 699100"/>
                <a:gd name="connsiteX29" fmla="*/ 674313 w 786188"/>
                <a:gd name="connsiteY29" fmla="*/ 345001 h 699100"/>
                <a:gd name="connsiteX30" fmla="*/ 674313 w 786188"/>
                <a:gd name="connsiteY30" fmla="*/ 359289 h 699100"/>
                <a:gd name="connsiteX31" fmla="*/ 674313 w 786188"/>
                <a:gd name="connsiteY31" fmla="*/ 366909 h 699100"/>
                <a:gd name="connsiteX32" fmla="*/ 674313 w 786188"/>
                <a:gd name="connsiteY32" fmla="*/ 367861 h 699100"/>
                <a:gd name="connsiteX33" fmla="*/ 674313 w 786188"/>
                <a:gd name="connsiteY33" fmla="*/ 377386 h 699100"/>
                <a:gd name="connsiteX34" fmla="*/ 670503 w 786188"/>
                <a:gd name="connsiteY34" fmla="*/ 418344 h 699100"/>
                <a:gd name="connsiteX35" fmla="*/ 634308 w 786188"/>
                <a:gd name="connsiteY35" fmla="*/ 517404 h 699100"/>
                <a:gd name="connsiteX36" fmla="*/ 625735 w 786188"/>
                <a:gd name="connsiteY36" fmla="*/ 528834 h 699100"/>
                <a:gd name="connsiteX37" fmla="*/ 588588 w 786188"/>
                <a:gd name="connsiteY37" fmla="*/ 566934 h 699100"/>
                <a:gd name="connsiteX38" fmla="*/ 585730 w 786188"/>
                <a:gd name="connsiteY38" fmla="*/ 569792 h 699100"/>
                <a:gd name="connsiteX39" fmla="*/ 580015 w 786188"/>
                <a:gd name="connsiteY39" fmla="*/ 575506 h 699100"/>
                <a:gd name="connsiteX40" fmla="*/ 567633 w 786188"/>
                <a:gd name="connsiteY40" fmla="*/ 585984 h 699100"/>
                <a:gd name="connsiteX41" fmla="*/ 548583 w 786188"/>
                <a:gd name="connsiteY41" fmla="*/ 600272 h 699100"/>
                <a:gd name="connsiteX42" fmla="*/ 545725 w 786188"/>
                <a:gd name="connsiteY42" fmla="*/ 602176 h 699100"/>
                <a:gd name="connsiteX43" fmla="*/ 539058 w 786188"/>
                <a:gd name="connsiteY43" fmla="*/ 605986 h 699100"/>
                <a:gd name="connsiteX44" fmla="*/ 471430 w 786188"/>
                <a:gd name="connsiteY44" fmla="*/ 634561 h 699100"/>
                <a:gd name="connsiteX45" fmla="*/ 445713 w 786188"/>
                <a:gd name="connsiteY45" fmla="*/ 641229 h 699100"/>
                <a:gd name="connsiteX46" fmla="*/ 439045 w 786188"/>
                <a:gd name="connsiteY46" fmla="*/ 642181 h 699100"/>
                <a:gd name="connsiteX47" fmla="*/ 429520 w 786188"/>
                <a:gd name="connsiteY47" fmla="*/ 644086 h 699100"/>
                <a:gd name="connsiteX48" fmla="*/ 422853 w 786188"/>
                <a:gd name="connsiteY48" fmla="*/ 645039 h 699100"/>
                <a:gd name="connsiteX49" fmla="*/ 419995 w 786188"/>
                <a:gd name="connsiteY49" fmla="*/ 645039 h 699100"/>
                <a:gd name="connsiteX50" fmla="*/ 393325 w 786188"/>
                <a:gd name="connsiteY50" fmla="*/ 646944 h 699100"/>
                <a:gd name="connsiteX51" fmla="*/ 389515 w 786188"/>
                <a:gd name="connsiteY51" fmla="*/ 646944 h 699100"/>
                <a:gd name="connsiteX52" fmla="*/ 378085 w 786188"/>
                <a:gd name="connsiteY52" fmla="*/ 646944 h 699100"/>
                <a:gd name="connsiteX53" fmla="*/ 360940 w 786188"/>
                <a:gd name="connsiteY53" fmla="*/ 645039 h 699100"/>
                <a:gd name="connsiteX54" fmla="*/ 313315 w 786188"/>
                <a:gd name="connsiteY54" fmla="*/ 633609 h 699100"/>
                <a:gd name="connsiteX55" fmla="*/ 242830 w 786188"/>
                <a:gd name="connsiteY55" fmla="*/ 605034 h 699100"/>
                <a:gd name="connsiteX56" fmla="*/ 234258 w 786188"/>
                <a:gd name="connsiteY56" fmla="*/ 600272 h 699100"/>
                <a:gd name="connsiteX57" fmla="*/ 218065 w 786188"/>
                <a:gd name="connsiteY57" fmla="*/ 589794 h 699100"/>
                <a:gd name="connsiteX58" fmla="*/ 189490 w 786188"/>
                <a:gd name="connsiteY58" fmla="*/ 565981 h 699100"/>
                <a:gd name="connsiteX59" fmla="*/ 171393 w 786188"/>
                <a:gd name="connsiteY59" fmla="*/ 546931 h 699100"/>
                <a:gd name="connsiteX60" fmla="*/ 165678 w 786188"/>
                <a:gd name="connsiteY60" fmla="*/ 540264 h 699100"/>
                <a:gd name="connsiteX61" fmla="*/ 113290 w 786188"/>
                <a:gd name="connsiteY61" fmla="*/ 419297 h 699100"/>
                <a:gd name="connsiteX62" fmla="*/ 112338 w 786188"/>
                <a:gd name="connsiteY62" fmla="*/ 411676 h 699100"/>
                <a:gd name="connsiteX63" fmla="*/ 110433 w 786188"/>
                <a:gd name="connsiteY63" fmla="*/ 370719 h 699100"/>
                <a:gd name="connsiteX64" fmla="*/ 110433 w 786188"/>
                <a:gd name="connsiteY64" fmla="*/ 368814 h 699100"/>
                <a:gd name="connsiteX65" fmla="*/ 116148 w 786188"/>
                <a:gd name="connsiteY65" fmla="*/ 311664 h 699100"/>
                <a:gd name="connsiteX66" fmla="*/ 116148 w 786188"/>
                <a:gd name="connsiteY66" fmla="*/ 306901 h 699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Lst>
              <a:rect l="l" t="t" r="r" b="b"/>
              <a:pathLst>
                <a:path w="786188" h="699100">
                  <a:moveTo>
                    <a:pt x="319983" y="689806"/>
                  </a:moveTo>
                  <a:cubicBezTo>
                    <a:pt x="389515" y="703142"/>
                    <a:pt x="462858" y="703142"/>
                    <a:pt x="531438" y="683139"/>
                  </a:cubicBezTo>
                  <a:cubicBezTo>
                    <a:pt x="563823" y="673614"/>
                    <a:pt x="597160" y="659326"/>
                    <a:pt x="625735" y="641229"/>
                  </a:cubicBezTo>
                  <a:cubicBezTo>
                    <a:pt x="659073" y="619322"/>
                    <a:pt x="741940" y="543122"/>
                    <a:pt x="781945" y="442156"/>
                  </a:cubicBezTo>
                  <a:cubicBezTo>
                    <a:pt x="783850" y="424059"/>
                    <a:pt x="785755" y="405961"/>
                    <a:pt x="785755" y="387864"/>
                  </a:cubicBezTo>
                  <a:cubicBezTo>
                    <a:pt x="787660" y="361194"/>
                    <a:pt x="782898" y="335476"/>
                    <a:pt x="779088" y="309759"/>
                  </a:cubicBezTo>
                  <a:cubicBezTo>
                    <a:pt x="774325" y="282136"/>
                    <a:pt x="768610" y="255467"/>
                    <a:pt x="755275" y="229749"/>
                  </a:cubicBezTo>
                  <a:cubicBezTo>
                    <a:pt x="747655" y="214509"/>
                    <a:pt x="744798" y="213556"/>
                    <a:pt x="727653" y="217367"/>
                  </a:cubicBezTo>
                  <a:cubicBezTo>
                    <a:pt x="720985" y="219272"/>
                    <a:pt x="715270" y="222129"/>
                    <a:pt x="708603" y="222129"/>
                  </a:cubicBezTo>
                  <a:cubicBezTo>
                    <a:pt x="698125" y="223081"/>
                    <a:pt x="686695" y="223081"/>
                    <a:pt x="679075" y="214509"/>
                  </a:cubicBezTo>
                  <a:cubicBezTo>
                    <a:pt x="666693" y="201174"/>
                    <a:pt x="655263" y="187839"/>
                    <a:pt x="649548" y="169742"/>
                  </a:cubicBezTo>
                  <a:cubicBezTo>
                    <a:pt x="643833" y="150692"/>
                    <a:pt x="647643" y="140214"/>
                    <a:pt x="665740" y="131642"/>
                  </a:cubicBezTo>
                  <a:cubicBezTo>
                    <a:pt x="676218" y="126879"/>
                    <a:pt x="686695" y="123069"/>
                    <a:pt x="697173" y="118306"/>
                  </a:cubicBezTo>
                  <a:cubicBezTo>
                    <a:pt x="713365" y="111639"/>
                    <a:pt x="704793" y="109734"/>
                    <a:pt x="691458" y="96399"/>
                  </a:cubicBezTo>
                  <a:cubicBezTo>
                    <a:pt x="578110" y="4006"/>
                    <a:pt x="282835" y="-76004"/>
                    <a:pt x="87573" y="125926"/>
                  </a:cubicBezTo>
                  <a:cubicBezTo>
                    <a:pt x="38995" y="181172"/>
                    <a:pt x="17088" y="252609"/>
                    <a:pt x="5658" y="325951"/>
                  </a:cubicBezTo>
                  <a:cubicBezTo>
                    <a:pt x="-1010" y="368814"/>
                    <a:pt x="-1962" y="411676"/>
                    <a:pt x="3753" y="454539"/>
                  </a:cubicBezTo>
                  <a:cubicBezTo>
                    <a:pt x="121863" y="663136"/>
                    <a:pt x="285693" y="683139"/>
                    <a:pt x="319983" y="689806"/>
                  </a:cubicBezTo>
                  <a:close/>
                  <a:moveTo>
                    <a:pt x="116148" y="306901"/>
                  </a:moveTo>
                  <a:cubicBezTo>
                    <a:pt x="117100" y="304044"/>
                    <a:pt x="117100" y="302139"/>
                    <a:pt x="118053" y="299281"/>
                  </a:cubicBezTo>
                  <a:cubicBezTo>
                    <a:pt x="119005" y="294519"/>
                    <a:pt x="120910" y="288804"/>
                    <a:pt x="121863" y="284042"/>
                  </a:cubicBezTo>
                  <a:cubicBezTo>
                    <a:pt x="123768" y="275469"/>
                    <a:pt x="126625" y="266897"/>
                    <a:pt x="129483" y="259276"/>
                  </a:cubicBezTo>
                  <a:cubicBezTo>
                    <a:pt x="130435" y="254514"/>
                    <a:pt x="131388" y="249751"/>
                    <a:pt x="132340" y="244989"/>
                  </a:cubicBezTo>
                  <a:cubicBezTo>
                    <a:pt x="137103" y="223081"/>
                    <a:pt x="146628" y="132594"/>
                    <a:pt x="299980" y="77349"/>
                  </a:cubicBezTo>
                  <a:cubicBezTo>
                    <a:pt x="386658" y="45917"/>
                    <a:pt x="510483" y="87826"/>
                    <a:pt x="530485" y="95447"/>
                  </a:cubicBezTo>
                  <a:cubicBezTo>
                    <a:pt x="666693" y="165931"/>
                    <a:pt x="668598" y="287851"/>
                    <a:pt x="666693" y="289756"/>
                  </a:cubicBezTo>
                  <a:cubicBezTo>
                    <a:pt x="667645" y="292614"/>
                    <a:pt x="667645" y="295472"/>
                    <a:pt x="668598" y="299281"/>
                  </a:cubicBezTo>
                  <a:cubicBezTo>
                    <a:pt x="669550" y="304044"/>
                    <a:pt x="670503" y="308806"/>
                    <a:pt x="671455" y="313569"/>
                  </a:cubicBezTo>
                  <a:cubicBezTo>
                    <a:pt x="673360" y="324999"/>
                    <a:pt x="673360" y="334524"/>
                    <a:pt x="674313" y="343097"/>
                  </a:cubicBezTo>
                  <a:cubicBezTo>
                    <a:pt x="674313" y="344049"/>
                    <a:pt x="674313" y="344049"/>
                    <a:pt x="674313" y="345001"/>
                  </a:cubicBezTo>
                  <a:cubicBezTo>
                    <a:pt x="674313" y="350717"/>
                    <a:pt x="674313" y="355479"/>
                    <a:pt x="674313" y="359289"/>
                  </a:cubicBezTo>
                  <a:cubicBezTo>
                    <a:pt x="674313" y="362147"/>
                    <a:pt x="674313" y="365004"/>
                    <a:pt x="674313" y="366909"/>
                  </a:cubicBezTo>
                  <a:cubicBezTo>
                    <a:pt x="674313" y="366909"/>
                    <a:pt x="674313" y="366909"/>
                    <a:pt x="674313" y="367861"/>
                  </a:cubicBezTo>
                  <a:cubicBezTo>
                    <a:pt x="674313" y="370719"/>
                    <a:pt x="674313" y="374529"/>
                    <a:pt x="674313" y="377386"/>
                  </a:cubicBezTo>
                  <a:cubicBezTo>
                    <a:pt x="674313" y="391674"/>
                    <a:pt x="672408" y="405009"/>
                    <a:pt x="670503" y="418344"/>
                  </a:cubicBezTo>
                  <a:cubicBezTo>
                    <a:pt x="664788" y="453586"/>
                    <a:pt x="654310" y="486924"/>
                    <a:pt x="634308" y="517404"/>
                  </a:cubicBezTo>
                  <a:cubicBezTo>
                    <a:pt x="631450" y="521214"/>
                    <a:pt x="628593" y="525024"/>
                    <a:pt x="625735" y="528834"/>
                  </a:cubicBezTo>
                  <a:cubicBezTo>
                    <a:pt x="615258" y="542169"/>
                    <a:pt x="602875" y="555504"/>
                    <a:pt x="588588" y="566934"/>
                  </a:cubicBezTo>
                  <a:cubicBezTo>
                    <a:pt x="587635" y="567886"/>
                    <a:pt x="586683" y="568839"/>
                    <a:pt x="585730" y="569792"/>
                  </a:cubicBezTo>
                  <a:cubicBezTo>
                    <a:pt x="583825" y="571697"/>
                    <a:pt x="581920" y="573601"/>
                    <a:pt x="580015" y="575506"/>
                  </a:cubicBezTo>
                  <a:cubicBezTo>
                    <a:pt x="576205" y="579317"/>
                    <a:pt x="571443" y="582174"/>
                    <a:pt x="567633" y="585984"/>
                  </a:cubicBezTo>
                  <a:cubicBezTo>
                    <a:pt x="560965" y="590747"/>
                    <a:pt x="555250" y="596461"/>
                    <a:pt x="548583" y="600272"/>
                  </a:cubicBezTo>
                  <a:cubicBezTo>
                    <a:pt x="547630" y="601224"/>
                    <a:pt x="546678" y="601224"/>
                    <a:pt x="545725" y="602176"/>
                  </a:cubicBezTo>
                  <a:cubicBezTo>
                    <a:pt x="543820" y="603129"/>
                    <a:pt x="540963" y="605034"/>
                    <a:pt x="539058" y="605986"/>
                  </a:cubicBezTo>
                  <a:cubicBezTo>
                    <a:pt x="517150" y="616464"/>
                    <a:pt x="495243" y="627894"/>
                    <a:pt x="471430" y="634561"/>
                  </a:cubicBezTo>
                  <a:cubicBezTo>
                    <a:pt x="462858" y="636467"/>
                    <a:pt x="454285" y="639324"/>
                    <a:pt x="445713" y="641229"/>
                  </a:cubicBezTo>
                  <a:cubicBezTo>
                    <a:pt x="443808" y="642181"/>
                    <a:pt x="441903" y="642181"/>
                    <a:pt x="439045" y="642181"/>
                  </a:cubicBezTo>
                  <a:cubicBezTo>
                    <a:pt x="436188" y="643134"/>
                    <a:pt x="433330" y="643134"/>
                    <a:pt x="429520" y="644086"/>
                  </a:cubicBezTo>
                  <a:cubicBezTo>
                    <a:pt x="427615" y="644086"/>
                    <a:pt x="425710" y="645039"/>
                    <a:pt x="422853" y="645039"/>
                  </a:cubicBezTo>
                  <a:cubicBezTo>
                    <a:pt x="421900" y="645039"/>
                    <a:pt x="420948" y="645039"/>
                    <a:pt x="419995" y="645039"/>
                  </a:cubicBezTo>
                  <a:cubicBezTo>
                    <a:pt x="411423" y="645992"/>
                    <a:pt x="402850" y="646944"/>
                    <a:pt x="393325" y="646944"/>
                  </a:cubicBezTo>
                  <a:cubicBezTo>
                    <a:pt x="392373" y="646944"/>
                    <a:pt x="390468" y="646944"/>
                    <a:pt x="389515" y="646944"/>
                  </a:cubicBezTo>
                  <a:cubicBezTo>
                    <a:pt x="385705" y="646944"/>
                    <a:pt x="381895" y="646944"/>
                    <a:pt x="378085" y="646944"/>
                  </a:cubicBezTo>
                  <a:cubicBezTo>
                    <a:pt x="372370" y="646944"/>
                    <a:pt x="367608" y="645992"/>
                    <a:pt x="360940" y="645039"/>
                  </a:cubicBezTo>
                  <a:cubicBezTo>
                    <a:pt x="343795" y="642181"/>
                    <a:pt x="327603" y="638372"/>
                    <a:pt x="313315" y="633609"/>
                  </a:cubicBezTo>
                  <a:cubicBezTo>
                    <a:pt x="286645" y="625989"/>
                    <a:pt x="263785" y="616464"/>
                    <a:pt x="242830" y="605034"/>
                  </a:cubicBezTo>
                  <a:cubicBezTo>
                    <a:pt x="239973" y="603129"/>
                    <a:pt x="237115" y="602176"/>
                    <a:pt x="234258" y="600272"/>
                  </a:cubicBezTo>
                  <a:cubicBezTo>
                    <a:pt x="228543" y="596461"/>
                    <a:pt x="222828" y="593604"/>
                    <a:pt x="218065" y="589794"/>
                  </a:cubicBezTo>
                  <a:cubicBezTo>
                    <a:pt x="207588" y="582174"/>
                    <a:pt x="198063" y="574554"/>
                    <a:pt x="189490" y="565981"/>
                  </a:cubicBezTo>
                  <a:cubicBezTo>
                    <a:pt x="182823" y="560267"/>
                    <a:pt x="177108" y="553599"/>
                    <a:pt x="171393" y="546931"/>
                  </a:cubicBezTo>
                  <a:cubicBezTo>
                    <a:pt x="169488" y="545026"/>
                    <a:pt x="167583" y="542169"/>
                    <a:pt x="165678" y="540264"/>
                  </a:cubicBezTo>
                  <a:cubicBezTo>
                    <a:pt x="137103" y="504069"/>
                    <a:pt x="119958" y="462159"/>
                    <a:pt x="113290" y="419297"/>
                  </a:cubicBezTo>
                  <a:cubicBezTo>
                    <a:pt x="113290" y="416439"/>
                    <a:pt x="112338" y="413581"/>
                    <a:pt x="112338" y="411676"/>
                  </a:cubicBezTo>
                  <a:cubicBezTo>
                    <a:pt x="110433" y="398342"/>
                    <a:pt x="109480" y="384054"/>
                    <a:pt x="110433" y="370719"/>
                  </a:cubicBezTo>
                  <a:cubicBezTo>
                    <a:pt x="110433" y="369767"/>
                    <a:pt x="110433" y="369767"/>
                    <a:pt x="110433" y="368814"/>
                  </a:cubicBezTo>
                  <a:cubicBezTo>
                    <a:pt x="110433" y="349764"/>
                    <a:pt x="112338" y="330714"/>
                    <a:pt x="116148" y="311664"/>
                  </a:cubicBezTo>
                  <a:cubicBezTo>
                    <a:pt x="115195" y="309759"/>
                    <a:pt x="116148" y="308806"/>
                    <a:pt x="116148" y="306901"/>
                  </a:cubicBezTo>
                  <a:close/>
                </a:path>
              </a:pathLst>
            </a:custGeom>
            <a:solidFill>
              <a:srgbClr val="EE1765"/>
            </a:solidFill>
            <a:ln w="9525" cap="flat">
              <a:noFill/>
              <a:prstDash val="solid"/>
              <a:miter/>
            </a:ln>
          </p:spPr>
          <p:txBody>
            <a:bodyPr rtlCol="0" anchor="ctr"/>
            <a:lstStyle/>
            <a:p>
              <a:endParaRPr lang="en-US"/>
            </a:p>
          </p:txBody>
        </p:sp>
        <p:sp>
          <p:nvSpPr>
            <p:cNvPr id="88" name="Freeform 282">
              <a:extLst>
                <a:ext uri="{FF2B5EF4-FFF2-40B4-BE49-F238E27FC236}">
                  <a16:creationId xmlns:a16="http://schemas.microsoft.com/office/drawing/2014/main" id="{EA4B1A01-8577-9A20-4051-9D8B41332F50}"/>
                </a:ext>
              </a:extLst>
            </p:cNvPr>
            <p:cNvSpPr/>
            <p:nvPr/>
          </p:nvSpPr>
          <p:spPr>
            <a:xfrm>
              <a:off x="3935729" y="5893117"/>
              <a:ext cx="9525" cy="12382"/>
            </a:xfrm>
            <a:custGeom>
              <a:avLst/>
              <a:gdLst>
                <a:gd name="connsiteX0" fmla="*/ 9525 w 9525"/>
                <a:gd name="connsiteY0" fmla="*/ 12382 h 12382"/>
                <a:gd name="connsiteX1" fmla="*/ 0 w 9525"/>
                <a:gd name="connsiteY1" fmla="*/ 0 h 12382"/>
                <a:gd name="connsiteX2" fmla="*/ 9525 w 9525"/>
                <a:gd name="connsiteY2" fmla="*/ 12382 h 12382"/>
              </a:gdLst>
              <a:ahLst/>
              <a:cxnLst>
                <a:cxn ang="0">
                  <a:pos x="connsiteX0" y="connsiteY0"/>
                </a:cxn>
                <a:cxn ang="0">
                  <a:pos x="connsiteX1" y="connsiteY1"/>
                </a:cxn>
                <a:cxn ang="0">
                  <a:pos x="connsiteX2" y="connsiteY2"/>
                </a:cxn>
              </a:cxnLst>
              <a:rect l="l" t="t" r="r" b="b"/>
              <a:pathLst>
                <a:path w="9525" h="12382">
                  <a:moveTo>
                    <a:pt x="9525" y="12382"/>
                  </a:moveTo>
                  <a:cubicBezTo>
                    <a:pt x="5715" y="8572"/>
                    <a:pt x="2858" y="3810"/>
                    <a:pt x="0" y="0"/>
                  </a:cubicBezTo>
                  <a:cubicBezTo>
                    <a:pt x="2858" y="3810"/>
                    <a:pt x="5715" y="7620"/>
                    <a:pt x="9525" y="12382"/>
                  </a:cubicBezTo>
                  <a:close/>
                </a:path>
              </a:pathLst>
            </a:custGeom>
            <a:solidFill>
              <a:srgbClr val="FFFFFF"/>
            </a:solidFill>
            <a:ln w="9525" cap="flat">
              <a:noFill/>
              <a:prstDash val="solid"/>
              <a:miter/>
            </a:ln>
          </p:spPr>
          <p:txBody>
            <a:bodyPr rtlCol="0" anchor="ctr"/>
            <a:lstStyle/>
            <a:p>
              <a:endParaRPr lang="en-US"/>
            </a:p>
          </p:txBody>
        </p:sp>
        <p:sp>
          <p:nvSpPr>
            <p:cNvPr id="89" name="Freeform 283">
              <a:extLst>
                <a:ext uri="{FF2B5EF4-FFF2-40B4-BE49-F238E27FC236}">
                  <a16:creationId xmlns:a16="http://schemas.microsoft.com/office/drawing/2014/main" id="{DDEC765F-0EF0-B71E-E35C-040A883ACF29}"/>
                </a:ext>
              </a:extLst>
            </p:cNvPr>
            <p:cNvSpPr/>
            <p:nvPr/>
          </p:nvSpPr>
          <p:spPr>
            <a:xfrm>
              <a:off x="4625340" y="5830252"/>
              <a:ext cx="1904" cy="5715"/>
            </a:xfrm>
            <a:custGeom>
              <a:avLst/>
              <a:gdLst>
                <a:gd name="connsiteX0" fmla="*/ 1905 w 1904"/>
                <a:gd name="connsiteY0" fmla="*/ 0 h 5715"/>
                <a:gd name="connsiteX1" fmla="*/ 0 w 1904"/>
                <a:gd name="connsiteY1" fmla="*/ 5715 h 5715"/>
                <a:gd name="connsiteX2" fmla="*/ 1905 w 1904"/>
                <a:gd name="connsiteY2" fmla="*/ 0 h 5715"/>
              </a:gdLst>
              <a:ahLst/>
              <a:cxnLst>
                <a:cxn ang="0">
                  <a:pos x="connsiteX0" y="connsiteY0"/>
                </a:cxn>
                <a:cxn ang="0">
                  <a:pos x="connsiteX1" y="connsiteY1"/>
                </a:cxn>
                <a:cxn ang="0">
                  <a:pos x="connsiteX2" y="connsiteY2"/>
                </a:cxn>
              </a:cxnLst>
              <a:rect l="l" t="t" r="r" b="b"/>
              <a:pathLst>
                <a:path w="1904" h="5715">
                  <a:moveTo>
                    <a:pt x="1905" y="0"/>
                  </a:moveTo>
                  <a:cubicBezTo>
                    <a:pt x="952" y="1905"/>
                    <a:pt x="0" y="3810"/>
                    <a:pt x="0" y="5715"/>
                  </a:cubicBezTo>
                  <a:cubicBezTo>
                    <a:pt x="952" y="3810"/>
                    <a:pt x="952" y="1905"/>
                    <a:pt x="1905" y="0"/>
                  </a:cubicBezTo>
                  <a:close/>
                </a:path>
              </a:pathLst>
            </a:custGeom>
            <a:solidFill>
              <a:srgbClr val="FFFFFF"/>
            </a:solidFill>
            <a:ln w="9525" cap="flat">
              <a:noFill/>
              <a:prstDash val="solid"/>
              <a:miter/>
            </a:ln>
          </p:spPr>
          <p:txBody>
            <a:bodyPr rtlCol="0" anchor="ctr"/>
            <a:lstStyle/>
            <a:p>
              <a:endParaRPr lang="en-US"/>
            </a:p>
          </p:txBody>
        </p:sp>
        <p:sp>
          <p:nvSpPr>
            <p:cNvPr id="90" name="Freeform 284">
              <a:extLst>
                <a:ext uri="{FF2B5EF4-FFF2-40B4-BE49-F238E27FC236}">
                  <a16:creationId xmlns:a16="http://schemas.microsoft.com/office/drawing/2014/main" id="{9907B93C-B23F-EFD9-DDF8-412CBA89A6B2}"/>
                </a:ext>
              </a:extLst>
            </p:cNvPr>
            <p:cNvSpPr/>
            <p:nvPr/>
          </p:nvSpPr>
          <p:spPr>
            <a:xfrm>
              <a:off x="4641532" y="5781675"/>
              <a:ext cx="1904" cy="7619"/>
            </a:xfrm>
            <a:custGeom>
              <a:avLst/>
              <a:gdLst>
                <a:gd name="connsiteX0" fmla="*/ 1905 w 1904"/>
                <a:gd name="connsiteY0" fmla="*/ 0 h 7619"/>
                <a:gd name="connsiteX1" fmla="*/ 0 w 1904"/>
                <a:gd name="connsiteY1" fmla="*/ 7620 h 7619"/>
                <a:gd name="connsiteX2" fmla="*/ 1905 w 1904"/>
                <a:gd name="connsiteY2" fmla="*/ 0 h 7619"/>
              </a:gdLst>
              <a:ahLst/>
              <a:cxnLst>
                <a:cxn ang="0">
                  <a:pos x="connsiteX0" y="connsiteY0"/>
                </a:cxn>
                <a:cxn ang="0">
                  <a:pos x="connsiteX1" y="connsiteY1"/>
                </a:cxn>
                <a:cxn ang="0">
                  <a:pos x="connsiteX2" y="connsiteY2"/>
                </a:cxn>
              </a:cxnLst>
              <a:rect l="l" t="t" r="r" b="b"/>
              <a:pathLst>
                <a:path w="1904" h="7619">
                  <a:moveTo>
                    <a:pt x="1905" y="0"/>
                  </a:moveTo>
                  <a:cubicBezTo>
                    <a:pt x="952" y="2857"/>
                    <a:pt x="952" y="4763"/>
                    <a:pt x="0" y="7620"/>
                  </a:cubicBezTo>
                  <a:cubicBezTo>
                    <a:pt x="0" y="4763"/>
                    <a:pt x="952" y="2857"/>
                    <a:pt x="1905" y="0"/>
                  </a:cubicBezTo>
                  <a:close/>
                </a:path>
              </a:pathLst>
            </a:custGeom>
            <a:solidFill>
              <a:srgbClr val="FFFFFF"/>
            </a:solidFill>
            <a:ln w="9525" cap="flat">
              <a:noFill/>
              <a:prstDash val="solid"/>
              <a:miter/>
            </a:ln>
          </p:spPr>
          <p:txBody>
            <a:bodyPr rtlCol="0" anchor="ctr"/>
            <a:lstStyle/>
            <a:p>
              <a:endParaRPr lang="en-US"/>
            </a:p>
          </p:txBody>
        </p:sp>
        <p:sp>
          <p:nvSpPr>
            <p:cNvPr id="91" name="Freeform 285">
              <a:extLst>
                <a:ext uri="{FF2B5EF4-FFF2-40B4-BE49-F238E27FC236}">
                  <a16:creationId xmlns:a16="http://schemas.microsoft.com/office/drawing/2014/main" id="{1D192446-6A59-8929-E90D-A4AEFAE32CB3}"/>
                </a:ext>
              </a:extLst>
            </p:cNvPr>
            <p:cNvSpPr/>
            <p:nvPr/>
          </p:nvSpPr>
          <p:spPr>
            <a:xfrm>
              <a:off x="4638675" y="5790247"/>
              <a:ext cx="1904" cy="6667"/>
            </a:xfrm>
            <a:custGeom>
              <a:avLst/>
              <a:gdLst>
                <a:gd name="connsiteX0" fmla="*/ 1905 w 1904"/>
                <a:gd name="connsiteY0" fmla="*/ 0 h 6667"/>
                <a:gd name="connsiteX1" fmla="*/ 0 w 1904"/>
                <a:gd name="connsiteY1" fmla="*/ 6667 h 6667"/>
                <a:gd name="connsiteX2" fmla="*/ 1905 w 1904"/>
                <a:gd name="connsiteY2" fmla="*/ 0 h 6667"/>
              </a:gdLst>
              <a:ahLst/>
              <a:cxnLst>
                <a:cxn ang="0">
                  <a:pos x="connsiteX0" y="connsiteY0"/>
                </a:cxn>
                <a:cxn ang="0">
                  <a:pos x="connsiteX1" y="connsiteY1"/>
                </a:cxn>
                <a:cxn ang="0">
                  <a:pos x="connsiteX2" y="connsiteY2"/>
                </a:cxn>
              </a:cxnLst>
              <a:rect l="l" t="t" r="r" b="b"/>
              <a:pathLst>
                <a:path w="1904" h="6667">
                  <a:moveTo>
                    <a:pt x="1905" y="0"/>
                  </a:moveTo>
                  <a:cubicBezTo>
                    <a:pt x="953" y="1905"/>
                    <a:pt x="953" y="4763"/>
                    <a:pt x="0" y="6667"/>
                  </a:cubicBezTo>
                  <a:cubicBezTo>
                    <a:pt x="953" y="3810"/>
                    <a:pt x="1905" y="1905"/>
                    <a:pt x="1905" y="0"/>
                  </a:cubicBezTo>
                  <a:close/>
                </a:path>
              </a:pathLst>
            </a:custGeom>
            <a:solidFill>
              <a:srgbClr val="FFFFFF"/>
            </a:solidFill>
            <a:ln w="9525" cap="flat">
              <a:noFill/>
              <a:prstDash val="solid"/>
              <a:miter/>
            </a:ln>
          </p:spPr>
          <p:txBody>
            <a:bodyPr rtlCol="0" anchor="ctr"/>
            <a:lstStyle/>
            <a:p>
              <a:endParaRPr lang="en-US"/>
            </a:p>
          </p:txBody>
        </p:sp>
        <p:sp>
          <p:nvSpPr>
            <p:cNvPr id="92" name="Freeform 286">
              <a:extLst>
                <a:ext uri="{FF2B5EF4-FFF2-40B4-BE49-F238E27FC236}">
                  <a16:creationId xmlns:a16="http://schemas.microsoft.com/office/drawing/2014/main" id="{1569E395-C8E1-D352-2B30-47E0CC51E6F1}"/>
                </a:ext>
              </a:extLst>
            </p:cNvPr>
            <p:cNvSpPr/>
            <p:nvPr/>
          </p:nvSpPr>
          <p:spPr>
            <a:xfrm>
              <a:off x="4633912" y="5797867"/>
              <a:ext cx="4762" cy="14287"/>
            </a:xfrm>
            <a:custGeom>
              <a:avLst/>
              <a:gdLst>
                <a:gd name="connsiteX0" fmla="*/ 4763 w 4762"/>
                <a:gd name="connsiteY0" fmla="*/ 0 h 14287"/>
                <a:gd name="connsiteX1" fmla="*/ 0 w 4762"/>
                <a:gd name="connsiteY1" fmla="*/ 14288 h 14287"/>
                <a:gd name="connsiteX2" fmla="*/ 4763 w 4762"/>
                <a:gd name="connsiteY2" fmla="*/ 0 h 14287"/>
              </a:gdLst>
              <a:ahLst/>
              <a:cxnLst>
                <a:cxn ang="0">
                  <a:pos x="connsiteX0" y="connsiteY0"/>
                </a:cxn>
                <a:cxn ang="0">
                  <a:pos x="connsiteX1" y="connsiteY1"/>
                </a:cxn>
                <a:cxn ang="0">
                  <a:pos x="connsiteX2" y="connsiteY2"/>
                </a:cxn>
              </a:cxnLst>
              <a:rect l="l" t="t" r="r" b="b"/>
              <a:pathLst>
                <a:path w="4762" h="14287">
                  <a:moveTo>
                    <a:pt x="4763" y="0"/>
                  </a:moveTo>
                  <a:cubicBezTo>
                    <a:pt x="2858" y="4763"/>
                    <a:pt x="1905" y="9525"/>
                    <a:pt x="0" y="14288"/>
                  </a:cubicBezTo>
                  <a:cubicBezTo>
                    <a:pt x="1905" y="9525"/>
                    <a:pt x="2858" y="4763"/>
                    <a:pt x="4763" y="0"/>
                  </a:cubicBezTo>
                  <a:close/>
                </a:path>
              </a:pathLst>
            </a:custGeom>
            <a:solidFill>
              <a:srgbClr val="FFFFFF"/>
            </a:solidFill>
            <a:ln w="9525" cap="flat">
              <a:noFill/>
              <a:prstDash val="solid"/>
              <a:miter/>
            </a:ln>
          </p:spPr>
          <p:txBody>
            <a:bodyPr rtlCol="0" anchor="ctr"/>
            <a:lstStyle/>
            <a:p>
              <a:endParaRPr lang="en-US"/>
            </a:p>
          </p:txBody>
        </p:sp>
        <p:sp>
          <p:nvSpPr>
            <p:cNvPr id="93" name="Freeform 287">
              <a:extLst>
                <a:ext uri="{FF2B5EF4-FFF2-40B4-BE49-F238E27FC236}">
                  <a16:creationId xmlns:a16="http://schemas.microsoft.com/office/drawing/2014/main" id="{AEBBDFD7-6E58-22C0-9E8B-D56FF44046F8}"/>
                </a:ext>
              </a:extLst>
            </p:cNvPr>
            <p:cNvSpPr/>
            <p:nvPr/>
          </p:nvSpPr>
          <p:spPr>
            <a:xfrm>
              <a:off x="4631054" y="5814060"/>
              <a:ext cx="1904" cy="5714"/>
            </a:xfrm>
            <a:custGeom>
              <a:avLst/>
              <a:gdLst>
                <a:gd name="connsiteX0" fmla="*/ 1905 w 1904"/>
                <a:gd name="connsiteY0" fmla="*/ 0 h 5714"/>
                <a:gd name="connsiteX1" fmla="*/ 0 w 1904"/>
                <a:gd name="connsiteY1" fmla="*/ 5715 h 5714"/>
                <a:gd name="connsiteX2" fmla="*/ 1905 w 1904"/>
                <a:gd name="connsiteY2" fmla="*/ 0 h 5714"/>
              </a:gdLst>
              <a:ahLst/>
              <a:cxnLst>
                <a:cxn ang="0">
                  <a:pos x="connsiteX0" y="connsiteY0"/>
                </a:cxn>
                <a:cxn ang="0">
                  <a:pos x="connsiteX1" y="connsiteY1"/>
                </a:cxn>
                <a:cxn ang="0">
                  <a:pos x="connsiteX2" y="connsiteY2"/>
                </a:cxn>
              </a:cxnLst>
              <a:rect l="l" t="t" r="r" b="b"/>
              <a:pathLst>
                <a:path w="1904" h="5714">
                  <a:moveTo>
                    <a:pt x="1905" y="0"/>
                  </a:moveTo>
                  <a:cubicBezTo>
                    <a:pt x="953" y="1905"/>
                    <a:pt x="0" y="3810"/>
                    <a:pt x="0" y="5715"/>
                  </a:cubicBezTo>
                  <a:cubicBezTo>
                    <a:pt x="953" y="3810"/>
                    <a:pt x="1905" y="1905"/>
                    <a:pt x="1905" y="0"/>
                  </a:cubicBezTo>
                  <a:close/>
                </a:path>
              </a:pathLst>
            </a:custGeom>
            <a:solidFill>
              <a:srgbClr val="FFFFFF"/>
            </a:solidFill>
            <a:ln w="9525" cap="flat">
              <a:noFill/>
              <a:prstDash val="solid"/>
              <a:miter/>
            </a:ln>
          </p:spPr>
          <p:txBody>
            <a:bodyPr rtlCol="0" anchor="ctr"/>
            <a:lstStyle/>
            <a:p>
              <a:endParaRPr lang="en-US"/>
            </a:p>
          </p:txBody>
        </p:sp>
        <p:sp>
          <p:nvSpPr>
            <p:cNvPr id="94" name="Freeform 288">
              <a:extLst>
                <a:ext uri="{FF2B5EF4-FFF2-40B4-BE49-F238E27FC236}">
                  <a16:creationId xmlns:a16="http://schemas.microsoft.com/office/drawing/2014/main" id="{2F0A9933-0960-A4F9-565E-A10120D8281C}"/>
                </a:ext>
              </a:extLst>
            </p:cNvPr>
            <p:cNvSpPr/>
            <p:nvPr/>
          </p:nvSpPr>
          <p:spPr>
            <a:xfrm>
              <a:off x="4628197" y="5821680"/>
              <a:ext cx="2857" cy="6667"/>
            </a:xfrm>
            <a:custGeom>
              <a:avLst/>
              <a:gdLst>
                <a:gd name="connsiteX0" fmla="*/ 2858 w 2857"/>
                <a:gd name="connsiteY0" fmla="*/ 0 h 6667"/>
                <a:gd name="connsiteX1" fmla="*/ 0 w 2857"/>
                <a:gd name="connsiteY1" fmla="*/ 6668 h 6667"/>
                <a:gd name="connsiteX2" fmla="*/ 2858 w 2857"/>
                <a:gd name="connsiteY2" fmla="*/ 0 h 6667"/>
              </a:gdLst>
              <a:ahLst/>
              <a:cxnLst>
                <a:cxn ang="0">
                  <a:pos x="connsiteX0" y="connsiteY0"/>
                </a:cxn>
                <a:cxn ang="0">
                  <a:pos x="connsiteX1" y="connsiteY1"/>
                </a:cxn>
                <a:cxn ang="0">
                  <a:pos x="connsiteX2" y="connsiteY2"/>
                </a:cxn>
              </a:cxnLst>
              <a:rect l="l" t="t" r="r" b="b"/>
              <a:pathLst>
                <a:path w="2857" h="6667">
                  <a:moveTo>
                    <a:pt x="2858" y="0"/>
                  </a:moveTo>
                  <a:cubicBezTo>
                    <a:pt x="1905" y="1905"/>
                    <a:pt x="953" y="4763"/>
                    <a:pt x="0" y="6668"/>
                  </a:cubicBezTo>
                  <a:cubicBezTo>
                    <a:pt x="953" y="4763"/>
                    <a:pt x="1905" y="1905"/>
                    <a:pt x="2858" y="0"/>
                  </a:cubicBezTo>
                  <a:close/>
                </a:path>
              </a:pathLst>
            </a:custGeom>
            <a:solidFill>
              <a:srgbClr val="FFFFFF"/>
            </a:solidFill>
            <a:ln w="9525" cap="flat">
              <a:noFill/>
              <a:prstDash val="solid"/>
              <a:miter/>
            </a:ln>
          </p:spPr>
          <p:txBody>
            <a:bodyPr rtlCol="0" anchor="ctr"/>
            <a:lstStyle/>
            <a:p>
              <a:endParaRPr lang="en-US"/>
            </a:p>
          </p:txBody>
        </p:sp>
        <p:sp>
          <p:nvSpPr>
            <p:cNvPr id="95" name="Freeform 289">
              <a:extLst>
                <a:ext uri="{FF2B5EF4-FFF2-40B4-BE49-F238E27FC236}">
                  <a16:creationId xmlns:a16="http://schemas.microsoft.com/office/drawing/2014/main" id="{82C9251E-3C56-3B33-6C85-5F0AC0972D56}"/>
                </a:ext>
              </a:extLst>
            </p:cNvPr>
            <p:cNvSpPr/>
            <p:nvPr/>
          </p:nvSpPr>
          <p:spPr>
            <a:xfrm>
              <a:off x="4520565" y="5534025"/>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FFFFFF"/>
            </a:solidFill>
            <a:ln w="9525" cap="flat">
              <a:noFill/>
              <a:prstDash val="solid"/>
              <a:miter/>
            </a:ln>
          </p:spPr>
          <p:txBody>
            <a:bodyPr rtlCol="0" anchor="ctr"/>
            <a:lstStyle/>
            <a:p>
              <a:endParaRPr lang="en-US"/>
            </a:p>
          </p:txBody>
        </p:sp>
        <p:sp>
          <p:nvSpPr>
            <p:cNvPr id="96" name="Freeform 290">
              <a:extLst>
                <a:ext uri="{FF2B5EF4-FFF2-40B4-BE49-F238E27FC236}">
                  <a16:creationId xmlns:a16="http://schemas.microsoft.com/office/drawing/2014/main" id="{1BDF0CAB-A6E7-1D6E-F77C-DD590E34F66B}"/>
                </a:ext>
              </a:extLst>
            </p:cNvPr>
            <p:cNvSpPr/>
            <p:nvPr/>
          </p:nvSpPr>
          <p:spPr>
            <a:xfrm>
              <a:off x="4651057" y="5731192"/>
              <a:ext cx="952" cy="7619"/>
            </a:xfrm>
            <a:custGeom>
              <a:avLst/>
              <a:gdLst>
                <a:gd name="connsiteX0" fmla="*/ 952 w 952"/>
                <a:gd name="connsiteY0" fmla="*/ 0 h 7619"/>
                <a:gd name="connsiteX1" fmla="*/ 0 w 952"/>
                <a:gd name="connsiteY1" fmla="*/ 7620 h 7619"/>
                <a:gd name="connsiteX2" fmla="*/ 952 w 952"/>
                <a:gd name="connsiteY2" fmla="*/ 0 h 7619"/>
              </a:gdLst>
              <a:ahLst/>
              <a:cxnLst>
                <a:cxn ang="0">
                  <a:pos x="connsiteX0" y="connsiteY0"/>
                </a:cxn>
                <a:cxn ang="0">
                  <a:pos x="connsiteX1" y="connsiteY1"/>
                </a:cxn>
                <a:cxn ang="0">
                  <a:pos x="connsiteX2" y="connsiteY2"/>
                </a:cxn>
              </a:cxnLst>
              <a:rect l="l" t="t" r="r" b="b"/>
              <a:pathLst>
                <a:path w="952" h="7619">
                  <a:moveTo>
                    <a:pt x="952" y="0"/>
                  </a:moveTo>
                  <a:cubicBezTo>
                    <a:pt x="952" y="2857"/>
                    <a:pt x="0" y="4763"/>
                    <a:pt x="0" y="7620"/>
                  </a:cubicBezTo>
                  <a:cubicBezTo>
                    <a:pt x="952" y="5715"/>
                    <a:pt x="952" y="2857"/>
                    <a:pt x="952" y="0"/>
                  </a:cubicBezTo>
                  <a:close/>
                </a:path>
              </a:pathLst>
            </a:custGeom>
            <a:solidFill>
              <a:srgbClr val="FFFFFF"/>
            </a:solidFill>
            <a:ln w="9525" cap="flat">
              <a:noFill/>
              <a:prstDash val="solid"/>
              <a:miter/>
            </a:ln>
          </p:spPr>
          <p:txBody>
            <a:bodyPr rtlCol="0" anchor="ctr"/>
            <a:lstStyle/>
            <a:p>
              <a:endParaRPr lang="en-US"/>
            </a:p>
          </p:txBody>
        </p:sp>
        <p:sp>
          <p:nvSpPr>
            <p:cNvPr id="97" name="Freeform 291">
              <a:extLst>
                <a:ext uri="{FF2B5EF4-FFF2-40B4-BE49-F238E27FC236}">
                  <a16:creationId xmlns:a16="http://schemas.microsoft.com/office/drawing/2014/main" id="{8B6EAA5B-0059-D789-A5C9-AE1B1A78DBD6}"/>
                </a:ext>
              </a:extLst>
            </p:cNvPr>
            <p:cNvSpPr/>
            <p:nvPr/>
          </p:nvSpPr>
          <p:spPr>
            <a:xfrm>
              <a:off x="4648200" y="5740717"/>
              <a:ext cx="2857" cy="15239"/>
            </a:xfrm>
            <a:custGeom>
              <a:avLst/>
              <a:gdLst>
                <a:gd name="connsiteX0" fmla="*/ 2858 w 2857"/>
                <a:gd name="connsiteY0" fmla="*/ 0 h 15239"/>
                <a:gd name="connsiteX1" fmla="*/ 0 w 2857"/>
                <a:gd name="connsiteY1" fmla="*/ 15240 h 15239"/>
                <a:gd name="connsiteX2" fmla="*/ 2858 w 2857"/>
                <a:gd name="connsiteY2" fmla="*/ 0 h 15239"/>
              </a:gdLst>
              <a:ahLst/>
              <a:cxnLst>
                <a:cxn ang="0">
                  <a:pos x="connsiteX0" y="connsiteY0"/>
                </a:cxn>
                <a:cxn ang="0">
                  <a:pos x="connsiteX1" y="connsiteY1"/>
                </a:cxn>
                <a:cxn ang="0">
                  <a:pos x="connsiteX2" y="connsiteY2"/>
                </a:cxn>
              </a:cxnLst>
              <a:rect l="l" t="t" r="r" b="b"/>
              <a:pathLst>
                <a:path w="2857" h="15239">
                  <a:moveTo>
                    <a:pt x="2858" y="0"/>
                  </a:moveTo>
                  <a:cubicBezTo>
                    <a:pt x="1905" y="4763"/>
                    <a:pt x="953" y="10477"/>
                    <a:pt x="0" y="15240"/>
                  </a:cubicBezTo>
                  <a:cubicBezTo>
                    <a:pt x="953" y="9525"/>
                    <a:pt x="1905" y="4763"/>
                    <a:pt x="2858" y="0"/>
                  </a:cubicBezTo>
                  <a:close/>
                </a:path>
              </a:pathLst>
            </a:custGeom>
            <a:solidFill>
              <a:srgbClr val="FFFFFF"/>
            </a:solidFill>
            <a:ln w="9525" cap="flat">
              <a:noFill/>
              <a:prstDash val="solid"/>
              <a:miter/>
            </a:ln>
          </p:spPr>
          <p:txBody>
            <a:bodyPr rtlCol="0" anchor="ctr"/>
            <a:lstStyle/>
            <a:p>
              <a:endParaRPr lang="en-US"/>
            </a:p>
          </p:txBody>
        </p:sp>
        <p:sp>
          <p:nvSpPr>
            <p:cNvPr id="98" name="Freeform 292">
              <a:extLst>
                <a:ext uri="{FF2B5EF4-FFF2-40B4-BE49-F238E27FC236}">
                  <a16:creationId xmlns:a16="http://schemas.microsoft.com/office/drawing/2014/main" id="{78601873-4F24-A0C0-6E6C-E0F7ED9AD8C1}"/>
                </a:ext>
              </a:extLst>
            </p:cNvPr>
            <p:cNvSpPr/>
            <p:nvPr/>
          </p:nvSpPr>
          <p:spPr>
            <a:xfrm>
              <a:off x="4645342" y="5764530"/>
              <a:ext cx="1904" cy="7619"/>
            </a:xfrm>
            <a:custGeom>
              <a:avLst/>
              <a:gdLst>
                <a:gd name="connsiteX0" fmla="*/ 1905 w 1904"/>
                <a:gd name="connsiteY0" fmla="*/ 0 h 7619"/>
                <a:gd name="connsiteX1" fmla="*/ 0 w 1904"/>
                <a:gd name="connsiteY1" fmla="*/ 7620 h 7619"/>
                <a:gd name="connsiteX2" fmla="*/ 1905 w 1904"/>
                <a:gd name="connsiteY2" fmla="*/ 0 h 7619"/>
              </a:gdLst>
              <a:ahLst/>
              <a:cxnLst>
                <a:cxn ang="0">
                  <a:pos x="connsiteX0" y="connsiteY0"/>
                </a:cxn>
                <a:cxn ang="0">
                  <a:pos x="connsiteX1" y="connsiteY1"/>
                </a:cxn>
                <a:cxn ang="0">
                  <a:pos x="connsiteX2" y="connsiteY2"/>
                </a:cxn>
              </a:cxnLst>
              <a:rect l="l" t="t" r="r" b="b"/>
              <a:pathLst>
                <a:path w="1904" h="7619">
                  <a:moveTo>
                    <a:pt x="1905" y="0"/>
                  </a:moveTo>
                  <a:cubicBezTo>
                    <a:pt x="953" y="2857"/>
                    <a:pt x="953" y="4763"/>
                    <a:pt x="0" y="7620"/>
                  </a:cubicBezTo>
                  <a:cubicBezTo>
                    <a:pt x="953" y="5715"/>
                    <a:pt x="953" y="2857"/>
                    <a:pt x="1905" y="0"/>
                  </a:cubicBezTo>
                  <a:close/>
                </a:path>
              </a:pathLst>
            </a:custGeom>
            <a:solidFill>
              <a:srgbClr val="FFFFFF"/>
            </a:solidFill>
            <a:ln w="9525" cap="flat">
              <a:noFill/>
              <a:prstDash val="solid"/>
              <a:miter/>
            </a:ln>
          </p:spPr>
          <p:txBody>
            <a:bodyPr rtlCol="0" anchor="ctr"/>
            <a:lstStyle/>
            <a:p>
              <a:endParaRPr lang="en-US"/>
            </a:p>
          </p:txBody>
        </p:sp>
        <p:sp>
          <p:nvSpPr>
            <p:cNvPr id="99" name="Freeform 293">
              <a:extLst>
                <a:ext uri="{FF2B5EF4-FFF2-40B4-BE49-F238E27FC236}">
                  <a16:creationId xmlns:a16="http://schemas.microsoft.com/office/drawing/2014/main" id="{40571118-AE8D-31F5-FF2A-7E75F1AB853C}"/>
                </a:ext>
              </a:extLst>
            </p:cNvPr>
            <p:cNvSpPr/>
            <p:nvPr/>
          </p:nvSpPr>
          <p:spPr>
            <a:xfrm>
              <a:off x="4647247" y="5756910"/>
              <a:ext cx="952" cy="7619"/>
            </a:xfrm>
            <a:custGeom>
              <a:avLst/>
              <a:gdLst>
                <a:gd name="connsiteX0" fmla="*/ 953 w 952"/>
                <a:gd name="connsiteY0" fmla="*/ 0 h 7619"/>
                <a:gd name="connsiteX1" fmla="*/ 0 w 952"/>
                <a:gd name="connsiteY1" fmla="*/ 7620 h 7619"/>
                <a:gd name="connsiteX2" fmla="*/ 953 w 952"/>
                <a:gd name="connsiteY2" fmla="*/ 0 h 7619"/>
              </a:gdLst>
              <a:ahLst/>
              <a:cxnLst>
                <a:cxn ang="0">
                  <a:pos x="connsiteX0" y="connsiteY0"/>
                </a:cxn>
                <a:cxn ang="0">
                  <a:pos x="connsiteX1" y="connsiteY1"/>
                </a:cxn>
                <a:cxn ang="0">
                  <a:pos x="connsiteX2" y="connsiteY2"/>
                </a:cxn>
              </a:cxnLst>
              <a:rect l="l" t="t" r="r" b="b"/>
              <a:pathLst>
                <a:path w="952" h="7619">
                  <a:moveTo>
                    <a:pt x="953" y="0"/>
                  </a:moveTo>
                  <a:cubicBezTo>
                    <a:pt x="953" y="2857"/>
                    <a:pt x="0" y="4763"/>
                    <a:pt x="0" y="7620"/>
                  </a:cubicBezTo>
                  <a:cubicBezTo>
                    <a:pt x="0" y="4763"/>
                    <a:pt x="953" y="2857"/>
                    <a:pt x="953" y="0"/>
                  </a:cubicBezTo>
                  <a:close/>
                </a:path>
              </a:pathLst>
            </a:custGeom>
            <a:solidFill>
              <a:srgbClr val="FFFFFF"/>
            </a:solidFill>
            <a:ln w="9525" cap="flat">
              <a:noFill/>
              <a:prstDash val="solid"/>
              <a:miter/>
            </a:ln>
          </p:spPr>
          <p:txBody>
            <a:bodyPr rtlCol="0" anchor="ctr"/>
            <a:lstStyle/>
            <a:p>
              <a:endParaRPr lang="en-US"/>
            </a:p>
          </p:txBody>
        </p:sp>
        <p:sp>
          <p:nvSpPr>
            <p:cNvPr id="100" name="Freeform 294">
              <a:extLst>
                <a:ext uri="{FF2B5EF4-FFF2-40B4-BE49-F238E27FC236}">
                  <a16:creationId xmlns:a16="http://schemas.microsoft.com/office/drawing/2014/main" id="{5C84AA40-D140-C4FE-3517-FDB72660D4E2}"/>
                </a:ext>
              </a:extLst>
            </p:cNvPr>
            <p:cNvSpPr/>
            <p:nvPr/>
          </p:nvSpPr>
          <p:spPr>
            <a:xfrm>
              <a:off x="4643437" y="5774055"/>
              <a:ext cx="1904" cy="6667"/>
            </a:xfrm>
            <a:custGeom>
              <a:avLst/>
              <a:gdLst>
                <a:gd name="connsiteX0" fmla="*/ 1905 w 1904"/>
                <a:gd name="connsiteY0" fmla="*/ 0 h 6667"/>
                <a:gd name="connsiteX1" fmla="*/ 0 w 1904"/>
                <a:gd name="connsiteY1" fmla="*/ 6668 h 6667"/>
                <a:gd name="connsiteX2" fmla="*/ 1905 w 1904"/>
                <a:gd name="connsiteY2" fmla="*/ 0 h 6667"/>
              </a:gdLst>
              <a:ahLst/>
              <a:cxnLst>
                <a:cxn ang="0">
                  <a:pos x="connsiteX0" y="connsiteY0"/>
                </a:cxn>
                <a:cxn ang="0">
                  <a:pos x="connsiteX1" y="connsiteY1"/>
                </a:cxn>
                <a:cxn ang="0">
                  <a:pos x="connsiteX2" y="connsiteY2"/>
                </a:cxn>
              </a:cxnLst>
              <a:rect l="l" t="t" r="r" b="b"/>
              <a:pathLst>
                <a:path w="1904" h="6667">
                  <a:moveTo>
                    <a:pt x="1905" y="0"/>
                  </a:moveTo>
                  <a:cubicBezTo>
                    <a:pt x="953" y="1905"/>
                    <a:pt x="953" y="4763"/>
                    <a:pt x="0" y="6668"/>
                  </a:cubicBezTo>
                  <a:cubicBezTo>
                    <a:pt x="953" y="3810"/>
                    <a:pt x="953" y="1905"/>
                    <a:pt x="1905" y="0"/>
                  </a:cubicBezTo>
                  <a:close/>
                </a:path>
              </a:pathLst>
            </a:custGeom>
            <a:solidFill>
              <a:srgbClr val="FFFFFF"/>
            </a:solidFill>
            <a:ln w="9525" cap="flat">
              <a:noFill/>
              <a:prstDash val="solid"/>
              <a:miter/>
            </a:ln>
          </p:spPr>
          <p:txBody>
            <a:bodyPr rtlCol="0" anchor="ctr"/>
            <a:lstStyle/>
            <a:p>
              <a:endParaRPr lang="en-US"/>
            </a:p>
          </p:txBody>
        </p:sp>
        <p:sp>
          <p:nvSpPr>
            <p:cNvPr id="101" name="Freeform 295">
              <a:extLst>
                <a:ext uri="{FF2B5EF4-FFF2-40B4-BE49-F238E27FC236}">
                  <a16:creationId xmlns:a16="http://schemas.microsoft.com/office/drawing/2014/main" id="{7F31204D-DAB8-622D-D653-2AB83343BDF2}"/>
                </a:ext>
              </a:extLst>
            </p:cNvPr>
            <p:cNvSpPr/>
            <p:nvPr/>
          </p:nvSpPr>
          <p:spPr>
            <a:xfrm>
              <a:off x="4612957" y="5853112"/>
              <a:ext cx="3809" cy="6667"/>
            </a:xfrm>
            <a:custGeom>
              <a:avLst/>
              <a:gdLst>
                <a:gd name="connsiteX0" fmla="*/ 3810 w 3809"/>
                <a:gd name="connsiteY0" fmla="*/ 0 h 6667"/>
                <a:gd name="connsiteX1" fmla="*/ 0 w 3809"/>
                <a:gd name="connsiteY1" fmla="*/ 6668 h 6667"/>
                <a:gd name="connsiteX2" fmla="*/ 3810 w 3809"/>
                <a:gd name="connsiteY2" fmla="*/ 0 h 6667"/>
              </a:gdLst>
              <a:ahLst/>
              <a:cxnLst>
                <a:cxn ang="0">
                  <a:pos x="connsiteX0" y="connsiteY0"/>
                </a:cxn>
                <a:cxn ang="0">
                  <a:pos x="connsiteX1" y="connsiteY1"/>
                </a:cxn>
                <a:cxn ang="0">
                  <a:pos x="connsiteX2" y="connsiteY2"/>
                </a:cxn>
              </a:cxnLst>
              <a:rect l="l" t="t" r="r" b="b"/>
              <a:pathLst>
                <a:path w="3809" h="6667">
                  <a:moveTo>
                    <a:pt x="3810" y="0"/>
                  </a:moveTo>
                  <a:cubicBezTo>
                    <a:pt x="2858" y="1905"/>
                    <a:pt x="1905" y="4763"/>
                    <a:pt x="0" y="6668"/>
                  </a:cubicBezTo>
                  <a:cubicBezTo>
                    <a:pt x="1905" y="3810"/>
                    <a:pt x="2858" y="1905"/>
                    <a:pt x="3810" y="0"/>
                  </a:cubicBezTo>
                  <a:close/>
                </a:path>
              </a:pathLst>
            </a:custGeom>
            <a:solidFill>
              <a:srgbClr val="FFFFFF"/>
            </a:solidFill>
            <a:ln w="9525" cap="flat">
              <a:noFill/>
              <a:prstDash val="solid"/>
              <a:miter/>
            </a:ln>
          </p:spPr>
          <p:txBody>
            <a:bodyPr rtlCol="0" anchor="ctr"/>
            <a:lstStyle/>
            <a:p>
              <a:endParaRPr lang="en-US"/>
            </a:p>
          </p:txBody>
        </p:sp>
        <p:sp>
          <p:nvSpPr>
            <p:cNvPr id="102" name="Freeform 296">
              <a:extLst>
                <a:ext uri="{FF2B5EF4-FFF2-40B4-BE49-F238E27FC236}">
                  <a16:creationId xmlns:a16="http://schemas.microsoft.com/office/drawing/2014/main" id="{E7172C31-2C0B-98F8-60CD-15C7A43731F2}"/>
                </a:ext>
              </a:extLst>
            </p:cNvPr>
            <p:cNvSpPr/>
            <p:nvPr/>
          </p:nvSpPr>
          <p:spPr>
            <a:xfrm>
              <a:off x="4036695" y="5982652"/>
              <a:ext cx="18097" cy="10477"/>
            </a:xfrm>
            <a:custGeom>
              <a:avLst/>
              <a:gdLst>
                <a:gd name="connsiteX0" fmla="*/ 18097 w 18097"/>
                <a:gd name="connsiteY0" fmla="*/ 10478 h 10477"/>
                <a:gd name="connsiteX1" fmla="*/ 0 w 18097"/>
                <a:gd name="connsiteY1" fmla="*/ 0 h 10477"/>
                <a:gd name="connsiteX2" fmla="*/ 18097 w 18097"/>
                <a:gd name="connsiteY2" fmla="*/ 10478 h 10477"/>
              </a:gdLst>
              <a:ahLst/>
              <a:cxnLst>
                <a:cxn ang="0">
                  <a:pos x="connsiteX0" y="connsiteY0"/>
                </a:cxn>
                <a:cxn ang="0">
                  <a:pos x="connsiteX1" y="connsiteY1"/>
                </a:cxn>
                <a:cxn ang="0">
                  <a:pos x="connsiteX2" y="connsiteY2"/>
                </a:cxn>
              </a:cxnLst>
              <a:rect l="l" t="t" r="r" b="b"/>
              <a:pathLst>
                <a:path w="18097" h="10477">
                  <a:moveTo>
                    <a:pt x="18097" y="10478"/>
                  </a:moveTo>
                  <a:cubicBezTo>
                    <a:pt x="12383" y="6668"/>
                    <a:pt x="5715" y="3810"/>
                    <a:pt x="0" y="0"/>
                  </a:cubicBezTo>
                  <a:cubicBezTo>
                    <a:pt x="5715" y="3810"/>
                    <a:pt x="11430" y="7620"/>
                    <a:pt x="18097" y="10478"/>
                  </a:cubicBezTo>
                  <a:close/>
                </a:path>
              </a:pathLst>
            </a:custGeom>
            <a:solidFill>
              <a:srgbClr val="FFFFFF"/>
            </a:solidFill>
            <a:ln w="9525" cap="flat">
              <a:noFill/>
              <a:prstDash val="solid"/>
              <a:miter/>
            </a:ln>
          </p:spPr>
          <p:txBody>
            <a:bodyPr rtlCol="0" anchor="ctr"/>
            <a:lstStyle/>
            <a:p>
              <a:endParaRPr lang="en-US"/>
            </a:p>
          </p:txBody>
        </p:sp>
        <p:sp>
          <p:nvSpPr>
            <p:cNvPr id="103" name="Freeform 297">
              <a:extLst>
                <a:ext uri="{FF2B5EF4-FFF2-40B4-BE49-F238E27FC236}">
                  <a16:creationId xmlns:a16="http://schemas.microsoft.com/office/drawing/2014/main" id="{DD53C705-1641-C339-3FEC-DABA358E53FA}"/>
                </a:ext>
              </a:extLst>
            </p:cNvPr>
            <p:cNvSpPr/>
            <p:nvPr/>
          </p:nvSpPr>
          <p:spPr>
            <a:xfrm>
              <a:off x="4053840" y="5993130"/>
              <a:ext cx="12382" cy="6667"/>
            </a:xfrm>
            <a:custGeom>
              <a:avLst/>
              <a:gdLst>
                <a:gd name="connsiteX0" fmla="*/ 12382 w 12382"/>
                <a:gd name="connsiteY0" fmla="*/ 6668 h 6667"/>
                <a:gd name="connsiteX1" fmla="*/ 0 w 12382"/>
                <a:gd name="connsiteY1" fmla="*/ 0 h 6667"/>
                <a:gd name="connsiteX2" fmla="*/ 12382 w 12382"/>
                <a:gd name="connsiteY2" fmla="*/ 6668 h 6667"/>
              </a:gdLst>
              <a:ahLst/>
              <a:cxnLst>
                <a:cxn ang="0">
                  <a:pos x="connsiteX0" y="connsiteY0"/>
                </a:cxn>
                <a:cxn ang="0">
                  <a:pos x="connsiteX1" y="connsiteY1"/>
                </a:cxn>
                <a:cxn ang="0">
                  <a:pos x="connsiteX2" y="connsiteY2"/>
                </a:cxn>
              </a:cxnLst>
              <a:rect l="l" t="t" r="r" b="b"/>
              <a:pathLst>
                <a:path w="12382" h="6667">
                  <a:moveTo>
                    <a:pt x="12382" y="6668"/>
                  </a:moveTo>
                  <a:cubicBezTo>
                    <a:pt x="8572" y="4763"/>
                    <a:pt x="4763" y="2857"/>
                    <a:pt x="0" y="0"/>
                  </a:cubicBezTo>
                  <a:cubicBezTo>
                    <a:pt x="4763" y="2857"/>
                    <a:pt x="8572" y="4763"/>
                    <a:pt x="12382" y="6668"/>
                  </a:cubicBezTo>
                  <a:close/>
                </a:path>
              </a:pathLst>
            </a:custGeom>
            <a:solidFill>
              <a:srgbClr val="FFFFFF"/>
            </a:solidFill>
            <a:ln w="9525" cap="flat">
              <a:noFill/>
              <a:prstDash val="solid"/>
              <a:miter/>
            </a:ln>
          </p:spPr>
          <p:txBody>
            <a:bodyPr rtlCol="0" anchor="ctr"/>
            <a:lstStyle/>
            <a:p>
              <a:endParaRPr lang="en-US"/>
            </a:p>
          </p:txBody>
        </p:sp>
        <p:sp>
          <p:nvSpPr>
            <p:cNvPr id="104" name="Freeform 298">
              <a:extLst>
                <a:ext uri="{FF2B5EF4-FFF2-40B4-BE49-F238E27FC236}">
                  <a16:creationId xmlns:a16="http://schemas.microsoft.com/office/drawing/2014/main" id="{F3E57BA2-F44E-1596-CEFE-0E15F901D153}"/>
                </a:ext>
              </a:extLst>
            </p:cNvPr>
            <p:cNvSpPr/>
            <p:nvPr/>
          </p:nvSpPr>
          <p:spPr>
            <a:xfrm>
              <a:off x="4006215" y="5962650"/>
              <a:ext cx="18097" cy="12382"/>
            </a:xfrm>
            <a:custGeom>
              <a:avLst/>
              <a:gdLst>
                <a:gd name="connsiteX0" fmla="*/ 18097 w 18097"/>
                <a:gd name="connsiteY0" fmla="*/ 12382 h 12382"/>
                <a:gd name="connsiteX1" fmla="*/ 0 w 18097"/>
                <a:gd name="connsiteY1" fmla="*/ 0 h 12382"/>
                <a:gd name="connsiteX2" fmla="*/ 18097 w 18097"/>
                <a:gd name="connsiteY2" fmla="*/ 12382 h 12382"/>
              </a:gdLst>
              <a:ahLst/>
              <a:cxnLst>
                <a:cxn ang="0">
                  <a:pos x="connsiteX0" y="connsiteY0"/>
                </a:cxn>
                <a:cxn ang="0">
                  <a:pos x="connsiteX1" y="connsiteY1"/>
                </a:cxn>
                <a:cxn ang="0">
                  <a:pos x="connsiteX2" y="connsiteY2"/>
                </a:cxn>
              </a:cxnLst>
              <a:rect l="l" t="t" r="r" b="b"/>
              <a:pathLst>
                <a:path w="18097" h="12382">
                  <a:moveTo>
                    <a:pt x="18097" y="12382"/>
                  </a:moveTo>
                  <a:cubicBezTo>
                    <a:pt x="12382" y="8573"/>
                    <a:pt x="5715" y="3810"/>
                    <a:pt x="0" y="0"/>
                  </a:cubicBezTo>
                  <a:cubicBezTo>
                    <a:pt x="6667" y="3810"/>
                    <a:pt x="12382" y="8573"/>
                    <a:pt x="18097" y="12382"/>
                  </a:cubicBezTo>
                  <a:close/>
                </a:path>
              </a:pathLst>
            </a:custGeom>
            <a:solidFill>
              <a:srgbClr val="FFFFFF"/>
            </a:solidFill>
            <a:ln w="9525" cap="flat">
              <a:noFill/>
              <a:prstDash val="solid"/>
              <a:miter/>
            </a:ln>
          </p:spPr>
          <p:txBody>
            <a:bodyPr rtlCol="0" anchor="ctr"/>
            <a:lstStyle/>
            <a:p>
              <a:endParaRPr lang="en-US"/>
            </a:p>
          </p:txBody>
        </p:sp>
        <p:sp>
          <p:nvSpPr>
            <p:cNvPr id="105" name="Freeform 299">
              <a:extLst>
                <a:ext uri="{FF2B5EF4-FFF2-40B4-BE49-F238E27FC236}">
                  <a16:creationId xmlns:a16="http://schemas.microsoft.com/office/drawing/2014/main" id="{7EA2EEB2-0C11-2594-D906-9162E76D811A}"/>
                </a:ext>
              </a:extLst>
            </p:cNvPr>
            <p:cNvSpPr/>
            <p:nvPr/>
          </p:nvSpPr>
          <p:spPr>
            <a:xfrm>
              <a:off x="4621529" y="5836919"/>
              <a:ext cx="2857" cy="6667"/>
            </a:xfrm>
            <a:custGeom>
              <a:avLst/>
              <a:gdLst>
                <a:gd name="connsiteX0" fmla="*/ 2858 w 2857"/>
                <a:gd name="connsiteY0" fmla="*/ 0 h 6667"/>
                <a:gd name="connsiteX1" fmla="*/ 0 w 2857"/>
                <a:gd name="connsiteY1" fmla="*/ 6668 h 6667"/>
                <a:gd name="connsiteX2" fmla="*/ 2858 w 2857"/>
                <a:gd name="connsiteY2" fmla="*/ 0 h 6667"/>
              </a:gdLst>
              <a:ahLst/>
              <a:cxnLst>
                <a:cxn ang="0">
                  <a:pos x="connsiteX0" y="connsiteY0"/>
                </a:cxn>
                <a:cxn ang="0">
                  <a:pos x="connsiteX1" y="connsiteY1"/>
                </a:cxn>
                <a:cxn ang="0">
                  <a:pos x="connsiteX2" y="connsiteY2"/>
                </a:cxn>
              </a:cxnLst>
              <a:rect l="l" t="t" r="r" b="b"/>
              <a:pathLst>
                <a:path w="2857" h="6667">
                  <a:moveTo>
                    <a:pt x="2858" y="0"/>
                  </a:moveTo>
                  <a:cubicBezTo>
                    <a:pt x="1905" y="1905"/>
                    <a:pt x="953" y="4763"/>
                    <a:pt x="0" y="6668"/>
                  </a:cubicBezTo>
                  <a:cubicBezTo>
                    <a:pt x="953" y="4763"/>
                    <a:pt x="1905" y="2857"/>
                    <a:pt x="2858" y="0"/>
                  </a:cubicBezTo>
                  <a:close/>
                </a:path>
              </a:pathLst>
            </a:custGeom>
            <a:solidFill>
              <a:srgbClr val="FFFFFF"/>
            </a:solidFill>
            <a:ln w="9525" cap="flat">
              <a:noFill/>
              <a:prstDash val="solid"/>
              <a:miter/>
            </a:ln>
          </p:spPr>
          <p:txBody>
            <a:bodyPr rtlCol="0" anchor="ctr"/>
            <a:lstStyle/>
            <a:p>
              <a:endParaRPr lang="en-US"/>
            </a:p>
          </p:txBody>
        </p:sp>
        <p:sp>
          <p:nvSpPr>
            <p:cNvPr id="106" name="Freeform 300">
              <a:extLst>
                <a:ext uri="{FF2B5EF4-FFF2-40B4-BE49-F238E27FC236}">
                  <a16:creationId xmlns:a16="http://schemas.microsoft.com/office/drawing/2014/main" id="{14C2AA17-A21F-78F7-83A6-E3D6B921B263}"/>
                </a:ext>
              </a:extLst>
            </p:cNvPr>
            <p:cNvSpPr/>
            <p:nvPr/>
          </p:nvSpPr>
          <p:spPr>
            <a:xfrm>
              <a:off x="4072890" y="6002655"/>
              <a:ext cx="9525" cy="4762"/>
            </a:xfrm>
            <a:custGeom>
              <a:avLst/>
              <a:gdLst>
                <a:gd name="connsiteX0" fmla="*/ 9525 w 9525"/>
                <a:gd name="connsiteY0" fmla="*/ 4763 h 4762"/>
                <a:gd name="connsiteX1" fmla="*/ 0 w 9525"/>
                <a:gd name="connsiteY1" fmla="*/ 0 h 4762"/>
                <a:gd name="connsiteX2" fmla="*/ 9525 w 9525"/>
                <a:gd name="connsiteY2" fmla="*/ 4763 h 4762"/>
              </a:gdLst>
              <a:ahLst/>
              <a:cxnLst>
                <a:cxn ang="0">
                  <a:pos x="connsiteX0" y="connsiteY0"/>
                </a:cxn>
                <a:cxn ang="0">
                  <a:pos x="connsiteX1" y="connsiteY1"/>
                </a:cxn>
                <a:cxn ang="0">
                  <a:pos x="connsiteX2" y="connsiteY2"/>
                </a:cxn>
              </a:cxnLst>
              <a:rect l="l" t="t" r="r" b="b"/>
              <a:pathLst>
                <a:path w="9525" h="4762">
                  <a:moveTo>
                    <a:pt x="9525" y="4763"/>
                  </a:moveTo>
                  <a:cubicBezTo>
                    <a:pt x="6667" y="2857"/>
                    <a:pt x="2857" y="1905"/>
                    <a:pt x="0" y="0"/>
                  </a:cubicBezTo>
                  <a:cubicBezTo>
                    <a:pt x="2857" y="1905"/>
                    <a:pt x="5715" y="3810"/>
                    <a:pt x="9525" y="4763"/>
                  </a:cubicBezTo>
                  <a:close/>
                </a:path>
              </a:pathLst>
            </a:custGeom>
            <a:solidFill>
              <a:srgbClr val="FFFFFF"/>
            </a:solidFill>
            <a:ln w="9525" cap="flat">
              <a:noFill/>
              <a:prstDash val="solid"/>
              <a:miter/>
            </a:ln>
          </p:spPr>
          <p:txBody>
            <a:bodyPr rtlCol="0" anchor="ctr"/>
            <a:lstStyle/>
            <a:p>
              <a:endParaRPr lang="en-US"/>
            </a:p>
          </p:txBody>
        </p:sp>
        <p:sp>
          <p:nvSpPr>
            <p:cNvPr id="107" name="Freeform 301">
              <a:extLst>
                <a:ext uri="{FF2B5EF4-FFF2-40B4-BE49-F238E27FC236}">
                  <a16:creationId xmlns:a16="http://schemas.microsoft.com/office/drawing/2014/main" id="{422CDEC0-BC38-B425-EF0E-12E21AAAC4BD}"/>
                </a:ext>
              </a:extLst>
            </p:cNvPr>
            <p:cNvSpPr/>
            <p:nvPr/>
          </p:nvSpPr>
          <p:spPr>
            <a:xfrm>
              <a:off x="3994784" y="5953125"/>
              <a:ext cx="11430" cy="9525"/>
            </a:xfrm>
            <a:custGeom>
              <a:avLst/>
              <a:gdLst>
                <a:gd name="connsiteX0" fmla="*/ 11430 w 11430"/>
                <a:gd name="connsiteY0" fmla="*/ 9525 h 9525"/>
                <a:gd name="connsiteX1" fmla="*/ 0 w 11430"/>
                <a:gd name="connsiteY1" fmla="*/ 0 h 9525"/>
                <a:gd name="connsiteX2" fmla="*/ 11430 w 11430"/>
                <a:gd name="connsiteY2" fmla="*/ 9525 h 9525"/>
              </a:gdLst>
              <a:ahLst/>
              <a:cxnLst>
                <a:cxn ang="0">
                  <a:pos x="connsiteX0" y="connsiteY0"/>
                </a:cxn>
                <a:cxn ang="0">
                  <a:pos x="connsiteX1" y="connsiteY1"/>
                </a:cxn>
                <a:cxn ang="0">
                  <a:pos x="connsiteX2" y="connsiteY2"/>
                </a:cxn>
              </a:cxnLst>
              <a:rect l="l" t="t" r="r" b="b"/>
              <a:pathLst>
                <a:path w="11430" h="9525">
                  <a:moveTo>
                    <a:pt x="11430" y="9525"/>
                  </a:moveTo>
                  <a:cubicBezTo>
                    <a:pt x="7620" y="6668"/>
                    <a:pt x="3810" y="3810"/>
                    <a:pt x="0" y="0"/>
                  </a:cubicBezTo>
                  <a:cubicBezTo>
                    <a:pt x="3810" y="2857"/>
                    <a:pt x="7620" y="6668"/>
                    <a:pt x="11430" y="9525"/>
                  </a:cubicBezTo>
                  <a:close/>
                </a:path>
              </a:pathLst>
            </a:custGeom>
            <a:solidFill>
              <a:srgbClr val="FFFFFF"/>
            </a:solidFill>
            <a:ln w="9525" cap="flat">
              <a:noFill/>
              <a:prstDash val="solid"/>
              <a:miter/>
            </a:ln>
          </p:spPr>
          <p:txBody>
            <a:bodyPr rtlCol="0" anchor="ctr"/>
            <a:lstStyle/>
            <a:p>
              <a:endParaRPr lang="en-US"/>
            </a:p>
          </p:txBody>
        </p:sp>
        <p:sp>
          <p:nvSpPr>
            <p:cNvPr id="108" name="Freeform 302">
              <a:extLst>
                <a:ext uri="{FF2B5EF4-FFF2-40B4-BE49-F238E27FC236}">
                  <a16:creationId xmlns:a16="http://schemas.microsoft.com/office/drawing/2014/main" id="{F12220D3-3D03-6FEE-D44F-2CABE81AA5F1}"/>
                </a:ext>
              </a:extLst>
            </p:cNvPr>
            <p:cNvSpPr/>
            <p:nvPr/>
          </p:nvSpPr>
          <p:spPr>
            <a:xfrm>
              <a:off x="3977640" y="5938837"/>
              <a:ext cx="11429" cy="9525"/>
            </a:xfrm>
            <a:custGeom>
              <a:avLst/>
              <a:gdLst>
                <a:gd name="connsiteX0" fmla="*/ 11430 w 11429"/>
                <a:gd name="connsiteY0" fmla="*/ 9525 h 9525"/>
                <a:gd name="connsiteX1" fmla="*/ 0 w 11429"/>
                <a:gd name="connsiteY1" fmla="*/ 0 h 9525"/>
                <a:gd name="connsiteX2" fmla="*/ 11430 w 11429"/>
                <a:gd name="connsiteY2" fmla="*/ 9525 h 9525"/>
              </a:gdLst>
              <a:ahLst/>
              <a:cxnLst>
                <a:cxn ang="0">
                  <a:pos x="connsiteX0" y="connsiteY0"/>
                </a:cxn>
                <a:cxn ang="0">
                  <a:pos x="connsiteX1" y="connsiteY1"/>
                </a:cxn>
                <a:cxn ang="0">
                  <a:pos x="connsiteX2" y="connsiteY2"/>
                </a:cxn>
              </a:cxnLst>
              <a:rect l="l" t="t" r="r" b="b"/>
              <a:pathLst>
                <a:path w="11429" h="9525">
                  <a:moveTo>
                    <a:pt x="11430" y="9525"/>
                  </a:moveTo>
                  <a:cubicBezTo>
                    <a:pt x="7620" y="6668"/>
                    <a:pt x="3810" y="2857"/>
                    <a:pt x="0" y="0"/>
                  </a:cubicBezTo>
                  <a:cubicBezTo>
                    <a:pt x="3810" y="2857"/>
                    <a:pt x="7620" y="6668"/>
                    <a:pt x="11430" y="9525"/>
                  </a:cubicBezTo>
                  <a:close/>
                </a:path>
              </a:pathLst>
            </a:custGeom>
            <a:solidFill>
              <a:srgbClr val="FFFFFF"/>
            </a:solidFill>
            <a:ln w="9525" cap="flat">
              <a:noFill/>
              <a:prstDash val="solid"/>
              <a:miter/>
            </a:ln>
          </p:spPr>
          <p:txBody>
            <a:bodyPr rtlCol="0" anchor="ctr"/>
            <a:lstStyle/>
            <a:p>
              <a:endParaRPr lang="en-US"/>
            </a:p>
          </p:txBody>
        </p:sp>
        <p:sp>
          <p:nvSpPr>
            <p:cNvPr id="109" name="Freeform 303">
              <a:extLst>
                <a:ext uri="{FF2B5EF4-FFF2-40B4-BE49-F238E27FC236}">
                  <a16:creationId xmlns:a16="http://schemas.microsoft.com/office/drawing/2014/main" id="{BDA0D932-7964-9DFA-CC10-AD78B541184B}"/>
                </a:ext>
              </a:extLst>
            </p:cNvPr>
            <p:cNvSpPr/>
            <p:nvPr/>
          </p:nvSpPr>
          <p:spPr>
            <a:xfrm>
              <a:off x="4127182" y="6027419"/>
              <a:ext cx="8572" cy="2857"/>
            </a:xfrm>
            <a:custGeom>
              <a:avLst/>
              <a:gdLst>
                <a:gd name="connsiteX0" fmla="*/ 8572 w 8572"/>
                <a:gd name="connsiteY0" fmla="*/ 2857 h 2857"/>
                <a:gd name="connsiteX1" fmla="*/ 0 w 8572"/>
                <a:gd name="connsiteY1" fmla="*/ 0 h 2857"/>
                <a:gd name="connsiteX2" fmla="*/ 8572 w 8572"/>
                <a:gd name="connsiteY2" fmla="*/ 2857 h 2857"/>
              </a:gdLst>
              <a:ahLst/>
              <a:cxnLst>
                <a:cxn ang="0">
                  <a:pos x="connsiteX0" y="connsiteY0"/>
                </a:cxn>
                <a:cxn ang="0">
                  <a:pos x="connsiteX1" y="connsiteY1"/>
                </a:cxn>
                <a:cxn ang="0">
                  <a:pos x="connsiteX2" y="connsiteY2"/>
                </a:cxn>
              </a:cxnLst>
              <a:rect l="l" t="t" r="r" b="b"/>
              <a:pathLst>
                <a:path w="8572" h="2857">
                  <a:moveTo>
                    <a:pt x="8572" y="2857"/>
                  </a:moveTo>
                  <a:cubicBezTo>
                    <a:pt x="5715" y="1905"/>
                    <a:pt x="2858" y="953"/>
                    <a:pt x="0" y="0"/>
                  </a:cubicBezTo>
                  <a:cubicBezTo>
                    <a:pt x="2858" y="953"/>
                    <a:pt x="5715" y="1905"/>
                    <a:pt x="8572" y="2857"/>
                  </a:cubicBezTo>
                  <a:close/>
                </a:path>
              </a:pathLst>
            </a:custGeom>
            <a:solidFill>
              <a:srgbClr val="FFFFFF"/>
            </a:solidFill>
            <a:ln w="9525" cap="flat">
              <a:noFill/>
              <a:prstDash val="solid"/>
              <a:miter/>
            </a:ln>
          </p:spPr>
          <p:txBody>
            <a:bodyPr rtlCol="0" anchor="ctr"/>
            <a:lstStyle/>
            <a:p>
              <a:endParaRPr lang="en-US"/>
            </a:p>
          </p:txBody>
        </p:sp>
        <p:sp>
          <p:nvSpPr>
            <p:cNvPr id="110" name="Freeform 304">
              <a:extLst>
                <a:ext uri="{FF2B5EF4-FFF2-40B4-BE49-F238E27FC236}">
                  <a16:creationId xmlns:a16="http://schemas.microsoft.com/office/drawing/2014/main" id="{8FC4FB99-EF48-77D1-D078-BC76E2CB71CB}"/>
                </a:ext>
              </a:extLst>
            </p:cNvPr>
            <p:cNvSpPr/>
            <p:nvPr/>
          </p:nvSpPr>
          <p:spPr>
            <a:xfrm>
              <a:off x="4617720" y="5845492"/>
              <a:ext cx="2857" cy="5714"/>
            </a:xfrm>
            <a:custGeom>
              <a:avLst/>
              <a:gdLst>
                <a:gd name="connsiteX0" fmla="*/ 2858 w 2857"/>
                <a:gd name="connsiteY0" fmla="*/ 0 h 5714"/>
                <a:gd name="connsiteX1" fmla="*/ 0 w 2857"/>
                <a:gd name="connsiteY1" fmla="*/ 5715 h 5714"/>
                <a:gd name="connsiteX2" fmla="*/ 2858 w 2857"/>
                <a:gd name="connsiteY2" fmla="*/ 0 h 5714"/>
              </a:gdLst>
              <a:ahLst/>
              <a:cxnLst>
                <a:cxn ang="0">
                  <a:pos x="connsiteX0" y="connsiteY0"/>
                </a:cxn>
                <a:cxn ang="0">
                  <a:pos x="connsiteX1" y="connsiteY1"/>
                </a:cxn>
                <a:cxn ang="0">
                  <a:pos x="connsiteX2" y="connsiteY2"/>
                </a:cxn>
              </a:cxnLst>
              <a:rect l="l" t="t" r="r" b="b"/>
              <a:pathLst>
                <a:path w="2857" h="5714">
                  <a:moveTo>
                    <a:pt x="2858" y="0"/>
                  </a:moveTo>
                  <a:cubicBezTo>
                    <a:pt x="1905" y="1905"/>
                    <a:pt x="952" y="3810"/>
                    <a:pt x="0" y="5715"/>
                  </a:cubicBezTo>
                  <a:cubicBezTo>
                    <a:pt x="952" y="3810"/>
                    <a:pt x="1905" y="1905"/>
                    <a:pt x="2858" y="0"/>
                  </a:cubicBezTo>
                  <a:close/>
                </a:path>
              </a:pathLst>
            </a:custGeom>
            <a:solidFill>
              <a:srgbClr val="FFFFFF"/>
            </a:solidFill>
            <a:ln w="9525" cap="flat">
              <a:noFill/>
              <a:prstDash val="solid"/>
              <a:miter/>
            </a:ln>
          </p:spPr>
          <p:txBody>
            <a:bodyPr rtlCol="0" anchor="ctr"/>
            <a:lstStyle/>
            <a:p>
              <a:endParaRPr lang="en-US"/>
            </a:p>
          </p:txBody>
        </p:sp>
        <p:sp>
          <p:nvSpPr>
            <p:cNvPr id="111" name="Freeform 305">
              <a:extLst>
                <a:ext uri="{FF2B5EF4-FFF2-40B4-BE49-F238E27FC236}">
                  <a16:creationId xmlns:a16="http://schemas.microsoft.com/office/drawing/2014/main" id="{B05AC6B9-D5E0-405A-3F8E-8D4F3D089BF2}"/>
                </a:ext>
              </a:extLst>
            </p:cNvPr>
            <p:cNvSpPr/>
            <p:nvPr/>
          </p:nvSpPr>
          <p:spPr>
            <a:xfrm>
              <a:off x="4173854" y="6041707"/>
              <a:ext cx="5715" cy="1905"/>
            </a:xfrm>
            <a:custGeom>
              <a:avLst/>
              <a:gdLst>
                <a:gd name="connsiteX0" fmla="*/ 5715 w 5715"/>
                <a:gd name="connsiteY0" fmla="*/ 1905 h 1905"/>
                <a:gd name="connsiteX1" fmla="*/ 0 w 5715"/>
                <a:gd name="connsiteY1" fmla="*/ 0 h 1905"/>
                <a:gd name="connsiteX2" fmla="*/ 5715 w 5715"/>
                <a:gd name="connsiteY2" fmla="*/ 1905 h 1905"/>
              </a:gdLst>
              <a:ahLst/>
              <a:cxnLst>
                <a:cxn ang="0">
                  <a:pos x="connsiteX0" y="connsiteY0"/>
                </a:cxn>
                <a:cxn ang="0">
                  <a:pos x="connsiteX1" y="connsiteY1"/>
                </a:cxn>
                <a:cxn ang="0">
                  <a:pos x="connsiteX2" y="connsiteY2"/>
                </a:cxn>
              </a:cxnLst>
              <a:rect l="l" t="t" r="r" b="b"/>
              <a:pathLst>
                <a:path w="5715" h="1905">
                  <a:moveTo>
                    <a:pt x="5715" y="1905"/>
                  </a:moveTo>
                  <a:cubicBezTo>
                    <a:pt x="3810" y="1905"/>
                    <a:pt x="1905" y="953"/>
                    <a:pt x="0" y="0"/>
                  </a:cubicBezTo>
                  <a:cubicBezTo>
                    <a:pt x="1905" y="953"/>
                    <a:pt x="3810" y="1905"/>
                    <a:pt x="5715" y="1905"/>
                  </a:cubicBezTo>
                  <a:close/>
                </a:path>
              </a:pathLst>
            </a:custGeom>
            <a:solidFill>
              <a:srgbClr val="FFFFFF"/>
            </a:solidFill>
            <a:ln w="9525" cap="flat">
              <a:noFill/>
              <a:prstDash val="solid"/>
              <a:miter/>
            </a:ln>
          </p:spPr>
          <p:txBody>
            <a:bodyPr rtlCol="0" anchor="ctr"/>
            <a:lstStyle/>
            <a:p>
              <a:endParaRPr lang="en-US"/>
            </a:p>
          </p:txBody>
        </p:sp>
        <p:sp>
          <p:nvSpPr>
            <p:cNvPr id="112" name="Freeform 306">
              <a:extLst>
                <a:ext uri="{FF2B5EF4-FFF2-40B4-BE49-F238E27FC236}">
                  <a16:creationId xmlns:a16="http://schemas.microsoft.com/office/drawing/2014/main" id="{23A46880-AEE2-4AA9-BC8A-C703265F4142}"/>
                </a:ext>
              </a:extLst>
            </p:cNvPr>
            <p:cNvSpPr/>
            <p:nvPr/>
          </p:nvSpPr>
          <p:spPr>
            <a:xfrm>
              <a:off x="4485322" y="5479732"/>
              <a:ext cx="952" cy="1905"/>
            </a:xfrm>
            <a:custGeom>
              <a:avLst/>
              <a:gdLst>
                <a:gd name="connsiteX0" fmla="*/ 953 w 952"/>
                <a:gd name="connsiteY0" fmla="*/ 1905 h 1905"/>
                <a:gd name="connsiteX1" fmla="*/ 0 w 952"/>
                <a:gd name="connsiteY1" fmla="*/ 0 h 1905"/>
                <a:gd name="connsiteX2" fmla="*/ 953 w 952"/>
                <a:gd name="connsiteY2" fmla="*/ 1905 h 1905"/>
              </a:gdLst>
              <a:ahLst/>
              <a:cxnLst>
                <a:cxn ang="0">
                  <a:pos x="connsiteX0" y="connsiteY0"/>
                </a:cxn>
                <a:cxn ang="0">
                  <a:pos x="connsiteX1" y="connsiteY1"/>
                </a:cxn>
                <a:cxn ang="0">
                  <a:pos x="connsiteX2" y="connsiteY2"/>
                </a:cxn>
              </a:cxnLst>
              <a:rect l="l" t="t" r="r" b="b"/>
              <a:pathLst>
                <a:path w="952" h="1905">
                  <a:moveTo>
                    <a:pt x="953" y="1905"/>
                  </a:moveTo>
                  <a:cubicBezTo>
                    <a:pt x="953" y="953"/>
                    <a:pt x="0" y="953"/>
                    <a:pt x="0" y="0"/>
                  </a:cubicBezTo>
                  <a:cubicBezTo>
                    <a:pt x="0" y="0"/>
                    <a:pt x="953" y="953"/>
                    <a:pt x="953" y="1905"/>
                  </a:cubicBezTo>
                  <a:close/>
                </a:path>
              </a:pathLst>
            </a:custGeom>
            <a:solidFill>
              <a:srgbClr val="FFFFFF"/>
            </a:solidFill>
            <a:ln w="9525" cap="flat">
              <a:noFill/>
              <a:prstDash val="solid"/>
              <a:miter/>
            </a:ln>
          </p:spPr>
          <p:txBody>
            <a:bodyPr rtlCol="0" anchor="ctr"/>
            <a:lstStyle/>
            <a:p>
              <a:endParaRPr lang="en-US"/>
            </a:p>
          </p:txBody>
        </p:sp>
        <p:sp>
          <p:nvSpPr>
            <p:cNvPr id="113" name="Freeform 307">
              <a:extLst>
                <a:ext uri="{FF2B5EF4-FFF2-40B4-BE49-F238E27FC236}">
                  <a16:creationId xmlns:a16="http://schemas.microsoft.com/office/drawing/2014/main" id="{93D7B3D0-1BCB-5309-8404-E97331C6F324}"/>
                </a:ext>
              </a:extLst>
            </p:cNvPr>
            <p:cNvSpPr/>
            <p:nvPr/>
          </p:nvSpPr>
          <p:spPr>
            <a:xfrm>
              <a:off x="4489132" y="5482589"/>
              <a:ext cx="952" cy="1905"/>
            </a:xfrm>
            <a:custGeom>
              <a:avLst/>
              <a:gdLst>
                <a:gd name="connsiteX0" fmla="*/ 952 w 952"/>
                <a:gd name="connsiteY0" fmla="*/ 1905 h 1905"/>
                <a:gd name="connsiteX1" fmla="*/ 0 w 952"/>
                <a:gd name="connsiteY1" fmla="*/ 0 h 1905"/>
                <a:gd name="connsiteX2" fmla="*/ 952 w 952"/>
                <a:gd name="connsiteY2" fmla="*/ 1905 h 1905"/>
              </a:gdLst>
              <a:ahLst/>
              <a:cxnLst>
                <a:cxn ang="0">
                  <a:pos x="connsiteX0" y="connsiteY0"/>
                </a:cxn>
                <a:cxn ang="0">
                  <a:pos x="connsiteX1" y="connsiteY1"/>
                </a:cxn>
                <a:cxn ang="0">
                  <a:pos x="connsiteX2" y="connsiteY2"/>
                </a:cxn>
              </a:cxnLst>
              <a:rect l="l" t="t" r="r" b="b"/>
              <a:pathLst>
                <a:path w="952" h="1905">
                  <a:moveTo>
                    <a:pt x="952" y="1905"/>
                  </a:moveTo>
                  <a:cubicBezTo>
                    <a:pt x="952" y="953"/>
                    <a:pt x="0" y="953"/>
                    <a:pt x="0" y="0"/>
                  </a:cubicBezTo>
                  <a:cubicBezTo>
                    <a:pt x="0" y="953"/>
                    <a:pt x="0" y="1905"/>
                    <a:pt x="952" y="1905"/>
                  </a:cubicBezTo>
                  <a:close/>
                </a:path>
              </a:pathLst>
            </a:custGeom>
            <a:solidFill>
              <a:srgbClr val="FFFFFF"/>
            </a:solidFill>
            <a:ln w="9525" cap="flat">
              <a:noFill/>
              <a:prstDash val="solid"/>
              <a:miter/>
            </a:ln>
          </p:spPr>
          <p:txBody>
            <a:bodyPr rtlCol="0" anchor="ctr"/>
            <a:lstStyle/>
            <a:p>
              <a:endParaRPr lang="en-US"/>
            </a:p>
          </p:txBody>
        </p:sp>
        <p:sp>
          <p:nvSpPr>
            <p:cNvPr id="114" name="Freeform 308">
              <a:extLst>
                <a:ext uri="{FF2B5EF4-FFF2-40B4-BE49-F238E27FC236}">
                  <a16:creationId xmlns:a16="http://schemas.microsoft.com/office/drawing/2014/main" id="{C3B82EE0-2E40-C9F5-B38B-3F1C767F6F54}"/>
                </a:ext>
              </a:extLst>
            </p:cNvPr>
            <p:cNvSpPr/>
            <p:nvPr/>
          </p:nvSpPr>
          <p:spPr>
            <a:xfrm>
              <a:off x="4482465" y="5475922"/>
              <a:ext cx="952" cy="1904"/>
            </a:xfrm>
            <a:custGeom>
              <a:avLst/>
              <a:gdLst>
                <a:gd name="connsiteX0" fmla="*/ 952 w 952"/>
                <a:gd name="connsiteY0" fmla="*/ 1905 h 1904"/>
                <a:gd name="connsiteX1" fmla="*/ 0 w 952"/>
                <a:gd name="connsiteY1" fmla="*/ 0 h 1904"/>
                <a:gd name="connsiteX2" fmla="*/ 952 w 952"/>
                <a:gd name="connsiteY2" fmla="*/ 1905 h 1904"/>
              </a:gdLst>
              <a:ahLst/>
              <a:cxnLst>
                <a:cxn ang="0">
                  <a:pos x="connsiteX0" y="connsiteY0"/>
                </a:cxn>
                <a:cxn ang="0">
                  <a:pos x="connsiteX1" y="connsiteY1"/>
                </a:cxn>
                <a:cxn ang="0">
                  <a:pos x="connsiteX2" y="connsiteY2"/>
                </a:cxn>
              </a:cxnLst>
              <a:rect l="l" t="t" r="r" b="b"/>
              <a:pathLst>
                <a:path w="952" h="1904">
                  <a:moveTo>
                    <a:pt x="952" y="1905"/>
                  </a:moveTo>
                  <a:cubicBezTo>
                    <a:pt x="952" y="952"/>
                    <a:pt x="0" y="952"/>
                    <a:pt x="0" y="0"/>
                  </a:cubicBezTo>
                  <a:cubicBezTo>
                    <a:pt x="0" y="0"/>
                    <a:pt x="0" y="952"/>
                    <a:pt x="952" y="1905"/>
                  </a:cubicBezTo>
                  <a:close/>
                </a:path>
              </a:pathLst>
            </a:custGeom>
            <a:solidFill>
              <a:srgbClr val="FFFFFF"/>
            </a:solidFill>
            <a:ln w="9525" cap="flat">
              <a:noFill/>
              <a:prstDash val="solid"/>
              <a:miter/>
            </a:ln>
          </p:spPr>
          <p:txBody>
            <a:bodyPr rtlCol="0" anchor="ctr"/>
            <a:lstStyle/>
            <a:p>
              <a:endParaRPr lang="en-US"/>
            </a:p>
          </p:txBody>
        </p:sp>
        <p:sp>
          <p:nvSpPr>
            <p:cNvPr id="115" name="Freeform 309">
              <a:extLst>
                <a:ext uri="{FF2B5EF4-FFF2-40B4-BE49-F238E27FC236}">
                  <a16:creationId xmlns:a16="http://schemas.microsoft.com/office/drawing/2014/main" id="{974CFB65-72F5-FD66-42A9-FC799C612263}"/>
                </a:ext>
              </a:extLst>
            </p:cNvPr>
            <p:cNvSpPr/>
            <p:nvPr/>
          </p:nvSpPr>
          <p:spPr>
            <a:xfrm>
              <a:off x="4506277" y="5507884"/>
              <a:ext cx="9525" cy="423"/>
            </a:xfrm>
            <a:custGeom>
              <a:avLst/>
              <a:gdLst>
                <a:gd name="connsiteX0" fmla="*/ 0 w 9525"/>
                <a:gd name="connsiteY0" fmla="*/ 423 h 423"/>
                <a:gd name="connsiteX1" fmla="*/ 0 w 9525"/>
                <a:gd name="connsiteY1" fmla="*/ 423 h 423"/>
                <a:gd name="connsiteX2" fmla="*/ 0 w 9525"/>
                <a:gd name="connsiteY2" fmla="*/ 423 h 423"/>
              </a:gdLst>
              <a:ahLst/>
              <a:cxnLst>
                <a:cxn ang="0">
                  <a:pos x="connsiteX0" y="connsiteY0"/>
                </a:cxn>
                <a:cxn ang="0">
                  <a:pos x="connsiteX1" y="connsiteY1"/>
                </a:cxn>
                <a:cxn ang="0">
                  <a:pos x="connsiteX2" y="connsiteY2"/>
                </a:cxn>
              </a:cxnLst>
              <a:rect l="l" t="t" r="r" b="b"/>
              <a:pathLst>
                <a:path w="9525" h="423">
                  <a:moveTo>
                    <a:pt x="0" y="423"/>
                  </a:moveTo>
                  <a:cubicBezTo>
                    <a:pt x="0" y="423"/>
                    <a:pt x="0" y="-529"/>
                    <a:pt x="0" y="423"/>
                  </a:cubicBezTo>
                  <a:cubicBezTo>
                    <a:pt x="0" y="-529"/>
                    <a:pt x="0" y="423"/>
                    <a:pt x="0" y="423"/>
                  </a:cubicBezTo>
                  <a:close/>
                </a:path>
              </a:pathLst>
            </a:custGeom>
            <a:solidFill>
              <a:srgbClr val="FFFFFF"/>
            </a:solidFill>
            <a:ln w="9525" cap="flat">
              <a:noFill/>
              <a:prstDash val="solid"/>
              <a:miter/>
            </a:ln>
          </p:spPr>
          <p:txBody>
            <a:bodyPr rtlCol="0" anchor="ctr"/>
            <a:lstStyle/>
            <a:p>
              <a:endParaRPr lang="en-US"/>
            </a:p>
          </p:txBody>
        </p:sp>
        <p:sp>
          <p:nvSpPr>
            <p:cNvPr id="116" name="Freeform 310">
              <a:extLst>
                <a:ext uri="{FF2B5EF4-FFF2-40B4-BE49-F238E27FC236}">
                  <a16:creationId xmlns:a16="http://schemas.microsoft.com/office/drawing/2014/main" id="{17675BAD-2DF3-F4AE-D08B-45B4E6FBD441}"/>
                </a:ext>
              </a:extLst>
            </p:cNvPr>
            <p:cNvSpPr/>
            <p:nvPr/>
          </p:nvSpPr>
          <p:spPr>
            <a:xfrm>
              <a:off x="4477702" y="5472112"/>
              <a:ext cx="1904" cy="1905"/>
            </a:xfrm>
            <a:custGeom>
              <a:avLst/>
              <a:gdLst>
                <a:gd name="connsiteX0" fmla="*/ 1905 w 1904"/>
                <a:gd name="connsiteY0" fmla="*/ 1905 h 1905"/>
                <a:gd name="connsiteX1" fmla="*/ 0 w 1904"/>
                <a:gd name="connsiteY1" fmla="*/ 0 h 1905"/>
                <a:gd name="connsiteX2" fmla="*/ 1905 w 1904"/>
                <a:gd name="connsiteY2" fmla="*/ 1905 h 1905"/>
              </a:gdLst>
              <a:ahLst/>
              <a:cxnLst>
                <a:cxn ang="0">
                  <a:pos x="connsiteX0" y="connsiteY0"/>
                </a:cxn>
                <a:cxn ang="0">
                  <a:pos x="connsiteX1" y="connsiteY1"/>
                </a:cxn>
                <a:cxn ang="0">
                  <a:pos x="connsiteX2" y="connsiteY2"/>
                </a:cxn>
              </a:cxnLst>
              <a:rect l="l" t="t" r="r" b="b"/>
              <a:pathLst>
                <a:path w="1904" h="1905">
                  <a:moveTo>
                    <a:pt x="1905" y="1905"/>
                  </a:moveTo>
                  <a:cubicBezTo>
                    <a:pt x="952" y="952"/>
                    <a:pt x="952" y="952"/>
                    <a:pt x="0" y="0"/>
                  </a:cubicBezTo>
                  <a:cubicBezTo>
                    <a:pt x="952" y="0"/>
                    <a:pt x="1905" y="952"/>
                    <a:pt x="1905" y="1905"/>
                  </a:cubicBezTo>
                  <a:close/>
                </a:path>
              </a:pathLst>
            </a:custGeom>
            <a:solidFill>
              <a:srgbClr val="FFFFFF"/>
            </a:solidFill>
            <a:ln w="9525" cap="flat">
              <a:noFill/>
              <a:prstDash val="solid"/>
              <a:miter/>
            </a:ln>
          </p:spPr>
          <p:txBody>
            <a:bodyPr rtlCol="0" anchor="ctr"/>
            <a:lstStyle/>
            <a:p>
              <a:endParaRPr lang="en-US"/>
            </a:p>
          </p:txBody>
        </p:sp>
        <p:sp>
          <p:nvSpPr>
            <p:cNvPr id="117" name="Freeform 311">
              <a:extLst>
                <a:ext uri="{FF2B5EF4-FFF2-40B4-BE49-F238E27FC236}">
                  <a16:creationId xmlns:a16="http://schemas.microsoft.com/office/drawing/2014/main" id="{112EC664-1FDD-C9EC-3445-CFF80C4F256C}"/>
                </a:ext>
              </a:extLst>
            </p:cNvPr>
            <p:cNvSpPr/>
            <p:nvPr/>
          </p:nvSpPr>
          <p:spPr>
            <a:xfrm>
              <a:off x="4508182" y="5511164"/>
              <a:ext cx="952" cy="952"/>
            </a:xfrm>
            <a:custGeom>
              <a:avLst/>
              <a:gdLst>
                <a:gd name="connsiteX0" fmla="*/ 952 w 952"/>
                <a:gd name="connsiteY0" fmla="*/ 953 h 952"/>
                <a:gd name="connsiteX1" fmla="*/ 0 w 952"/>
                <a:gd name="connsiteY1" fmla="*/ 0 h 952"/>
                <a:gd name="connsiteX2" fmla="*/ 952 w 952"/>
                <a:gd name="connsiteY2" fmla="*/ 953 h 952"/>
              </a:gdLst>
              <a:ahLst/>
              <a:cxnLst>
                <a:cxn ang="0">
                  <a:pos x="connsiteX0" y="connsiteY0"/>
                </a:cxn>
                <a:cxn ang="0">
                  <a:pos x="connsiteX1" y="connsiteY1"/>
                </a:cxn>
                <a:cxn ang="0">
                  <a:pos x="connsiteX2" y="connsiteY2"/>
                </a:cxn>
              </a:cxnLst>
              <a:rect l="l" t="t" r="r" b="b"/>
              <a:pathLst>
                <a:path w="952" h="952">
                  <a:moveTo>
                    <a:pt x="952" y="953"/>
                  </a:moveTo>
                  <a:cubicBezTo>
                    <a:pt x="952" y="953"/>
                    <a:pt x="952" y="0"/>
                    <a:pt x="0" y="0"/>
                  </a:cubicBezTo>
                  <a:cubicBezTo>
                    <a:pt x="0" y="0"/>
                    <a:pt x="952" y="953"/>
                    <a:pt x="952" y="953"/>
                  </a:cubicBezTo>
                  <a:close/>
                </a:path>
              </a:pathLst>
            </a:custGeom>
            <a:solidFill>
              <a:srgbClr val="FFFFFF"/>
            </a:solidFill>
            <a:ln w="9525" cap="flat">
              <a:noFill/>
              <a:prstDash val="solid"/>
              <a:miter/>
            </a:ln>
          </p:spPr>
          <p:txBody>
            <a:bodyPr rtlCol="0" anchor="ctr"/>
            <a:lstStyle/>
            <a:p>
              <a:endParaRPr lang="en-US"/>
            </a:p>
          </p:txBody>
        </p:sp>
        <p:sp>
          <p:nvSpPr>
            <p:cNvPr id="118" name="Freeform 312">
              <a:extLst>
                <a:ext uri="{FF2B5EF4-FFF2-40B4-BE49-F238E27FC236}">
                  <a16:creationId xmlns:a16="http://schemas.microsoft.com/office/drawing/2014/main" id="{349B4DA8-3688-BEB4-0172-7D189228133D}"/>
                </a:ext>
              </a:extLst>
            </p:cNvPr>
            <p:cNvSpPr/>
            <p:nvPr/>
          </p:nvSpPr>
          <p:spPr>
            <a:xfrm>
              <a:off x="4008120" y="5529262"/>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FFFFFF"/>
            </a:solidFill>
            <a:ln w="9525" cap="flat">
              <a:noFill/>
              <a:prstDash val="solid"/>
              <a:miter/>
            </a:ln>
          </p:spPr>
          <p:txBody>
            <a:bodyPr rtlCol="0" anchor="ctr"/>
            <a:lstStyle/>
            <a:p>
              <a:endParaRPr lang="en-US"/>
            </a:p>
          </p:txBody>
        </p:sp>
        <p:sp>
          <p:nvSpPr>
            <p:cNvPr id="119" name="Freeform 313">
              <a:extLst>
                <a:ext uri="{FF2B5EF4-FFF2-40B4-BE49-F238E27FC236}">
                  <a16:creationId xmlns:a16="http://schemas.microsoft.com/office/drawing/2014/main" id="{B6EA2EBB-0E61-CD1A-5BD9-110EE92AEA20}"/>
                </a:ext>
              </a:extLst>
            </p:cNvPr>
            <p:cNvSpPr/>
            <p:nvPr/>
          </p:nvSpPr>
          <p:spPr>
            <a:xfrm>
              <a:off x="4500562" y="5499311"/>
              <a:ext cx="9525" cy="423"/>
            </a:xfrm>
            <a:custGeom>
              <a:avLst/>
              <a:gdLst>
                <a:gd name="connsiteX0" fmla="*/ 0 w 9525"/>
                <a:gd name="connsiteY0" fmla="*/ 423 h 423"/>
                <a:gd name="connsiteX1" fmla="*/ 0 w 9525"/>
                <a:gd name="connsiteY1" fmla="*/ 423 h 423"/>
                <a:gd name="connsiteX2" fmla="*/ 0 w 9525"/>
                <a:gd name="connsiteY2" fmla="*/ 423 h 423"/>
              </a:gdLst>
              <a:ahLst/>
              <a:cxnLst>
                <a:cxn ang="0">
                  <a:pos x="connsiteX0" y="connsiteY0"/>
                </a:cxn>
                <a:cxn ang="0">
                  <a:pos x="connsiteX1" y="connsiteY1"/>
                </a:cxn>
                <a:cxn ang="0">
                  <a:pos x="connsiteX2" y="connsiteY2"/>
                </a:cxn>
              </a:cxnLst>
              <a:rect l="l" t="t" r="r" b="b"/>
              <a:pathLst>
                <a:path w="9525" h="423">
                  <a:moveTo>
                    <a:pt x="0" y="423"/>
                  </a:moveTo>
                  <a:cubicBezTo>
                    <a:pt x="0" y="423"/>
                    <a:pt x="0" y="-529"/>
                    <a:pt x="0" y="423"/>
                  </a:cubicBezTo>
                  <a:cubicBezTo>
                    <a:pt x="0" y="-529"/>
                    <a:pt x="0" y="423"/>
                    <a:pt x="0" y="423"/>
                  </a:cubicBezTo>
                  <a:close/>
                </a:path>
              </a:pathLst>
            </a:custGeom>
            <a:solidFill>
              <a:srgbClr val="FFFFFF"/>
            </a:solidFill>
            <a:ln w="9525" cap="flat">
              <a:noFill/>
              <a:prstDash val="solid"/>
              <a:miter/>
            </a:ln>
          </p:spPr>
          <p:txBody>
            <a:bodyPr rtlCol="0" anchor="ctr"/>
            <a:lstStyle/>
            <a:p>
              <a:endParaRPr lang="en-US"/>
            </a:p>
          </p:txBody>
        </p:sp>
        <p:sp>
          <p:nvSpPr>
            <p:cNvPr id="120" name="Freeform 314">
              <a:extLst>
                <a:ext uri="{FF2B5EF4-FFF2-40B4-BE49-F238E27FC236}">
                  <a16:creationId xmlns:a16="http://schemas.microsoft.com/office/drawing/2014/main" id="{C7559AE3-80B8-236F-91B4-74CEB0C40535}"/>
                </a:ext>
              </a:extLst>
            </p:cNvPr>
            <p:cNvSpPr/>
            <p:nvPr/>
          </p:nvSpPr>
          <p:spPr>
            <a:xfrm>
              <a:off x="4494847" y="5490210"/>
              <a:ext cx="952" cy="1904"/>
            </a:xfrm>
            <a:custGeom>
              <a:avLst/>
              <a:gdLst>
                <a:gd name="connsiteX0" fmla="*/ 953 w 952"/>
                <a:gd name="connsiteY0" fmla="*/ 1905 h 1904"/>
                <a:gd name="connsiteX1" fmla="*/ 0 w 952"/>
                <a:gd name="connsiteY1" fmla="*/ 0 h 1904"/>
                <a:gd name="connsiteX2" fmla="*/ 953 w 952"/>
                <a:gd name="connsiteY2" fmla="*/ 1905 h 1904"/>
              </a:gdLst>
              <a:ahLst/>
              <a:cxnLst>
                <a:cxn ang="0">
                  <a:pos x="connsiteX0" y="connsiteY0"/>
                </a:cxn>
                <a:cxn ang="0">
                  <a:pos x="connsiteX1" y="connsiteY1"/>
                </a:cxn>
                <a:cxn ang="0">
                  <a:pos x="connsiteX2" y="connsiteY2"/>
                </a:cxn>
              </a:cxnLst>
              <a:rect l="l" t="t" r="r" b="b"/>
              <a:pathLst>
                <a:path w="952" h="1904">
                  <a:moveTo>
                    <a:pt x="953" y="1905"/>
                  </a:moveTo>
                  <a:cubicBezTo>
                    <a:pt x="953" y="952"/>
                    <a:pt x="0" y="952"/>
                    <a:pt x="0" y="0"/>
                  </a:cubicBezTo>
                  <a:cubicBezTo>
                    <a:pt x="0" y="952"/>
                    <a:pt x="0" y="1905"/>
                    <a:pt x="953" y="1905"/>
                  </a:cubicBezTo>
                  <a:close/>
                </a:path>
              </a:pathLst>
            </a:custGeom>
            <a:solidFill>
              <a:srgbClr val="FFFFFF"/>
            </a:solidFill>
            <a:ln w="9525" cap="flat">
              <a:noFill/>
              <a:prstDash val="solid"/>
              <a:miter/>
            </a:ln>
          </p:spPr>
          <p:txBody>
            <a:bodyPr rtlCol="0" anchor="ctr"/>
            <a:lstStyle/>
            <a:p>
              <a:endParaRPr lang="en-US"/>
            </a:p>
          </p:txBody>
        </p:sp>
        <p:sp>
          <p:nvSpPr>
            <p:cNvPr id="121" name="Freeform 315">
              <a:extLst>
                <a:ext uri="{FF2B5EF4-FFF2-40B4-BE49-F238E27FC236}">
                  <a16:creationId xmlns:a16="http://schemas.microsoft.com/office/drawing/2014/main" id="{8A906C41-6997-2A93-8B6E-E923D165F904}"/>
                </a:ext>
              </a:extLst>
            </p:cNvPr>
            <p:cNvSpPr/>
            <p:nvPr/>
          </p:nvSpPr>
          <p:spPr>
            <a:xfrm>
              <a:off x="4491990" y="5486400"/>
              <a:ext cx="952" cy="1905"/>
            </a:xfrm>
            <a:custGeom>
              <a:avLst/>
              <a:gdLst>
                <a:gd name="connsiteX0" fmla="*/ 952 w 952"/>
                <a:gd name="connsiteY0" fmla="*/ 1905 h 1905"/>
                <a:gd name="connsiteX1" fmla="*/ 0 w 952"/>
                <a:gd name="connsiteY1" fmla="*/ 0 h 1905"/>
                <a:gd name="connsiteX2" fmla="*/ 952 w 952"/>
                <a:gd name="connsiteY2" fmla="*/ 1905 h 1905"/>
              </a:gdLst>
              <a:ahLst/>
              <a:cxnLst>
                <a:cxn ang="0">
                  <a:pos x="connsiteX0" y="connsiteY0"/>
                </a:cxn>
                <a:cxn ang="0">
                  <a:pos x="connsiteX1" y="connsiteY1"/>
                </a:cxn>
                <a:cxn ang="0">
                  <a:pos x="connsiteX2" y="connsiteY2"/>
                </a:cxn>
              </a:cxnLst>
              <a:rect l="l" t="t" r="r" b="b"/>
              <a:pathLst>
                <a:path w="952" h="1905">
                  <a:moveTo>
                    <a:pt x="952" y="1905"/>
                  </a:moveTo>
                  <a:cubicBezTo>
                    <a:pt x="952" y="952"/>
                    <a:pt x="0" y="952"/>
                    <a:pt x="0" y="0"/>
                  </a:cubicBezTo>
                  <a:cubicBezTo>
                    <a:pt x="0" y="952"/>
                    <a:pt x="0" y="1905"/>
                    <a:pt x="952" y="1905"/>
                  </a:cubicBezTo>
                  <a:close/>
                </a:path>
              </a:pathLst>
            </a:custGeom>
            <a:solidFill>
              <a:srgbClr val="FFFFFF"/>
            </a:solidFill>
            <a:ln w="9525" cap="flat">
              <a:noFill/>
              <a:prstDash val="solid"/>
              <a:miter/>
            </a:ln>
          </p:spPr>
          <p:txBody>
            <a:bodyPr rtlCol="0" anchor="ctr"/>
            <a:lstStyle/>
            <a:p>
              <a:endParaRPr lang="en-US"/>
            </a:p>
          </p:txBody>
        </p:sp>
        <p:sp>
          <p:nvSpPr>
            <p:cNvPr id="122" name="Freeform 316">
              <a:extLst>
                <a:ext uri="{FF2B5EF4-FFF2-40B4-BE49-F238E27FC236}">
                  <a16:creationId xmlns:a16="http://schemas.microsoft.com/office/drawing/2014/main" id="{7C5BFEA3-C07B-1064-6AAE-D500E626EFE4}"/>
                </a:ext>
              </a:extLst>
            </p:cNvPr>
            <p:cNvSpPr/>
            <p:nvPr/>
          </p:nvSpPr>
          <p:spPr>
            <a:xfrm>
              <a:off x="4497704" y="5494972"/>
              <a:ext cx="952" cy="952"/>
            </a:xfrm>
            <a:custGeom>
              <a:avLst/>
              <a:gdLst>
                <a:gd name="connsiteX0" fmla="*/ 953 w 952"/>
                <a:gd name="connsiteY0" fmla="*/ 952 h 952"/>
                <a:gd name="connsiteX1" fmla="*/ 0 w 952"/>
                <a:gd name="connsiteY1" fmla="*/ 0 h 952"/>
                <a:gd name="connsiteX2" fmla="*/ 953 w 952"/>
                <a:gd name="connsiteY2" fmla="*/ 952 h 952"/>
              </a:gdLst>
              <a:ahLst/>
              <a:cxnLst>
                <a:cxn ang="0">
                  <a:pos x="connsiteX0" y="connsiteY0"/>
                </a:cxn>
                <a:cxn ang="0">
                  <a:pos x="connsiteX1" y="connsiteY1"/>
                </a:cxn>
                <a:cxn ang="0">
                  <a:pos x="connsiteX2" y="connsiteY2"/>
                </a:cxn>
              </a:cxnLst>
              <a:rect l="l" t="t" r="r" b="b"/>
              <a:pathLst>
                <a:path w="952" h="952">
                  <a:moveTo>
                    <a:pt x="953" y="952"/>
                  </a:moveTo>
                  <a:cubicBezTo>
                    <a:pt x="953" y="952"/>
                    <a:pt x="0" y="0"/>
                    <a:pt x="0" y="0"/>
                  </a:cubicBezTo>
                  <a:cubicBezTo>
                    <a:pt x="0" y="0"/>
                    <a:pt x="0" y="952"/>
                    <a:pt x="953" y="952"/>
                  </a:cubicBezTo>
                  <a:close/>
                </a:path>
              </a:pathLst>
            </a:custGeom>
            <a:solidFill>
              <a:srgbClr val="FFFFFF"/>
            </a:solidFill>
            <a:ln w="9525" cap="flat">
              <a:noFill/>
              <a:prstDash val="solid"/>
              <a:miter/>
            </a:ln>
          </p:spPr>
          <p:txBody>
            <a:bodyPr rtlCol="0" anchor="ctr"/>
            <a:lstStyle/>
            <a:p>
              <a:endParaRPr lang="en-US"/>
            </a:p>
          </p:txBody>
        </p:sp>
        <p:sp>
          <p:nvSpPr>
            <p:cNvPr id="123" name="Freeform 317">
              <a:extLst>
                <a:ext uri="{FF2B5EF4-FFF2-40B4-BE49-F238E27FC236}">
                  <a16:creationId xmlns:a16="http://schemas.microsoft.com/office/drawing/2014/main" id="{DDFE0684-5041-185E-7E91-346C5DCE6789}"/>
                </a:ext>
              </a:extLst>
            </p:cNvPr>
            <p:cNvSpPr/>
            <p:nvPr/>
          </p:nvSpPr>
          <p:spPr>
            <a:xfrm>
              <a:off x="4475797" y="5468302"/>
              <a:ext cx="952" cy="1905"/>
            </a:xfrm>
            <a:custGeom>
              <a:avLst/>
              <a:gdLst>
                <a:gd name="connsiteX0" fmla="*/ 953 w 952"/>
                <a:gd name="connsiteY0" fmla="*/ 1905 h 1905"/>
                <a:gd name="connsiteX1" fmla="*/ 0 w 952"/>
                <a:gd name="connsiteY1" fmla="*/ 0 h 1905"/>
                <a:gd name="connsiteX2" fmla="*/ 953 w 952"/>
                <a:gd name="connsiteY2" fmla="*/ 1905 h 1905"/>
              </a:gdLst>
              <a:ahLst/>
              <a:cxnLst>
                <a:cxn ang="0">
                  <a:pos x="connsiteX0" y="connsiteY0"/>
                </a:cxn>
                <a:cxn ang="0">
                  <a:pos x="connsiteX1" y="connsiteY1"/>
                </a:cxn>
                <a:cxn ang="0">
                  <a:pos x="connsiteX2" y="connsiteY2"/>
                </a:cxn>
              </a:cxnLst>
              <a:rect l="l" t="t" r="r" b="b"/>
              <a:pathLst>
                <a:path w="952" h="1905">
                  <a:moveTo>
                    <a:pt x="953" y="1905"/>
                  </a:moveTo>
                  <a:cubicBezTo>
                    <a:pt x="953" y="953"/>
                    <a:pt x="0" y="953"/>
                    <a:pt x="0" y="0"/>
                  </a:cubicBezTo>
                  <a:cubicBezTo>
                    <a:pt x="0" y="953"/>
                    <a:pt x="0" y="953"/>
                    <a:pt x="953" y="1905"/>
                  </a:cubicBezTo>
                  <a:close/>
                </a:path>
              </a:pathLst>
            </a:custGeom>
            <a:solidFill>
              <a:srgbClr val="FFFFFF"/>
            </a:solidFill>
            <a:ln w="9525" cap="flat">
              <a:noFill/>
              <a:prstDash val="solid"/>
              <a:miter/>
            </a:ln>
          </p:spPr>
          <p:txBody>
            <a:bodyPr rtlCol="0" anchor="ctr"/>
            <a:lstStyle/>
            <a:p>
              <a:endParaRPr lang="en-US"/>
            </a:p>
          </p:txBody>
        </p:sp>
        <p:sp>
          <p:nvSpPr>
            <p:cNvPr id="124" name="Freeform 318">
              <a:extLst>
                <a:ext uri="{FF2B5EF4-FFF2-40B4-BE49-F238E27FC236}">
                  <a16:creationId xmlns:a16="http://schemas.microsoft.com/office/drawing/2014/main" id="{9496A6BF-DC7F-4429-CA95-D1AA0942124C}"/>
                </a:ext>
              </a:extLst>
            </p:cNvPr>
            <p:cNvSpPr/>
            <p:nvPr/>
          </p:nvSpPr>
          <p:spPr>
            <a:xfrm>
              <a:off x="4514850" y="5522594"/>
              <a:ext cx="952" cy="952"/>
            </a:xfrm>
            <a:custGeom>
              <a:avLst/>
              <a:gdLst>
                <a:gd name="connsiteX0" fmla="*/ 953 w 952"/>
                <a:gd name="connsiteY0" fmla="*/ 953 h 952"/>
                <a:gd name="connsiteX1" fmla="*/ 0 w 952"/>
                <a:gd name="connsiteY1" fmla="*/ 0 h 952"/>
                <a:gd name="connsiteX2" fmla="*/ 953 w 952"/>
                <a:gd name="connsiteY2" fmla="*/ 953 h 952"/>
              </a:gdLst>
              <a:ahLst/>
              <a:cxnLst>
                <a:cxn ang="0">
                  <a:pos x="connsiteX0" y="connsiteY0"/>
                </a:cxn>
                <a:cxn ang="0">
                  <a:pos x="connsiteX1" y="connsiteY1"/>
                </a:cxn>
                <a:cxn ang="0">
                  <a:pos x="connsiteX2" y="connsiteY2"/>
                </a:cxn>
              </a:cxnLst>
              <a:rect l="l" t="t" r="r" b="b"/>
              <a:pathLst>
                <a:path w="952" h="952">
                  <a:moveTo>
                    <a:pt x="953" y="953"/>
                  </a:moveTo>
                  <a:cubicBezTo>
                    <a:pt x="953" y="953"/>
                    <a:pt x="953" y="0"/>
                    <a:pt x="0" y="0"/>
                  </a:cubicBezTo>
                  <a:cubicBezTo>
                    <a:pt x="0" y="0"/>
                    <a:pt x="0" y="0"/>
                    <a:pt x="953" y="953"/>
                  </a:cubicBezTo>
                  <a:close/>
                </a:path>
              </a:pathLst>
            </a:custGeom>
            <a:solidFill>
              <a:srgbClr val="FFFFFF"/>
            </a:solidFill>
            <a:ln w="9525" cap="flat">
              <a:noFill/>
              <a:prstDash val="solid"/>
              <a:miter/>
            </a:ln>
          </p:spPr>
          <p:txBody>
            <a:bodyPr rtlCol="0" anchor="ctr"/>
            <a:lstStyle/>
            <a:p>
              <a:endParaRPr lang="en-US"/>
            </a:p>
          </p:txBody>
        </p:sp>
        <p:sp>
          <p:nvSpPr>
            <p:cNvPr id="125" name="Freeform 319">
              <a:extLst>
                <a:ext uri="{FF2B5EF4-FFF2-40B4-BE49-F238E27FC236}">
                  <a16:creationId xmlns:a16="http://schemas.microsoft.com/office/drawing/2014/main" id="{34F6F834-68F3-DA7E-6C9F-97D8B77EE827}"/>
                </a:ext>
              </a:extLst>
            </p:cNvPr>
            <p:cNvSpPr/>
            <p:nvPr/>
          </p:nvSpPr>
          <p:spPr>
            <a:xfrm>
              <a:off x="4516993" y="5526643"/>
              <a:ext cx="714" cy="714"/>
            </a:xfrm>
            <a:custGeom>
              <a:avLst/>
              <a:gdLst>
                <a:gd name="connsiteX0" fmla="*/ 714 w 714"/>
                <a:gd name="connsiteY0" fmla="*/ 714 h 714"/>
                <a:gd name="connsiteX1" fmla="*/ 714 w 714"/>
                <a:gd name="connsiteY1" fmla="*/ 714 h 714"/>
                <a:gd name="connsiteX2" fmla="*/ 714 w 714"/>
                <a:gd name="connsiteY2" fmla="*/ 714 h 714"/>
              </a:gdLst>
              <a:ahLst/>
              <a:cxnLst>
                <a:cxn ang="0">
                  <a:pos x="connsiteX0" y="connsiteY0"/>
                </a:cxn>
                <a:cxn ang="0">
                  <a:pos x="connsiteX1" y="connsiteY1"/>
                </a:cxn>
                <a:cxn ang="0">
                  <a:pos x="connsiteX2" y="connsiteY2"/>
                </a:cxn>
              </a:cxnLst>
              <a:rect l="l" t="t" r="r" b="b"/>
              <a:pathLst>
                <a:path w="714" h="714">
                  <a:moveTo>
                    <a:pt x="714" y="714"/>
                  </a:moveTo>
                  <a:cubicBezTo>
                    <a:pt x="-238" y="-238"/>
                    <a:pt x="-238" y="-238"/>
                    <a:pt x="714" y="714"/>
                  </a:cubicBezTo>
                  <a:cubicBezTo>
                    <a:pt x="-238" y="-238"/>
                    <a:pt x="-238" y="-238"/>
                    <a:pt x="714" y="714"/>
                  </a:cubicBezTo>
                  <a:close/>
                </a:path>
              </a:pathLst>
            </a:custGeom>
            <a:solidFill>
              <a:srgbClr val="FFFFFF"/>
            </a:solidFill>
            <a:ln w="9525" cap="flat">
              <a:noFill/>
              <a:prstDash val="solid"/>
              <a:miter/>
            </a:ln>
          </p:spPr>
          <p:txBody>
            <a:bodyPr rtlCol="0" anchor="ctr"/>
            <a:lstStyle/>
            <a:p>
              <a:endParaRPr lang="en-US"/>
            </a:p>
          </p:txBody>
        </p:sp>
        <p:sp>
          <p:nvSpPr>
            <p:cNvPr id="126" name="Freeform 320">
              <a:extLst>
                <a:ext uri="{FF2B5EF4-FFF2-40B4-BE49-F238E27FC236}">
                  <a16:creationId xmlns:a16="http://schemas.microsoft.com/office/drawing/2014/main" id="{1F4E4DDC-829E-90C7-DAFC-83FC3E45598B}"/>
                </a:ext>
              </a:extLst>
            </p:cNvPr>
            <p:cNvSpPr/>
            <p:nvPr/>
          </p:nvSpPr>
          <p:spPr>
            <a:xfrm>
              <a:off x="4511992" y="5518785"/>
              <a:ext cx="952" cy="952"/>
            </a:xfrm>
            <a:custGeom>
              <a:avLst/>
              <a:gdLst>
                <a:gd name="connsiteX0" fmla="*/ 953 w 952"/>
                <a:gd name="connsiteY0" fmla="*/ 952 h 952"/>
                <a:gd name="connsiteX1" fmla="*/ 0 w 952"/>
                <a:gd name="connsiteY1" fmla="*/ 0 h 952"/>
                <a:gd name="connsiteX2" fmla="*/ 953 w 952"/>
                <a:gd name="connsiteY2" fmla="*/ 952 h 952"/>
              </a:gdLst>
              <a:ahLst/>
              <a:cxnLst>
                <a:cxn ang="0">
                  <a:pos x="connsiteX0" y="connsiteY0"/>
                </a:cxn>
                <a:cxn ang="0">
                  <a:pos x="connsiteX1" y="connsiteY1"/>
                </a:cxn>
                <a:cxn ang="0">
                  <a:pos x="connsiteX2" y="connsiteY2"/>
                </a:cxn>
              </a:cxnLst>
              <a:rect l="l" t="t" r="r" b="b"/>
              <a:pathLst>
                <a:path w="952" h="952">
                  <a:moveTo>
                    <a:pt x="953" y="952"/>
                  </a:moveTo>
                  <a:cubicBezTo>
                    <a:pt x="953" y="952"/>
                    <a:pt x="953" y="0"/>
                    <a:pt x="0" y="0"/>
                  </a:cubicBezTo>
                  <a:cubicBezTo>
                    <a:pt x="953" y="0"/>
                    <a:pt x="953" y="952"/>
                    <a:pt x="953" y="952"/>
                  </a:cubicBezTo>
                  <a:close/>
                </a:path>
              </a:pathLst>
            </a:custGeom>
            <a:solidFill>
              <a:srgbClr val="FFFFFF"/>
            </a:solidFill>
            <a:ln w="9525" cap="flat">
              <a:noFill/>
              <a:prstDash val="solid"/>
              <a:miter/>
            </a:ln>
          </p:spPr>
          <p:txBody>
            <a:bodyPr rtlCol="0" anchor="ctr"/>
            <a:lstStyle/>
            <a:p>
              <a:endParaRPr lang="en-US"/>
            </a:p>
          </p:txBody>
        </p:sp>
        <p:sp>
          <p:nvSpPr>
            <p:cNvPr id="127" name="Freeform 321">
              <a:extLst>
                <a:ext uri="{FF2B5EF4-FFF2-40B4-BE49-F238E27FC236}">
                  <a16:creationId xmlns:a16="http://schemas.microsoft.com/office/drawing/2014/main" id="{C2CBA7B6-830E-F253-E998-A64DAE429079}"/>
                </a:ext>
              </a:extLst>
            </p:cNvPr>
            <p:cNvSpPr/>
            <p:nvPr/>
          </p:nvSpPr>
          <p:spPr>
            <a:xfrm>
              <a:off x="4518659" y="5530214"/>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FFFFFF"/>
            </a:solidFill>
            <a:ln w="9525" cap="flat">
              <a:noFill/>
              <a:prstDash val="solid"/>
              <a:miter/>
            </a:ln>
          </p:spPr>
          <p:txBody>
            <a:bodyPr rtlCol="0" anchor="ctr"/>
            <a:lstStyle/>
            <a:p>
              <a:endParaRPr lang="en-US"/>
            </a:p>
          </p:txBody>
        </p:sp>
        <p:sp>
          <p:nvSpPr>
            <p:cNvPr id="128" name="Freeform 322">
              <a:extLst>
                <a:ext uri="{FF2B5EF4-FFF2-40B4-BE49-F238E27FC236}">
                  <a16:creationId xmlns:a16="http://schemas.microsoft.com/office/drawing/2014/main" id="{BE012EF0-AB68-0F39-8B47-3A81340523FC}"/>
                </a:ext>
              </a:extLst>
            </p:cNvPr>
            <p:cNvSpPr/>
            <p:nvPr/>
          </p:nvSpPr>
          <p:spPr>
            <a:xfrm>
              <a:off x="4011929" y="5519737"/>
              <a:ext cx="952" cy="1905"/>
            </a:xfrm>
            <a:custGeom>
              <a:avLst/>
              <a:gdLst>
                <a:gd name="connsiteX0" fmla="*/ 953 w 952"/>
                <a:gd name="connsiteY0" fmla="*/ 0 h 1905"/>
                <a:gd name="connsiteX1" fmla="*/ 0 w 952"/>
                <a:gd name="connsiteY1" fmla="*/ 1905 h 1905"/>
                <a:gd name="connsiteX2" fmla="*/ 953 w 952"/>
                <a:gd name="connsiteY2" fmla="*/ 0 h 1905"/>
              </a:gdLst>
              <a:ahLst/>
              <a:cxnLst>
                <a:cxn ang="0">
                  <a:pos x="connsiteX0" y="connsiteY0"/>
                </a:cxn>
                <a:cxn ang="0">
                  <a:pos x="connsiteX1" y="connsiteY1"/>
                </a:cxn>
                <a:cxn ang="0">
                  <a:pos x="connsiteX2" y="connsiteY2"/>
                </a:cxn>
              </a:cxnLst>
              <a:rect l="l" t="t" r="r" b="b"/>
              <a:pathLst>
                <a:path w="952" h="1905">
                  <a:moveTo>
                    <a:pt x="953" y="0"/>
                  </a:moveTo>
                  <a:cubicBezTo>
                    <a:pt x="953" y="952"/>
                    <a:pt x="0" y="952"/>
                    <a:pt x="0" y="1905"/>
                  </a:cubicBezTo>
                  <a:cubicBezTo>
                    <a:pt x="0" y="952"/>
                    <a:pt x="953" y="0"/>
                    <a:pt x="953" y="0"/>
                  </a:cubicBezTo>
                  <a:close/>
                </a:path>
              </a:pathLst>
            </a:custGeom>
            <a:solidFill>
              <a:srgbClr val="FFFFFF"/>
            </a:solidFill>
            <a:ln w="9525" cap="flat">
              <a:noFill/>
              <a:prstDash val="solid"/>
              <a:miter/>
            </a:ln>
          </p:spPr>
          <p:txBody>
            <a:bodyPr rtlCol="0" anchor="ctr"/>
            <a:lstStyle/>
            <a:p>
              <a:endParaRPr lang="en-US"/>
            </a:p>
          </p:txBody>
        </p:sp>
        <p:sp>
          <p:nvSpPr>
            <p:cNvPr id="129" name="Freeform 323">
              <a:extLst>
                <a:ext uri="{FF2B5EF4-FFF2-40B4-BE49-F238E27FC236}">
                  <a16:creationId xmlns:a16="http://schemas.microsoft.com/office/drawing/2014/main" id="{10B493D7-29DE-18B6-F4B7-B55790CD2D58}"/>
                </a:ext>
              </a:extLst>
            </p:cNvPr>
            <p:cNvSpPr/>
            <p:nvPr/>
          </p:nvSpPr>
          <p:spPr>
            <a:xfrm>
              <a:off x="4471987" y="5464492"/>
              <a:ext cx="952" cy="952"/>
            </a:xfrm>
            <a:custGeom>
              <a:avLst/>
              <a:gdLst>
                <a:gd name="connsiteX0" fmla="*/ 953 w 952"/>
                <a:gd name="connsiteY0" fmla="*/ 952 h 952"/>
                <a:gd name="connsiteX1" fmla="*/ 0 w 952"/>
                <a:gd name="connsiteY1" fmla="*/ 0 h 952"/>
                <a:gd name="connsiteX2" fmla="*/ 953 w 952"/>
                <a:gd name="connsiteY2" fmla="*/ 952 h 952"/>
              </a:gdLst>
              <a:ahLst/>
              <a:cxnLst>
                <a:cxn ang="0">
                  <a:pos x="connsiteX0" y="connsiteY0"/>
                </a:cxn>
                <a:cxn ang="0">
                  <a:pos x="connsiteX1" y="connsiteY1"/>
                </a:cxn>
                <a:cxn ang="0">
                  <a:pos x="connsiteX2" y="connsiteY2"/>
                </a:cxn>
              </a:cxnLst>
              <a:rect l="l" t="t" r="r" b="b"/>
              <a:pathLst>
                <a:path w="952" h="952">
                  <a:moveTo>
                    <a:pt x="953" y="952"/>
                  </a:moveTo>
                  <a:cubicBezTo>
                    <a:pt x="953" y="952"/>
                    <a:pt x="0" y="0"/>
                    <a:pt x="0" y="0"/>
                  </a:cubicBezTo>
                  <a:cubicBezTo>
                    <a:pt x="0" y="0"/>
                    <a:pt x="0" y="952"/>
                    <a:pt x="953" y="952"/>
                  </a:cubicBezTo>
                  <a:close/>
                </a:path>
              </a:pathLst>
            </a:custGeom>
            <a:solidFill>
              <a:srgbClr val="FFFFFF"/>
            </a:solidFill>
            <a:ln w="9525" cap="flat">
              <a:noFill/>
              <a:prstDash val="solid"/>
              <a:miter/>
            </a:ln>
          </p:spPr>
          <p:txBody>
            <a:bodyPr rtlCol="0" anchor="ctr"/>
            <a:lstStyle/>
            <a:p>
              <a:endParaRPr lang="en-US"/>
            </a:p>
          </p:txBody>
        </p:sp>
        <p:sp>
          <p:nvSpPr>
            <p:cNvPr id="130" name="Freeform 324">
              <a:extLst>
                <a:ext uri="{FF2B5EF4-FFF2-40B4-BE49-F238E27FC236}">
                  <a16:creationId xmlns:a16="http://schemas.microsoft.com/office/drawing/2014/main" id="{D8A517C7-43CA-C3FF-9D4C-6E8EFA80AEBD}"/>
                </a:ext>
              </a:extLst>
            </p:cNvPr>
            <p:cNvSpPr/>
            <p:nvPr/>
          </p:nvSpPr>
          <p:spPr>
            <a:xfrm>
              <a:off x="4510087" y="5514975"/>
              <a:ext cx="952" cy="952"/>
            </a:xfrm>
            <a:custGeom>
              <a:avLst/>
              <a:gdLst>
                <a:gd name="connsiteX0" fmla="*/ 953 w 952"/>
                <a:gd name="connsiteY0" fmla="*/ 952 h 952"/>
                <a:gd name="connsiteX1" fmla="*/ 0 w 952"/>
                <a:gd name="connsiteY1" fmla="*/ 0 h 952"/>
                <a:gd name="connsiteX2" fmla="*/ 953 w 952"/>
                <a:gd name="connsiteY2" fmla="*/ 952 h 952"/>
              </a:gdLst>
              <a:ahLst/>
              <a:cxnLst>
                <a:cxn ang="0">
                  <a:pos x="connsiteX0" y="connsiteY0"/>
                </a:cxn>
                <a:cxn ang="0">
                  <a:pos x="connsiteX1" y="connsiteY1"/>
                </a:cxn>
                <a:cxn ang="0">
                  <a:pos x="connsiteX2" y="connsiteY2"/>
                </a:cxn>
              </a:cxnLst>
              <a:rect l="l" t="t" r="r" b="b"/>
              <a:pathLst>
                <a:path w="952" h="952">
                  <a:moveTo>
                    <a:pt x="953" y="952"/>
                  </a:moveTo>
                  <a:cubicBezTo>
                    <a:pt x="953" y="952"/>
                    <a:pt x="953" y="0"/>
                    <a:pt x="0" y="0"/>
                  </a:cubicBezTo>
                  <a:cubicBezTo>
                    <a:pt x="953" y="0"/>
                    <a:pt x="953" y="952"/>
                    <a:pt x="953" y="952"/>
                  </a:cubicBezTo>
                  <a:close/>
                </a:path>
              </a:pathLst>
            </a:custGeom>
            <a:solidFill>
              <a:srgbClr val="FFFFFF"/>
            </a:solidFill>
            <a:ln w="9525" cap="flat">
              <a:noFill/>
              <a:prstDash val="solid"/>
              <a:miter/>
            </a:ln>
          </p:spPr>
          <p:txBody>
            <a:bodyPr rtlCol="0" anchor="ctr"/>
            <a:lstStyle/>
            <a:p>
              <a:endParaRPr lang="en-US"/>
            </a:p>
          </p:txBody>
        </p:sp>
        <p:sp>
          <p:nvSpPr>
            <p:cNvPr id="131" name="Freeform 325">
              <a:extLst>
                <a:ext uri="{FF2B5EF4-FFF2-40B4-BE49-F238E27FC236}">
                  <a16:creationId xmlns:a16="http://schemas.microsoft.com/office/drawing/2014/main" id="{A97284C1-57DB-F1A8-591F-C7EB59361477}"/>
                </a:ext>
              </a:extLst>
            </p:cNvPr>
            <p:cNvSpPr/>
            <p:nvPr/>
          </p:nvSpPr>
          <p:spPr>
            <a:xfrm>
              <a:off x="4538581" y="5413905"/>
              <a:ext cx="350393" cy="626849"/>
            </a:xfrm>
            <a:custGeom>
              <a:avLst/>
              <a:gdLst>
                <a:gd name="connsiteX0" fmla="*/ 81 w 350393"/>
                <a:gd name="connsiteY0" fmla="*/ 38205 h 626849"/>
                <a:gd name="connsiteX1" fmla="*/ 53422 w 350393"/>
                <a:gd name="connsiteY1" fmla="*/ 77257 h 626849"/>
                <a:gd name="connsiteX2" fmla="*/ 69614 w 350393"/>
                <a:gd name="connsiteY2" fmla="*/ 72494 h 626849"/>
                <a:gd name="connsiteX3" fmla="*/ 97236 w 350393"/>
                <a:gd name="connsiteY3" fmla="*/ 85830 h 626849"/>
                <a:gd name="connsiteX4" fmla="*/ 116286 w 350393"/>
                <a:gd name="connsiteY4" fmla="*/ 128692 h 626849"/>
                <a:gd name="connsiteX5" fmla="*/ 116286 w 350393"/>
                <a:gd name="connsiteY5" fmla="*/ 384914 h 626849"/>
                <a:gd name="connsiteX6" fmla="*/ 92474 w 350393"/>
                <a:gd name="connsiteY6" fmla="*/ 477307 h 626849"/>
                <a:gd name="connsiteX7" fmla="*/ 73424 w 350393"/>
                <a:gd name="connsiteY7" fmla="*/ 596369 h 626849"/>
                <a:gd name="connsiteX8" fmla="*/ 93426 w 350393"/>
                <a:gd name="connsiteY8" fmla="*/ 622087 h 626849"/>
                <a:gd name="connsiteX9" fmla="*/ 122954 w 350393"/>
                <a:gd name="connsiteY9" fmla="*/ 623992 h 626849"/>
                <a:gd name="connsiteX10" fmla="*/ 154386 w 350393"/>
                <a:gd name="connsiteY10" fmla="*/ 602084 h 626849"/>
                <a:gd name="connsiteX11" fmla="*/ 161054 w 350393"/>
                <a:gd name="connsiteY11" fmla="*/ 570652 h 626849"/>
                <a:gd name="connsiteX12" fmla="*/ 166769 w 350393"/>
                <a:gd name="connsiteY12" fmla="*/ 497309 h 626849"/>
                <a:gd name="connsiteX13" fmla="*/ 182009 w 350393"/>
                <a:gd name="connsiteY13" fmla="*/ 395392 h 626849"/>
                <a:gd name="connsiteX14" fmla="*/ 211536 w 350393"/>
                <a:gd name="connsiteY14" fmla="*/ 370627 h 626849"/>
                <a:gd name="connsiteX15" fmla="*/ 241064 w 350393"/>
                <a:gd name="connsiteY15" fmla="*/ 396344 h 626849"/>
                <a:gd name="connsiteX16" fmla="*/ 263924 w 350393"/>
                <a:gd name="connsiteY16" fmla="*/ 511597 h 626849"/>
                <a:gd name="connsiteX17" fmla="*/ 275354 w 350393"/>
                <a:gd name="connsiteY17" fmla="*/ 599227 h 626849"/>
                <a:gd name="connsiteX18" fmla="*/ 310597 w 350393"/>
                <a:gd name="connsiteY18" fmla="*/ 626849 h 626849"/>
                <a:gd name="connsiteX19" fmla="*/ 349649 w 350393"/>
                <a:gd name="connsiteY19" fmla="*/ 583034 h 626849"/>
                <a:gd name="connsiteX20" fmla="*/ 344886 w 350393"/>
                <a:gd name="connsiteY20" fmla="*/ 542077 h 626849"/>
                <a:gd name="connsiteX21" fmla="*/ 325836 w 350393"/>
                <a:gd name="connsiteY21" fmla="*/ 416347 h 626849"/>
                <a:gd name="connsiteX22" fmla="*/ 308691 w 350393"/>
                <a:gd name="connsiteY22" fmla="*/ 289664 h 626849"/>
                <a:gd name="connsiteX23" fmla="*/ 241064 w 350393"/>
                <a:gd name="connsiteY23" fmla="*/ 174412 h 626849"/>
                <a:gd name="connsiteX24" fmla="*/ 168674 w 350393"/>
                <a:gd name="connsiteY24" fmla="*/ 133455 h 626849"/>
                <a:gd name="connsiteX25" fmla="*/ 142956 w 350393"/>
                <a:gd name="connsiteY25" fmla="*/ 108689 h 626849"/>
                <a:gd name="connsiteX26" fmla="*/ 112476 w 350393"/>
                <a:gd name="connsiteY26" fmla="*/ 28680 h 626849"/>
                <a:gd name="connsiteX27" fmla="*/ 60089 w 350393"/>
                <a:gd name="connsiteY27" fmla="*/ 2962 h 626849"/>
                <a:gd name="connsiteX28" fmla="*/ 11511 w 350393"/>
                <a:gd name="connsiteY28" fmla="*/ 21059 h 626849"/>
                <a:gd name="connsiteX29" fmla="*/ 81 w 350393"/>
                <a:gd name="connsiteY29" fmla="*/ 38205 h 6268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50393" h="626849">
                  <a:moveTo>
                    <a:pt x="81" y="38205"/>
                  </a:moveTo>
                  <a:cubicBezTo>
                    <a:pt x="81" y="64874"/>
                    <a:pt x="28656" y="85830"/>
                    <a:pt x="53422" y="77257"/>
                  </a:cubicBezTo>
                  <a:cubicBezTo>
                    <a:pt x="59136" y="75352"/>
                    <a:pt x="63899" y="73447"/>
                    <a:pt x="69614" y="72494"/>
                  </a:cubicBezTo>
                  <a:cubicBezTo>
                    <a:pt x="83901" y="69637"/>
                    <a:pt x="91522" y="72494"/>
                    <a:pt x="97236" y="85830"/>
                  </a:cubicBezTo>
                  <a:cubicBezTo>
                    <a:pt x="103904" y="100117"/>
                    <a:pt x="111524" y="113452"/>
                    <a:pt x="116286" y="128692"/>
                  </a:cubicBezTo>
                  <a:cubicBezTo>
                    <a:pt x="141051" y="214417"/>
                    <a:pt x="141051" y="299189"/>
                    <a:pt x="116286" y="384914"/>
                  </a:cubicBezTo>
                  <a:cubicBezTo>
                    <a:pt x="106761" y="415394"/>
                    <a:pt x="97236" y="445874"/>
                    <a:pt x="92474" y="477307"/>
                  </a:cubicBezTo>
                  <a:cubicBezTo>
                    <a:pt x="85806" y="517312"/>
                    <a:pt x="77234" y="556364"/>
                    <a:pt x="73424" y="596369"/>
                  </a:cubicBezTo>
                  <a:cubicBezTo>
                    <a:pt x="71519" y="615419"/>
                    <a:pt x="74376" y="619230"/>
                    <a:pt x="93426" y="622087"/>
                  </a:cubicBezTo>
                  <a:cubicBezTo>
                    <a:pt x="102951" y="623992"/>
                    <a:pt x="113429" y="623992"/>
                    <a:pt x="122954" y="623992"/>
                  </a:cubicBezTo>
                  <a:cubicBezTo>
                    <a:pt x="141051" y="623992"/>
                    <a:pt x="147719" y="619230"/>
                    <a:pt x="154386" y="602084"/>
                  </a:cubicBezTo>
                  <a:cubicBezTo>
                    <a:pt x="158197" y="592559"/>
                    <a:pt x="160101" y="582082"/>
                    <a:pt x="161054" y="570652"/>
                  </a:cubicBezTo>
                  <a:cubicBezTo>
                    <a:pt x="162959" y="545887"/>
                    <a:pt x="164864" y="522074"/>
                    <a:pt x="166769" y="497309"/>
                  </a:cubicBezTo>
                  <a:cubicBezTo>
                    <a:pt x="170579" y="463019"/>
                    <a:pt x="172484" y="428730"/>
                    <a:pt x="182009" y="395392"/>
                  </a:cubicBezTo>
                  <a:cubicBezTo>
                    <a:pt x="186772" y="380152"/>
                    <a:pt x="197249" y="371580"/>
                    <a:pt x="211536" y="370627"/>
                  </a:cubicBezTo>
                  <a:cubicBezTo>
                    <a:pt x="226776" y="369674"/>
                    <a:pt x="235349" y="384914"/>
                    <a:pt x="241064" y="396344"/>
                  </a:cubicBezTo>
                  <a:cubicBezTo>
                    <a:pt x="258209" y="434444"/>
                    <a:pt x="260114" y="470639"/>
                    <a:pt x="263924" y="511597"/>
                  </a:cubicBezTo>
                  <a:cubicBezTo>
                    <a:pt x="266781" y="541124"/>
                    <a:pt x="270591" y="570652"/>
                    <a:pt x="275354" y="599227"/>
                  </a:cubicBezTo>
                  <a:cubicBezTo>
                    <a:pt x="279164" y="623992"/>
                    <a:pt x="284879" y="626849"/>
                    <a:pt x="310597" y="626849"/>
                  </a:cubicBezTo>
                  <a:cubicBezTo>
                    <a:pt x="342981" y="626849"/>
                    <a:pt x="353459" y="614467"/>
                    <a:pt x="349649" y="583034"/>
                  </a:cubicBezTo>
                  <a:cubicBezTo>
                    <a:pt x="347744" y="569699"/>
                    <a:pt x="346791" y="555412"/>
                    <a:pt x="344886" y="542077"/>
                  </a:cubicBezTo>
                  <a:cubicBezTo>
                    <a:pt x="338219" y="500167"/>
                    <a:pt x="331552" y="458257"/>
                    <a:pt x="325836" y="416347"/>
                  </a:cubicBezTo>
                  <a:cubicBezTo>
                    <a:pt x="320122" y="374437"/>
                    <a:pt x="317264" y="331574"/>
                    <a:pt x="308691" y="289664"/>
                  </a:cubicBezTo>
                  <a:cubicBezTo>
                    <a:pt x="299166" y="242992"/>
                    <a:pt x="282974" y="202034"/>
                    <a:pt x="241064" y="174412"/>
                  </a:cubicBezTo>
                  <a:cubicBezTo>
                    <a:pt x="218204" y="159172"/>
                    <a:pt x="194391" y="143932"/>
                    <a:pt x="168674" y="133455"/>
                  </a:cubicBezTo>
                  <a:cubicBezTo>
                    <a:pt x="156291" y="128692"/>
                    <a:pt x="148672" y="121072"/>
                    <a:pt x="142956" y="108689"/>
                  </a:cubicBezTo>
                  <a:cubicBezTo>
                    <a:pt x="131526" y="82972"/>
                    <a:pt x="119144" y="57255"/>
                    <a:pt x="112476" y="28680"/>
                  </a:cubicBezTo>
                  <a:cubicBezTo>
                    <a:pt x="106761" y="4867"/>
                    <a:pt x="83901" y="-5611"/>
                    <a:pt x="60089" y="2962"/>
                  </a:cubicBezTo>
                  <a:cubicBezTo>
                    <a:pt x="43897" y="8677"/>
                    <a:pt x="27704" y="14392"/>
                    <a:pt x="11511" y="21059"/>
                  </a:cubicBezTo>
                  <a:cubicBezTo>
                    <a:pt x="6749" y="23917"/>
                    <a:pt x="-871" y="27727"/>
                    <a:pt x="81" y="38205"/>
                  </a:cubicBezTo>
                  <a:close/>
                </a:path>
              </a:pathLst>
            </a:custGeom>
            <a:solidFill>
              <a:srgbClr val="01A54E"/>
            </a:solidFill>
            <a:ln w="9525" cap="flat">
              <a:noFill/>
              <a:prstDash val="solid"/>
              <a:miter/>
            </a:ln>
          </p:spPr>
          <p:txBody>
            <a:bodyPr rtlCol="0" anchor="ctr"/>
            <a:lstStyle/>
            <a:p>
              <a:endParaRPr lang="en-US"/>
            </a:p>
          </p:txBody>
        </p:sp>
        <p:sp>
          <p:nvSpPr>
            <p:cNvPr id="132" name="Freeform 326">
              <a:extLst>
                <a:ext uri="{FF2B5EF4-FFF2-40B4-BE49-F238E27FC236}">
                  <a16:creationId xmlns:a16="http://schemas.microsoft.com/office/drawing/2014/main" id="{17622399-B32A-E5E3-C9A4-E5824AD08AED}"/>
                </a:ext>
              </a:extLst>
            </p:cNvPr>
            <p:cNvSpPr/>
            <p:nvPr/>
          </p:nvSpPr>
          <p:spPr>
            <a:xfrm>
              <a:off x="3469957" y="5866447"/>
              <a:ext cx="464820" cy="219075"/>
            </a:xfrm>
            <a:custGeom>
              <a:avLst/>
              <a:gdLst>
                <a:gd name="connsiteX0" fmla="*/ 249555 w 464820"/>
                <a:gd name="connsiteY0" fmla="*/ 150495 h 219075"/>
                <a:gd name="connsiteX1" fmla="*/ 270510 w 464820"/>
                <a:gd name="connsiteY1" fmla="*/ 140970 h 219075"/>
                <a:gd name="connsiteX2" fmla="*/ 305753 w 464820"/>
                <a:gd name="connsiteY2" fmla="*/ 124777 h 219075"/>
                <a:gd name="connsiteX3" fmla="*/ 320040 w 464820"/>
                <a:gd name="connsiteY3" fmla="*/ 118110 h 219075"/>
                <a:gd name="connsiteX4" fmla="*/ 334328 w 464820"/>
                <a:gd name="connsiteY4" fmla="*/ 111442 h 219075"/>
                <a:gd name="connsiteX5" fmla="*/ 348615 w 464820"/>
                <a:gd name="connsiteY5" fmla="*/ 104775 h 219075"/>
                <a:gd name="connsiteX6" fmla="*/ 369570 w 464820"/>
                <a:gd name="connsiteY6" fmla="*/ 96202 h 219075"/>
                <a:gd name="connsiteX7" fmla="*/ 427672 w 464820"/>
                <a:gd name="connsiteY7" fmla="*/ 75247 h 219075"/>
                <a:gd name="connsiteX8" fmla="*/ 458152 w 464820"/>
                <a:gd name="connsiteY8" fmla="*/ 67627 h 219075"/>
                <a:gd name="connsiteX9" fmla="*/ 459105 w 464820"/>
                <a:gd name="connsiteY9" fmla="*/ 67627 h 219075"/>
                <a:gd name="connsiteX10" fmla="*/ 460058 w 464820"/>
                <a:gd name="connsiteY10" fmla="*/ 67627 h 219075"/>
                <a:gd name="connsiteX11" fmla="*/ 461963 w 464820"/>
                <a:gd name="connsiteY11" fmla="*/ 65722 h 219075"/>
                <a:gd name="connsiteX12" fmla="*/ 462915 w 464820"/>
                <a:gd name="connsiteY12" fmla="*/ 64770 h 219075"/>
                <a:gd name="connsiteX13" fmla="*/ 464820 w 464820"/>
                <a:gd name="connsiteY13" fmla="*/ 63817 h 219075"/>
                <a:gd name="connsiteX14" fmla="*/ 460058 w 464820"/>
                <a:gd name="connsiteY14" fmla="*/ 56197 h 219075"/>
                <a:gd name="connsiteX15" fmla="*/ 428625 w 464820"/>
                <a:gd name="connsiteY15" fmla="*/ 0 h 219075"/>
                <a:gd name="connsiteX16" fmla="*/ 428625 w 464820"/>
                <a:gd name="connsiteY16" fmla="*/ 0 h 219075"/>
                <a:gd name="connsiteX17" fmla="*/ 409575 w 464820"/>
                <a:gd name="connsiteY17" fmla="*/ 9525 h 219075"/>
                <a:gd name="connsiteX18" fmla="*/ 150495 w 464820"/>
                <a:gd name="connsiteY18" fmla="*/ 111442 h 219075"/>
                <a:gd name="connsiteX19" fmla="*/ 75247 w 464820"/>
                <a:gd name="connsiteY19" fmla="*/ 132397 h 219075"/>
                <a:gd name="connsiteX20" fmla="*/ 8572 w 464820"/>
                <a:gd name="connsiteY20" fmla="*/ 133350 h 219075"/>
                <a:gd name="connsiteX21" fmla="*/ 0 w 464820"/>
                <a:gd name="connsiteY21" fmla="*/ 131445 h 219075"/>
                <a:gd name="connsiteX22" fmla="*/ 0 w 464820"/>
                <a:gd name="connsiteY22" fmla="*/ 134302 h 219075"/>
                <a:gd name="connsiteX23" fmla="*/ 0 w 464820"/>
                <a:gd name="connsiteY23" fmla="*/ 135255 h 219075"/>
                <a:gd name="connsiteX24" fmla="*/ 0 w 464820"/>
                <a:gd name="connsiteY24" fmla="*/ 138113 h 219075"/>
                <a:gd name="connsiteX25" fmla="*/ 0 w 464820"/>
                <a:gd name="connsiteY25" fmla="*/ 140017 h 219075"/>
                <a:gd name="connsiteX26" fmla="*/ 0 w 464820"/>
                <a:gd name="connsiteY26" fmla="*/ 141922 h 219075"/>
                <a:gd name="connsiteX27" fmla="*/ 0 w 464820"/>
                <a:gd name="connsiteY27" fmla="*/ 145732 h 219075"/>
                <a:gd name="connsiteX28" fmla="*/ 30480 w 464820"/>
                <a:gd name="connsiteY28" fmla="*/ 203835 h 219075"/>
                <a:gd name="connsiteX29" fmla="*/ 44767 w 464820"/>
                <a:gd name="connsiteY29" fmla="*/ 212407 h 219075"/>
                <a:gd name="connsiteX30" fmla="*/ 52388 w 464820"/>
                <a:gd name="connsiteY30" fmla="*/ 215265 h 219075"/>
                <a:gd name="connsiteX31" fmla="*/ 64770 w 464820"/>
                <a:gd name="connsiteY31" fmla="*/ 218122 h 219075"/>
                <a:gd name="connsiteX32" fmla="*/ 73342 w 464820"/>
                <a:gd name="connsiteY32" fmla="*/ 219075 h 219075"/>
                <a:gd name="connsiteX33" fmla="*/ 78105 w 464820"/>
                <a:gd name="connsiteY33" fmla="*/ 219075 h 219075"/>
                <a:gd name="connsiteX34" fmla="*/ 96202 w 464820"/>
                <a:gd name="connsiteY34" fmla="*/ 217170 h 219075"/>
                <a:gd name="connsiteX35" fmla="*/ 181927 w 464820"/>
                <a:gd name="connsiteY35" fmla="*/ 185738 h 219075"/>
                <a:gd name="connsiteX36" fmla="*/ 231457 w 464820"/>
                <a:gd name="connsiteY36" fmla="*/ 162877 h 219075"/>
                <a:gd name="connsiteX37" fmla="*/ 249555 w 464820"/>
                <a:gd name="connsiteY37" fmla="*/ 150495 h 219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64820" h="219075">
                  <a:moveTo>
                    <a:pt x="249555" y="150495"/>
                  </a:moveTo>
                  <a:cubicBezTo>
                    <a:pt x="256222" y="147638"/>
                    <a:pt x="263842" y="143827"/>
                    <a:pt x="270510" y="140970"/>
                  </a:cubicBezTo>
                  <a:cubicBezTo>
                    <a:pt x="281940" y="135255"/>
                    <a:pt x="293370" y="129540"/>
                    <a:pt x="305753" y="124777"/>
                  </a:cubicBezTo>
                  <a:cubicBezTo>
                    <a:pt x="310515" y="122872"/>
                    <a:pt x="315278" y="120015"/>
                    <a:pt x="320040" y="118110"/>
                  </a:cubicBezTo>
                  <a:cubicBezTo>
                    <a:pt x="324803" y="116205"/>
                    <a:pt x="329565" y="114300"/>
                    <a:pt x="334328" y="111442"/>
                  </a:cubicBezTo>
                  <a:cubicBezTo>
                    <a:pt x="339090" y="109538"/>
                    <a:pt x="343853" y="107632"/>
                    <a:pt x="348615" y="104775"/>
                  </a:cubicBezTo>
                  <a:cubicBezTo>
                    <a:pt x="355282" y="101917"/>
                    <a:pt x="362903" y="99060"/>
                    <a:pt x="369570" y="96202"/>
                  </a:cubicBezTo>
                  <a:cubicBezTo>
                    <a:pt x="388620" y="88582"/>
                    <a:pt x="407670" y="81915"/>
                    <a:pt x="427672" y="75247"/>
                  </a:cubicBezTo>
                  <a:cubicBezTo>
                    <a:pt x="437197" y="72390"/>
                    <a:pt x="447675" y="69532"/>
                    <a:pt x="458152" y="67627"/>
                  </a:cubicBezTo>
                  <a:cubicBezTo>
                    <a:pt x="458152" y="67627"/>
                    <a:pt x="459105" y="67627"/>
                    <a:pt x="459105" y="67627"/>
                  </a:cubicBezTo>
                  <a:cubicBezTo>
                    <a:pt x="459105" y="67627"/>
                    <a:pt x="460058" y="67627"/>
                    <a:pt x="460058" y="67627"/>
                  </a:cubicBezTo>
                  <a:cubicBezTo>
                    <a:pt x="461010" y="67627"/>
                    <a:pt x="461963" y="66675"/>
                    <a:pt x="461963" y="65722"/>
                  </a:cubicBezTo>
                  <a:cubicBezTo>
                    <a:pt x="461963" y="65722"/>
                    <a:pt x="462915" y="65722"/>
                    <a:pt x="462915" y="64770"/>
                  </a:cubicBezTo>
                  <a:cubicBezTo>
                    <a:pt x="463867" y="64770"/>
                    <a:pt x="463867" y="63817"/>
                    <a:pt x="464820" y="63817"/>
                  </a:cubicBezTo>
                  <a:cubicBezTo>
                    <a:pt x="462915" y="60960"/>
                    <a:pt x="461963" y="59055"/>
                    <a:pt x="460058" y="56197"/>
                  </a:cubicBezTo>
                  <a:cubicBezTo>
                    <a:pt x="449580" y="38100"/>
                    <a:pt x="438150" y="19050"/>
                    <a:pt x="428625" y="0"/>
                  </a:cubicBezTo>
                  <a:cubicBezTo>
                    <a:pt x="428625" y="0"/>
                    <a:pt x="428625" y="0"/>
                    <a:pt x="428625" y="0"/>
                  </a:cubicBezTo>
                  <a:cubicBezTo>
                    <a:pt x="421957" y="2857"/>
                    <a:pt x="416242" y="5715"/>
                    <a:pt x="409575" y="9525"/>
                  </a:cubicBezTo>
                  <a:cubicBezTo>
                    <a:pt x="385763" y="20955"/>
                    <a:pt x="182880" y="101917"/>
                    <a:pt x="150495" y="111442"/>
                  </a:cubicBezTo>
                  <a:cubicBezTo>
                    <a:pt x="125730" y="119063"/>
                    <a:pt x="100965" y="127635"/>
                    <a:pt x="75247" y="132397"/>
                  </a:cubicBezTo>
                  <a:cubicBezTo>
                    <a:pt x="51435" y="136207"/>
                    <a:pt x="32385" y="138113"/>
                    <a:pt x="8572" y="133350"/>
                  </a:cubicBezTo>
                  <a:cubicBezTo>
                    <a:pt x="5715" y="132397"/>
                    <a:pt x="2857" y="132397"/>
                    <a:pt x="0" y="131445"/>
                  </a:cubicBezTo>
                  <a:cubicBezTo>
                    <a:pt x="0" y="132397"/>
                    <a:pt x="0" y="133350"/>
                    <a:pt x="0" y="134302"/>
                  </a:cubicBezTo>
                  <a:cubicBezTo>
                    <a:pt x="0" y="134302"/>
                    <a:pt x="0" y="135255"/>
                    <a:pt x="0" y="135255"/>
                  </a:cubicBezTo>
                  <a:cubicBezTo>
                    <a:pt x="0" y="136207"/>
                    <a:pt x="0" y="137160"/>
                    <a:pt x="0" y="138113"/>
                  </a:cubicBezTo>
                  <a:cubicBezTo>
                    <a:pt x="0" y="139065"/>
                    <a:pt x="0" y="139065"/>
                    <a:pt x="0" y="140017"/>
                  </a:cubicBezTo>
                  <a:cubicBezTo>
                    <a:pt x="0" y="140970"/>
                    <a:pt x="0" y="140970"/>
                    <a:pt x="0" y="141922"/>
                  </a:cubicBezTo>
                  <a:cubicBezTo>
                    <a:pt x="0" y="142875"/>
                    <a:pt x="0" y="144780"/>
                    <a:pt x="0" y="145732"/>
                  </a:cubicBezTo>
                  <a:cubicBezTo>
                    <a:pt x="952" y="170497"/>
                    <a:pt x="13335" y="190500"/>
                    <a:pt x="30480" y="203835"/>
                  </a:cubicBezTo>
                  <a:cubicBezTo>
                    <a:pt x="35242" y="206692"/>
                    <a:pt x="39052" y="209550"/>
                    <a:pt x="44767" y="212407"/>
                  </a:cubicBezTo>
                  <a:cubicBezTo>
                    <a:pt x="47625" y="213360"/>
                    <a:pt x="49530" y="214313"/>
                    <a:pt x="52388" y="215265"/>
                  </a:cubicBezTo>
                  <a:cubicBezTo>
                    <a:pt x="56197" y="216217"/>
                    <a:pt x="60007" y="217170"/>
                    <a:pt x="64770" y="218122"/>
                  </a:cubicBezTo>
                  <a:cubicBezTo>
                    <a:pt x="67627" y="218122"/>
                    <a:pt x="70485" y="219075"/>
                    <a:pt x="73342" y="219075"/>
                  </a:cubicBezTo>
                  <a:cubicBezTo>
                    <a:pt x="74295" y="219075"/>
                    <a:pt x="76200" y="219075"/>
                    <a:pt x="78105" y="219075"/>
                  </a:cubicBezTo>
                  <a:cubicBezTo>
                    <a:pt x="83820" y="219075"/>
                    <a:pt x="89535" y="218122"/>
                    <a:pt x="96202" y="217170"/>
                  </a:cubicBezTo>
                  <a:cubicBezTo>
                    <a:pt x="125730" y="210502"/>
                    <a:pt x="154305" y="198120"/>
                    <a:pt x="181927" y="185738"/>
                  </a:cubicBezTo>
                  <a:cubicBezTo>
                    <a:pt x="199072" y="178117"/>
                    <a:pt x="215265" y="170497"/>
                    <a:pt x="231457" y="162877"/>
                  </a:cubicBezTo>
                  <a:cubicBezTo>
                    <a:pt x="236220" y="157163"/>
                    <a:pt x="242888" y="154305"/>
                    <a:pt x="249555" y="150495"/>
                  </a:cubicBezTo>
                  <a:close/>
                </a:path>
              </a:pathLst>
            </a:custGeom>
            <a:solidFill>
              <a:srgbClr val="FFFFFF"/>
            </a:solidFill>
            <a:ln w="9525" cap="flat">
              <a:noFill/>
              <a:prstDash val="solid"/>
              <a:miter/>
            </a:ln>
          </p:spPr>
          <p:txBody>
            <a:bodyPr rtlCol="0" anchor="ctr"/>
            <a:lstStyle/>
            <a:p>
              <a:endParaRPr lang="en-US"/>
            </a:p>
          </p:txBody>
        </p:sp>
        <p:sp>
          <p:nvSpPr>
            <p:cNvPr id="133" name="Freeform 327">
              <a:extLst>
                <a:ext uri="{FF2B5EF4-FFF2-40B4-BE49-F238E27FC236}">
                  <a16:creationId xmlns:a16="http://schemas.microsoft.com/office/drawing/2014/main" id="{A29C2392-C572-10CC-F06C-81DB521F3188}"/>
                </a:ext>
              </a:extLst>
            </p:cNvPr>
            <p:cNvSpPr/>
            <p:nvPr/>
          </p:nvSpPr>
          <p:spPr>
            <a:xfrm>
              <a:off x="4002404" y="5359606"/>
              <a:ext cx="537537" cy="223948"/>
            </a:xfrm>
            <a:custGeom>
              <a:avLst/>
              <a:gdLst>
                <a:gd name="connsiteX0" fmla="*/ 5715 w 537537"/>
                <a:gd name="connsiteY0" fmla="*/ 170608 h 223948"/>
                <a:gd name="connsiteX1" fmla="*/ 5715 w 537537"/>
                <a:gd name="connsiteY1" fmla="*/ 170608 h 223948"/>
                <a:gd name="connsiteX2" fmla="*/ 8573 w 537537"/>
                <a:gd name="connsiteY2" fmla="*/ 164893 h 223948"/>
                <a:gd name="connsiteX3" fmla="*/ 9525 w 537537"/>
                <a:gd name="connsiteY3" fmla="*/ 162036 h 223948"/>
                <a:gd name="connsiteX4" fmla="*/ 10478 w 537537"/>
                <a:gd name="connsiteY4" fmla="*/ 160131 h 223948"/>
                <a:gd name="connsiteX5" fmla="*/ 14288 w 537537"/>
                <a:gd name="connsiteY5" fmla="*/ 151558 h 223948"/>
                <a:gd name="connsiteX6" fmla="*/ 160973 w 537537"/>
                <a:gd name="connsiteY6" fmla="*/ 35353 h 223948"/>
                <a:gd name="connsiteX7" fmla="*/ 236220 w 537537"/>
                <a:gd name="connsiteY7" fmla="*/ 21066 h 223948"/>
                <a:gd name="connsiteX8" fmla="*/ 257175 w 537537"/>
                <a:gd name="connsiteY8" fmla="*/ 20113 h 223948"/>
                <a:gd name="connsiteX9" fmla="*/ 259080 w 537537"/>
                <a:gd name="connsiteY9" fmla="*/ 20113 h 223948"/>
                <a:gd name="connsiteX10" fmla="*/ 260033 w 537537"/>
                <a:gd name="connsiteY10" fmla="*/ 20113 h 223948"/>
                <a:gd name="connsiteX11" fmla="*/ 260985 w 537537"/>
                <a:gd name="connsiteY11" fmla="*/ 20113 h 223948"/>
                <a:gd name="connsiteX12" fmla="*/ 465773 w 537537"/>
                <a:gd name="connsiteY12" fmla="*/ 101076 h 223948"/>
                <a:gd name="connsiteX13" fmla="*/ 469583 w 537537"/>
                <a:gd name="connsiteY13" fmla="*/ 104886 h 223948"/>
                <a:gd name="connsiteX14" fmla="*/ 470535 w 537537"/>
                <a:gd name="connsiteY14" fmla="*/ 105838 h 223948"/>
                <a:gd name="connsiteX15" fmla="*/ 473392 w 537537"/>
                <a:gd name="connsiteY15" fmla="*/ 108695 h 223948"/>
                <a:gd name="connsiteX16" fmla="*/ 474345 w 537537"/>
                <a:gd name="connsiteY16" fmla="*/ 110601 h 223948"/>
                <a:gd name="connsiteX17" fmla="*/ 476250 w 537537"/>
                <a:gd name="connsiteY17" fmla="*/ 112506 h 223948"/>
                <a:gd name="connsiteX18" fmla="*/ 476250 w 537537"/>
                <a:gd name="connsiteY18" fmla="*/ 113458 h 223948"/>
                <a:gd name="connsiteX19" fmla="*/ 478155 w 537537"/>
                <a:gd name="connsiteY19" fmla="*/ 115363 h 223948"/>
                <a:gd name="connsiteX20" fmla="*/ 480060 w 537537"/>
                <a:gd name="connsiteY20" fmla="*/ 117268 h 223948"/>
                <a:gd name="connsiteX21" fmla="*/ 481013 w 537537"/>
                <a:gd name="connsiteY21" fmla="*/ 119173 h 223948"/>
                <a:gd name="connsiteX22" fmla="*/ 481965 w 537537"/>
                <a:gd name="connsiteY22" fmla="*/ 120126 h 223948"/>
                <a:gd name="connsiteX23" fmla="*/ 482917 w 537537"/>
                <a:gd name="connsiteY23" fmla="*/ 121078 h 223948"/>
                <a:gd name="connsiteX24" fmla="*/ 483870 w 537537"/>
                <a:gd name="connsiteY24" fmla="*/ 122983 h 223948"/>
                <a:gd name="connsiteX25" fmla="*/ 485775 w 537537"/>
                <a:gd name="connsiteY25" fmla="*/ 124888 h 223948"/>
                <a:gd name="connsiteX26" fmla="*/ 486728 w 537537"/>
                <a:gd name="connsiteY26" fmla="*/ 126793 h 223948"/>
                <a:gd name="connsiteX27" fmla="*/ 488633 w 537537"/>
                <a:gd name="connsiteY27" fmla="*/ 128698 h 223948"/>
                <a:gd name="connsiteX28" fmla="*/ 489585 w 537537"/>
                <a:gd name="connsiteY28" fmla="*/ 130603 h 223948"/>
                <a:gd name="connsiteX29" fmla="*/ 491490 w 537537"/>
                <a:gd name="connsiteY29" fmla="*/ 132508 h 223948"/>
                <a:gd name="connsiteX30" fmla="*/ 492442 w 537537"/>
                <a:gd name="connsiteY30" fmla="*/ 134413 h 223948"/>
                <a:gd name="connsiteX31" fmla="*/ 492442 w 537537"/>
                <a:gd name="connsiteY31" fmla="*/ 135366 h 223948"/>
                <a:gd name="connsiteX32" fmla="*/ 493395 w 537537"/>
                <a:gd name="connsiteY32" fmla="*/ 137270 h 223948"/>
                <a:gd name="connsiteX33" fmla="*/ 494348 w 537537"/>
                <a:gd name="connsiteY33" fmla="*/ 138223 h 223948"/>
                <a:gd name="connsiteX34" fmla="*/ 496253 w 537537"/>
                <a:gd name="connsiteY34" fmla="*/ 141081 h 223948"/>
                <a:gd name="connsiteX35" fmla="*/ 497205 w 537537"/>
                <a:gd name="connsiteY35" fmla="*/ 142033 h 223948"/>
                <a:gd name="connsiteX36" fmla="*/ 501967 w 537537"/>
                <a:gd name="connsiteY36" fmla="*/ 149653 h 223948"/>
                <a:gd name="connsiteX37" fmla="*/ 502920 w 537537"/>
                <a:gd name="connsiteY37" fmla="*/ 150606 h 223948"/>
                <a:gd name="connsiteX38" fmla="*/ 504825 w 537537"/>
                <a:gd name="connsiteY38" fmla="*/ 153463 h 223948"/>
                <a:gd name="connsiteX39" fmla="*/ 505778 w 537537"/>
                <a:gd name="connsiteY39" fmla="*/ 154416 h 223948"/>
                <a:gd name="connsiteX40" fmla="*/ 507683 w 537537"/>
                <a:gd name="connsiteY40" fmla="*/ 157273 h 223948"/>
                <a:gd name="connsiteX41" fmla="*/ 508635 w 537537"/>
                <a:gd name="connsiteY41" fmla="*/ 158226 h 223948"/>
                <a:gd name="connsiteX42" fmla="*/ 510540 w 537537"/>
                <a:gd name="connsiteY42" fmla="*/ 161083 h 223948"/>
                <a:gd name="connsiteX43" fmla="*/ 511492 w 537537"/>
                <a:gd name="connsiteY43" fmla="*/ 162036 h 223948"/>
                <a:gd name="connsiteX44" fmla="*/ 513398 w 537537"/>
                <a:gd name="connsiteY44" fmla="*/ 164893 h 223948"/>
                <a:gd name="connsiteX45" fmla="*/ 514350 w 537537"/>
                <a:gd name="connsiteY45" fmla="*/ 165845 h 223948"/>
                <a:gd name="connsiteX46" fmla="*/ 516255 w 537537"/>
                <a:gd name="connsiteY46" fmla="*/ 168703 h 223948"/>
                <a:gd name="connsiteX47" fmla="*/ 516255 w 537537"/>
                <a:gd name="connsiteY47" fmla="*/ 169656 h 223948"/>
                <a:gd name="connsiteX48" fmla="*/ 518160 w 537537"/>
                <a:gd name="connsiteY48" fmla="*/ 172513 h 223948"/>
                <a:gd name="connsiteX49" fmla="*/ 518160 w 537537"/>
                <a:gd name="connsiteY49" fmla="*/ 173466 h 223948"/>
                <a:gd name="connsiteX50" fmla="*/ 519113 w 537537"/>
                <a:gd name="connsiteY50" fmla="*/ 174418 h 223948"/>
                <a:gd name="connsiteX51" fmla="*/ 520065 w 537537"/>
                <a:gd name="connsiteY51" fmla="*/ 177276 h 223948"/>
                <a:gd name="connsiteX52" fmla="*/ 520065 w 537537"/>
                <a:gd name="connsiteY52" fmla="*/ 177276 h 223948"/>
                <a:gd name="connsiteX53" fmla="*/ 526733 w 537537"/>
                <a:gd name="connsiteY53" fmla="*/ 191563 h 223948"/>
                <a:gd name="connsiteX54" fmla="*/ 537210 w 537537"/>
                <a:gd name="connsiteY54" fmla="*/ 223948 h 223948"/>
                <a:gd name="connsiteX55" fmla="*/ 401003 w 537537"/>
                <a:gd name="connsiteY55" fmla="*/ 29638 h 223948"/>
                <a:gd name="connsiteX56" fmla="*/ 170498 w 537537"/>
                <a:gd name="connsiteY56" fmla="*/ 11541 h 223948"/>
                <a:gd name="connsiteX57" fmla="*/ 2858 w 537537"/>
                <a:gd name="connsiteY57" fmla="*/ 179181 h 223948"/>
                <a:gd name="connsiteX58" fmla="*/ 0 w 537537"/>
                <a:gd name="connsiteY58" fmla="*/ 193468 h 223948"/>
                <a:gd name="connsiteX59" fmla="*/ 4763 w 537537"/>
                <a:gd name="connsiteY59" fmla="*/ 182038 h 223948"/>
                <a:gd name="connsiteX60" fmla="*/ 5715 w 537537"/>
                <a:gd name="connsiteY60" fmla="*/ 170608 h 223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537537" h="223948">
                  <a:moveTo>
                    <a:pt x="5715" y="170608"/>
                  </a:moveTo>
                  <a:cubicBezTo>
                    <a:pt x="5715" y="169656"/>
                    <a:pt x="5715" y="169656"/>
                    <a:pt x="5715" y="170608"/>
                  </a:cubicBezTo>
                  <a:cubicBezTo>
                    <a:pt x="6667" y="168703"/>
                    <a:pt x="7620" y="166798"/>
                    <a:pt x="8573" y="164893"/>
                  </a:cubicBezTo>
                  <a:cubicBezTo>
                    <a:pt x="8573" y="163941"/>
                    <a:pt x="9525" y="162988"/>
                    <a:pt x="9525" y="162036"/>
                  </a:cubicBezTo>
                  <a:cubicBezTo>
                    <a:pt x="9525" y="161083"/>
                    <a:pt x="10478" y="161083"/>
                    <a:pt x="10478" y="160131"/>
                  </a:cubicBezTo>
                  <a:cubicBezTo>
                    <a:pt x="11430" y="157273"/>
                    <a:pt x="13335" y="154416"/>
                    <a:pt x="14288" y="151558"/>
                  </a:cubicBezTo>
                  <a:cubicBezTo>
                    <a:pt x="47625" y="99170"/>
                    <a:pt x="104775" y="56308"/>
                    <a:pt x="160973" y="35353"/>
                  </a:cubicBezTo>
                  <a:cubicBezTo>
                    <a:pt x="183833" y="28686"/>
                    <a:pt x="208598" y="23923"/>
                    <a:pt x="236220" y="21066"/>
                  </a:cubicBezTo>
                  <a:cubicBezTo>
                    <a:pt x="242888" y="20113"/>
                    <a:pt x="249555" y="20113"/>
                    <a:pt x="257175" y="20113"/>
                  </a:cubicBezTo>
                  <a:cubicBezTo>
                    <a:pt x="258128" y="20113"/>
                    <a:pt x="258128" y="20113"/>
                    <a:pt x="259080" y="20113"/>
                  </a:cubicBezTo>
                  <a:cubicBezTo>
                    <a:pt x="259080" y="20113"/>
                    <a:pt x="260033" y="20113"/>
                    <a:pt x="260033" y="20113"/>
                  </a:cubicBezTo>
                  <a:cubicBezTo>
                    <a:pt x="260033" y="20113"/>
                    <a:pt x="260985" y="20113"/>
                    <a:pt x="260985" y="20113"/>
                  </a:cubicBezTo>
                  <a:cubicBezTo>
                    <a:pt x="327660" y="20113"/>
                    <a:pt x="401003" y="40116"/>
                    <a:pt x="465773" y="101076"/>
                  </a:cubicBezTo>
                  <a:cubicBezTo>
                    <a:pt x="466725" y="102028"/>
                    <a:pt x="468630" y="103933"/>
                    <a:pt x="469583" y="104886"/>
                  </a:cubicBezTo>
                  <a:cubicBezTo>
                    <a:pt x="469583" y="104886"/>
                    <a:pt x="470535" y="105838"/>
                    <a:pt x="470535" y="105838"/>
                  </a:cubicBezTo>
                  <a:cubicBezTo>
                    <a:pt x="471488" y="106791"/>
                    <a:pt x="472440" y="107743"/>
                    <a:pt x="473392" y="108695"/>
                  </a:cubicBezTo>
                  <a:cubicBezTo>
                    <a:pt x="473392" y="109648"/>
                    <a:pt x="474345" y="109648"/>
                    <a:pt x="474345" y="110601"/>
                  </a:cubicBezTo>
                  <a:cubicBezTo>
                    <a:pt x="475298" y="111553"/>
                    <a:pt x="475298" y="111553"/>
                    <a:pt x="476250" y="112506"/>
                  </a:cubicBezTo>
                  <a:cubicBezTo>
                    <a:pt x="476250" y="112506"/>
                    <a:pt x="476250" y="112506"/>
                    <a:pt x="476250" y="113458"/>
                  </a:cubicBezTo>
                  <a:cubicBezTo>
                    <a:pt x="477203" y="114411"/>
                    <a:pt x="477203" y="114411"/>
                    <a:pt x="478155" y="115363"/>
                  </a:cubicBezTo>
                  <a:cubicBezTo>
                    <a:pt x="479108" y="116316"/>
                    <a:pt x="479108" y="117268"/>
                    <a:pt x="480060" y="117268"/>
                  </a:cubicBezTo>
                  <a:cubicBezTo>
                    <a:pt x="481013" y="118220"/>
                    <a:pt x="481013" y="118220"/>
                    <a:pt x="481013" y="119173"/>
                  </a:cubicBezTo>
                  <a:cubicBezTo>
                    <a:pt x="481013" y="119173"/>
                    <a:pt x="481965" y="120126"/>
                    <a:pt x="481965" y="120126"/>
                  </a:cubicBezTo>
                  <a:cubicBezTo>
                    <a:pt x="481965" y="120126"/>
                    <a:pt x="482917" y="121078"/>
                    <a:pt x="482917" y="121078"/>
                  </a:cubicBezTo>
                  <a:cubicBezTo>
                    <a:pt x="482917" y="122031"/>
                    <a:pt x="483870" y="122031"/>
                    <a:pt x="483870" y="122983"/>
                  </a:cubicBezTo>
                  <a:cubicBezTo>
                    <a:pt x="484823" y="123936"/>
                    <a:pt x="484823" y="123936"/>
                    <a:pt x="485775" y="124888"/>
                  </a:cubicBezTo>
                  <a:cubicBezTo>
                    <a:pt x="485775" y="125841"/>
                    <a:pt x="486728" y="125841"/>
                    <a:pt x="486728" y="126793"/>
                  </a:cubicBezTo>
                  <a:cubicBezTo>
                    <a:pt x="487680" y="127745"/>
                    <a:pt x="487680" y="127745"/>
                    <a:pt x="488633" y="128698"/>
                  </a:cubicBezTo>
                  <a:cubicBezTo>
                    <a:pt x="488633" y="129651"/>
                    <a:pt x="489585" y="129651"/>
                    <a:pt x="489585" y="130603"/>
                  </a:cubicBezTo>
                  <a:cubicBezTo>
                    <a:pt x="490538" y="131556"/>
                    <a:pt x="490538" y="132508"/>
                    <a:pt x="491490" y="132508"/>
                  </a:cubicBezTo>
                  <a:cubicBezTo>
                    <a:pt x="491490" y="133461"/>
                    <a:pt x="492442" y="133461"/>
                    <a:pt x="492442" y="134413"/>
                  </a:cubicBezTo>
                  <a:cubicBezTo>
                    <a:pt x="492442" y="134413"/>
                    <a:pt x="492442" y="134413"/>
                    <a:pt x="492442" y="135366"/>
                  </a:cubicBezTo>
                  <a:cubicBezTo>
                    <a:pt x="492442" y="136318"/>
                    <a:pt x="493395" y="136318"/>
                    <a:pt x="493395" y="137270"/>
                  </a:cubicBezTo>
                  <a:cubicBezTo>
                    <a:pt x="493395" y="137270"/>
                    <a:pt x="494348" y="138223"/>
                    <a:pt x="494348" y="138223"/>
                  </a:cubicBezTo>
                  <a:cubicBezTo>
                    <a:pt x="495300" y="139176"/>
                    <a:pt x="495300" y="140128"/>
                    <a:pt x="496253" y="141081"/>
                  </a:cubicBezTo>
                  <a:cubicBezTo>
                    <a:pt x="496253" y="141081"/>
                    <a:pt x="496253" y="142033"/>
                    <a:pt x="497205" y="142033"/>
                  </a:cubicBezTo>
                  <a:cubicBezTo>
                    <a:pt x="499110" y="144891"/>
                    <a:pt x="501015" y="146795"/>
                    <a:pt x="501967" y="149653"/>
                  </a:cubicBezTo>
                  <a:cubicBezTo>
                    <a:pt x="501967" y="149653"/>
                    <a:pt x="501967" y="150606"/>
                    <a:pt x="502920" y="150606"/>
                  </a:cubicBezTo>
                  <a:cubicBezTo>
                    <a:pt x="503873" y="151558"/>
                    <a:pt x="503873" y="152511"/>
                    <a:pt x="504825" y="153463"/>
                  </a:cubicBezTo>
                  <a:cubicBezTo>
                    <a:pt x="504825" y="153463"/>
                    <a:pt x="504825" y="154416"/>
                    <a:pt x="505778" y="154416"/>
                  </a:cubicBezTo>
                  <a:cubicBezTo>
                    <a:pt x="506730" y="155368"/>
                    <a:pt x="506730" y="156320"/>
                    <a:pt x="507683" y="157273"/>
                  </a:cubicBezTo>
                  <a:cubicBezTo>
                    <a:pt x="507683" y="157273"/>
                    <a:pt x="507683" y="158226"/>
                    <a:pt x="508635" y="158226"/>
                  </a:cubicBezTo>
                  <a:cubicBezTo>
                    <a:pt x="509588" y="159178"/>
                    <a:pt x="509588" y="160131"/>
                    <a:pt x="510540" y="161083"/>
                  </a:cubicBezTo>
                  <a:cubicBezTo>
                    <a:pt x="510540" y="161083"/>
                    <a:pt x="510540" y="162036"/>
                    <a:pt x="511492" y="162036"/>
                  </a:cubicBezTo>
                  <a:cubicBezTo>
                    <a:pt x="512445" y="162988"/>
                    <a:pt x="512445" y="163941"/>
                    <a:pt x="513398" y="164893"/>
                  </a:cubicBezTo>
                  <a:cubicBezTo>
                    <a:pt x="513398" y="164893"/>
                    <a:pt x="513398" y="165845"/>
                    <a:pt x="514350" y="165845"/>
                  </a:cubicBezTo>
                  <a:cubicBezTo>
                    <a:pt x="515303" y="166798"/>
                    <a:pt x="515303" y="167751"/>
                    <a:pt x="516255" y="168703"/>
                  </a:cubicBezTo>
                  <a:cubicBezTo>
                    <a:pt x="516255" y="168703"/>
                    <a:pt x="516255" y="169656"/>
                    <a:pt x="516255" y="169656"/>
                  </a:cubicBezTo>
                  <a:cubicBezTo>
                    <a:pt x="517208" y="170608"/>
                    <a:pt x="517208" y="171561"/>
                    <a:pt x="518160" y="172513"/>
                  </a:cubicBezTo>
                  <a:cubicBezTo>
                    <a:pt x="518160" y="172513"/>
                    <a:pt x="518160" y="172513"/>
                    <a:pt x="518160" y="173466"/>
                  </a:cubicBezTo>
                  <a:cubicBezTo>
                    <a:pt x="518160" y="173466"/>
                    <a:pt x="518160" y="174418"/>
                    <a:pt x="519113" y="174418"/>
                  </a:cubicBezTo>
                  <a:cubicBezTo>
                    <a:pt x="519113" y="175370"/>
                    <a:pt x="520065" y="176323"/>
                    <a:pt x="520065" y="177276"/>
                  </a:cubicBezTo>
                  <a:cubicBezTo>
                    <a:pt x="520065" y="177276"/>
                    <a:pt x="520065" y="177276"/>
                    <a:pt x="520065" y="177276"/>
                  </a:cubicBezTo>
                  <a:cubicBezTo>
                    <a:pt x="521970" y="182038"/>
                    <a:pt x="524828" y="186801"/>
                    <a:pt x="526733" y="191563"/>
                  </a:cubicBezTo>
                  <a:cubicBezTo>
                    <a:pt x="531495" y="202993"/>
                    <a:pt x="534353" y="213470"/>
                    <a:pt x="537210" y="223948"/>
                  </a:cubicBezTo>
                  <a:cubicBezTo>
                    <a:pt x="539115" y="222043"/>
                    <a:pt x="537210" y="100123"/>
                    <a:pt x="401003" y="29638"/>
                  </a:cubicBezTo>
                  <a:cubicBezTo>
                    <a:pt x="381000" y="22018"/>
                    <a:pt x="257175" y="-19892"/>
                    <a:pt x="170498" y="11541"/>
                  </a:cubicBezTo>
                  <a:cubicBezTo>
                    <a:pt x="17145" y="66786"/>
                    <a:pt x="7620" y="157273"/>
                    <a:pt x="2858" y="179181"/>
                  </a:cubicBezTo>
                  <a:cubicBezTo>
                    <a:pt x="1905" y="183943"/>
                    <a:pt x="953" y="188706"/>
                    <a:pt x="0" y="193468"/>
                  </a:cubicBezTo>
                  <a:cubicBezTo>
                    <a:pt x="1905" y="189658"/>
                    <a:pt x="2858" y="185848"/>
                    <a:pt x="4763" y="182038"/>
                  </a:cubicBezTo>
                  <a:cubicBezTo>
                    <a:pt x="2858" y="175370"/>
                    <a:pt x="3810" y="172513"/>
                    <a:pt x="5715" y="170608"/>
                  </a:cubicBezTo>
                  <a:close/>
                </a:path>
              </a:pathLst>
            </a:custGeom>
            <a:solidFill>
              <a:srgbClr val="FFFFFF"/>
            </a:solidFill>
            <a:ln w="9525" cap="flat">
              <a:noFill/>
              <a:prstDash val="solid"/>
              <a:miter/>
            </a:ln>
          </p:spPr>
          <p:txBody>
            <a:bodyPr rtlCol="0" anchor="ctr"/>
            <a:lstStyle/>
            <a:p>
              <a:endParaRPr lang="en-US"/>
            </a:p>
          </p:txBody>
        </p:sp>
        <p:sp>
          <p:nvSpPr>
            <p:cNvPr id="134" name="Freeform 328">
              <a:extLst>
                <a:ext uri="{FF2B5EF4-FFF2-40B4-BE49-F238E27FC236}">
                  <a16:creationId xmlns:a16="http://schemas.microsoft.com/office/drawing/2014/main" id="{26C92A16-0B6D-F3A6-8B63-E91438400D82}"/>
                </a:ext>
              </a:extLst>
            </p:cNvPr>
            <p:cNvSpPr/>
            <p:nvPr/>
          </p:nvSpPr>
          <p:spPr>
            <a:xfrm>
              <a:off x="3874770" y="5731192"/>
              <a:ext cx="775334" cy="320575"/>
            </a:xfrm>
            <a:custGeom>
              <a:avLst/>
              <a:gdLst>
                <a:gd name="connsiteX0" fmla="*/ 621030 w 775334"/>
                <a:gd name="connsiteY0" fmla="*/ 200025 h 320575"/>
                <a:gd name="connsiteX1" fmla="*/ 526733 w 775334"/>
                <a:gd name="connsiteY1" fmla="*/ 241935 h 320575"/>
                <a:gd name="connsiteX2" fmla="*/ 315277 w 775334"/>
                <a:gd name="connsiteY2" fmla="*/ 248602 h 320575"/>
                <a:gd name="connsiteX3" fmla="*/ 0 w 775334"/>
                <a:gd name="connsiteY3" fmla="*/ 14288 h 320575"/>
                <a:gd name="connsiteX4" fmla="*/ 0 w 775334"/>
                <a:gd name="connsiteY4" fmla="*/ 14288 h 320575"/>
                <a:gd name="connsiteX5" fmla="*/ 1905 w 775334"/>
                <a:gd name="connsiteY5" fmla="*/ 25718 h 320575"/>
                <a:gd name="connsiteX6" fmla="*/ 1905 w 775334"/>
                <a:gd name="connsiteY6" fmla="*/ 27622 h 320575"/>
                <a:gd name="connsiteX7" fmla="*/ 2857 w 775334"/>
                <a:gd name="connsiteY7" fmla="*/ 35243 h 320575"/>
                <a:gd name="connsiteX8" fmla="*/ 3810 w 775334"/>
                <a:gd name="connsiteY8" fmla="*/ 40957 h 320575"/>
                <a:gd name="connsiteX9" fmla="*/ 4763 w 775334"/>
                <a:gd name="connsiteY9" fmla="*/ 44768 h 320575"/>
                <a:gd name="connsiteX10" fmla="*/ 6667 w 775334"/>
                <a:gd name="connsiteY10" fmla="*/ 53340 h 320575"/>
                <a:gd name="connsiteX11" fmla="*/ 7620 w 775334"/>
                <a:gd name="connsiteY11" fmla="*/ 55245 h 320575"/>
                <a:gd name="connsiteX12" fmla="*/ 10477 w 775334"/>
                <a:gd name="connsiteY12" fmla="*/ 64770 h 320575"/>
                <a:gd name="connsiteX13" fmla="*/ 16192 w 775334"/>
                <a:gd name="connsiteY13" fmla="*/ 80963 h 320575"/>
                <a:gd name="connsiteX14" fmla="*/ 25717 w 775334"/>
                <a:gd name="connsiteY14" fmla="*/ 104775 h 320575"/>
                <a:gd name="connsiteX15" fmla="*/ 37147 w 775334"/>
                <a:gd name="connsiteY15" fmla="*/ 126682 h 320575"/>
                <a:gd name="connsiteX16" fmla="*/ 59055 w 775334"/>
                <a:gd name="connsiteY16" fmla="*/ 160020 h 320575"/>
                <a:gd name="connsiteX17" fmla="*/ 68580 w 775334"/>
                <a:gd name="connsiteY17" fmla="*/ 172402 h 320575"/>
                <a:gd name="connsiteX18" fmla="*/ 79058 w 775334"/>
                <a:gd name="connsiteY18" fmla="*/ 183832 h 320575"/>
                <a:gd name="connsiteX19" fmla="*/ 89535 w 775334"/>
                <a:gd name="connsiteY19" fmla="*/ 195263 h 320575"/>
                <a:gd name="connsiteX20" fmla="*/ 100965 w 775334"/>
                <a:gd name="connsiteY20" fmla="*/ 205740 h 320575"/>
                <a:gd name="connsiteX21" fmla="*/ 112395 w 775334"/>
                <a:gd name="connsiteY21" fmla="*/ 215265 h 320575"/>
                <a:gd name="connsiteX22" fmla="*/ 118110 w 775334"/>
                <a:gd name="connsiteY22" fmla="*/ 220027 h 320575"/>
                <a:gd name="connsiteX23" fmla="*/ 129540 w 775334"/>
                <a:gd name="connsiteY23" fmla="*/ 229552 h 320575"/>
                <a:gd name="connsiteX24" fmla="*/ 147638 w 775334"/>
                <a:gd name="connsiteY24" fmla="*/ 241935 h 320575"/>
                <a:gd name="connsiteX25" fmla="*/ 160020 w 775334"/>
                <a:gd name="connsiteY25" fmla="*/ 249555 h 320575"/>
                <a:gd name="connsiteX26" fmla="*/ 178117 w 775334"/>
                <a:gd name="connsiteY26" fmla="*/ 260032 h 320575"/>
                <a:gd name="connsiteX27" fmla="*/ 190500 w 775334"/>
                <a:gd name="connsiteY27" fmla="*/ 266700 h 320575"/>
                <a:gd name="connsiteX28" fmla="*/ 196215 w 775334"/>
                <a:gd name="connsiteY28" fmla="*/ 269557 h 320575"/>
                <a:gd name="connsiteX29" fmla="*/ 205740 w 775334"/>
                <a:gd name="connsiteY29" fmla="*/ 274320 h 320575"/>
                <a:gd name="connsiteX30" fmla="*/ 213360 w 775334"/>
                <a:gd name="connsiteY30" fmla="*/ 278130 h 320575"/>
                <a:gd name="connsiteX31" fmla="*/ 230505 w 775334"/>
                <a:gd name="connsiteY31" fmla="*/ 285750 h 320575"/>
                <a:gd name="connsiteX32" fmla="*/ 240983 w 775334"/>
                <a:gd name="connsiteY32" fmla="*/ 290513 h 320575"/>
                <a:gd name="connsiteX33" fmla="*/ 251460 w 775334"/>
                <a:gd name="connsiteY33" fmla="*/ 294322 h 320575"/>
                <a:gd name="connsiteX34" fmla="*/ 260033 w 775334"/>
                <a:gd name="connsiteY34" fmla="*/ 297180 h 320575"/>
                <a:gd name="connsiteX35" fmla="*/ 279083 w 775334"/>
                <a:gd name="connsiteY35" fmla="*/ 303847 h 320575"/>
                <a:gd name="connsiteX36" fmla="*/ 286702 w 775334"/>
                <a:gd name="connsiteY36" fmla="*/ 306705 h 320575"/>
                <a:gd name="connsiteX37" fmla="*/ 294322 w 775334"/>
                <a:gd name="connsiteY37" fmla="*/ 308610 h 320575"/>
                <a:gd name="connsiteX38" fmla="*/ 297180 w 775334"/>
                <a:gd name="connsiteY38" fmla="*/ 309563 h 320575"/>
                <a:gd name="connsiteX39" fmla="*/ 302895 w 775334"/>
                <a:gd name="connsiteY39" fmla="*/ 311468 h 320575"/>
                <a:gd name="connsiteX40" fmla="*/ 312420 w 775334"/>
                <a:gd name="connsiteY40" fmla="*/ 313372 h 320575"/>
                <a:gd name="connsiteX41" fmla="*/ 469583 w 775334"/>
                <a:gd name="connsiteY41" fmla="*/ 310515 h 320575"/>
                <a:gd name="connsiteX42" fmla="*/ 484822 w 775334"/>
                <a:gd name="connsiteY42" fmla="*/ 306705 h 320575"/>
                <a:gd name="connsiteX43" fmla="*/ 612458 w 775334"/>
                <a:gd name="connsiteY43" fmla="*/ 255270 h 320575"/>
                <a:gd name="connsiteX44" fmla="*/ 640080 w 775334"/>
                <a:gd name="connsiteY44" fmla="*/ 237172 h 320575"/>
                <a:gd name="connsiteX45" fmla="*/ 665797 w 775334"/>
                <a:gd name="connsiteY45" fmla="*/ 217170 h 320575"/>
                <a:gd name="connsiteX46" fmla="*/ 678180 w 775334"/>
                <a:gd name="connsiteY46" fmla="*/ 205740 h 320575"/>
                <a:gd name="connsiteX47" fmla="*/ 689610 w 775334"/>
                <a:gd name="connsiteY47" fmla="*/ 194310 h 320575"/>
                <a:gd name="connsiteX48" fmla="*/ 736283 w 775334"/>
                <a:gd name="connsiteY48" fmla="*/ 127635 h 320575"/>
                <a:gd name="connsiteX49" fmla="*/ 736283 w 775334"/>
                <a:gd name="connsiteY49" fmla="*/ 127635 h 320575"/>
                <a:gd name="connsiteX50" fmla="*/ 740093 w 775334"/>
                <a:gd name="connsiteY50" fmla="*/ 120968 h 320575"/>
                <a:gd name="connsiteX51" fmla="*/ 741045 w 775334"/>
                <a:gd name="connsiteY51" fmla="*/ 119063 h 320575"/>
                <a:gd name="connsiteX52" fmla="*/ 743902 w 775334"/>
                <a:gd name="connsiteY52" fmla="*/ 113347 h 320575"/>
                <a:gd name="connsiteX53" fmla="*/ 744855 w 775334"/>
                <a:gd name="connsiteY53" fmla="*/ 112395 h 320575"/>
                <a:gd name="connsiteX54" fmla="*/ 747713 w 775334"/>
                <a:gd name="connsiteY54" fmla="*/ 105727 h 320575"/>
                <a:gd name="connsiteX55" fmla="*/ 748665 w 775334"/>
                <a:gd name="connsiteY55" fmla="*/ 103822 h 320575"/>
                <a:gd name="connsiteX56" fmla="*/ 750570 w 775334"/>
                <a:gd name="connsiteY56" fmla="*/ 98107 h 320575"/>
                <a:gd name="connsiteX57" fmla="*/ 751522 w 775334"/>
                <a:gd name="connsiteY57" fmla="*/ 96202 h 320575"/>
                <a:gd name="connsiteX58" fmla="*/ 754380 w 775334"/>
                <a:gd name="connsiteY58" fmla="*/ 89535 h 320575"/>
                <a:gd name="connsiteX59" fmla="*/ 754380 w 775334"/>
                <a:gd name="connsiteY59" fmla="*/ 88582 h 320575"/>
                <a:gd name="connsiteX60" fmla="*/ 756285 w 775334"/>
                <a:gd name="connsiteY60" fmla="*/ 82868 h 320575"/>
                <a:gd name="connsiteX61" fmla="*/ 757238 w 775334"/>
                <a:gd name="connsiteY61" fmla="*/ 80963 h 320575"/>
                <a:gd name="connsiteX62" fmla="*/ 762000 w 775334"/>
                <a:gd name="connsiteY62" fmla="*/ 66675 h 320575"/>
                <a:gd name="connsiteX63" fmla="*/ 762952 w 775334"/>
                <a:gd name="connsiteY63" fmla="*/ 64770 h 320575"/>
                <a:gd name="connsiteX64" fmla="*/ 764858 w 775334"/>
                <a:gd name="connsiteY64" fmla="*/ 58102 h 320575"/>
                <a:gd name="connsiteX65" fmla="*/ 764858 w 775334"/>
                <a:gd name="connsiteY65" fmla="*/ 57150 h 320575"/>
                <a:gd name="connsiteX66" fmla="*/ 766763 w 775334"/>
                <a:gd name="connsiteY66" fmla="*/ 49530 h 320575"/>
                <a:gd name="connsiteX67" fmla="*/ 766763 w 775334"/>
                <a:gd name="connsiteY67" fmla="*/ 48577 h 320575"/>
                <a:gd name="connsiteX68" fmla="*/ 768668 w 775334"/>
                <a:gd name="connsiteY68" fmla="*/ 41910 h 320575"/>
                <a:gd name="connsiteX69" fmla="*/ 768668 w 775334"/>
                <a:gd name="connsiteY69" fmla="*/ 40957 h 320575"/>
                <a:gd name="connsiteX70" fmla="*/ 770572 w 775334"/>
                <a:gd name="connsiteY70" fmla="*/ 33338 h 320575"/>
                <a:gd name="connsiteX71" fmla="*/ 770572 w 775334"/>
                <a:gd name="connsiteY71" fmla="*/ 32385 h 320575"/>
                <a:gd name="connsiteX72" fmla="*/ 771525 w 775334"/>
                <a:gd name="connsiteY72" fmla="*/ 24765 h 320575"/>
                <a:gd name="connsiteX73" fmla="*/ 771525 w 775334"/>
                <a:gd name="connsiteY73" fmla="*/ 23813 h 320575"/>
                <a:gd name="connsiteX74" fmla="*/ 774383 w 775334"/>
                <a:gd name="connsiteY74" fmla="*/ 8572 h 320575"/>
                <a:gd name="connsiteX75" fmla="*/ 774383 w 775334"/>
                <a:gd name="connsiteY75" fmla="*/ 7620 h 320575"/>
                <a:gd name="connsiteX76" fmla="*/ 775335 w 775334"/>
                <a:gd name="connsiteY76" fmla="*/ 0 h 320575"/>
                <a:gd name="connsiteX77" fmla="*/ 775335 w 775334"/>
                <a:gd name="connsiteY77" fmla="*/ 0 h 320575"/>
                <a:gd name="connsiteX78" fmla="*/ 621030 w 775334"/>
                <a:gd name="connsiteY78" fmla="*/ 200025 h 32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Lst>
              <a:rect l="l" t="t" r="r" b="b"/>
              <a:pathLst>
                <a:path w="775334" h="320575">
                  <a:moveTo>
                    <a:pt x="621030" y="200025"/>
                  </a:moveTo>
                  <a:cubicBezTo>
                    <a:pt x="592455" y="219075"/>
                    <a:pt x="560070" y="232410"/>
                    <a:pt x="526733" y="241935"/>
                  </a:cubicBezTo>
                  <a:cubicBezTo>
                    <a:pt x="458152" y="261938"/>
                    <a:pt x="384810" y="261938"/>
                    <a:pt x="315277" y="248602"/>
                  </a:cubicBezTo>
                  <a:cubicBezTo>
                    <a:pt x="280035" y="241935"/>
                    <a:pt x="117158" y="221932"/>
                    <a:pt x="0" y="14288"/>
                  </a:cubicBezTo>
                  <a:cubicBezTo>
                    <a:pt x="0" y="14288"/>
                    <a:pt x="0" y="14288"/>
                    <a:pt x="0" y="14288"/>
                  </a:cubicBezTo>
                  <a:cubicBezTo>
                    <a:pt x="952" y="18097"/>
                    <a:pt x="952" y="21907"/>
                    <a:pt x="1905" y="25718"/>
                  </a:cubicBezTo>
                  <a:cubicBezTo>
                    <a:pt x="1905" y="26670"/>
                    <a:pt x="1905" y="26670"/>
                    <a:pt x="1905" y="27622"/>
                  </a:cubicBezTo>
                  <a:cubicBezTo>
                    <a:pt x="1905" y="30480"/>
                    <a:pt x="2857" y="32385"/>
                    <a:pt x="2857" y="35243"/>
                  </a:cubicBezTo>
                  <a:cubicBezTo>
                    <a:pt x="2857" y="37147"/>
                    <a:pt x="3810" y="39052"/>
                    <a:pt x="3810" y="40957"/>
                  </a:cubicBezTo>
                  <a:cubicBezTo>
                    <a:pt x="3810" y="41910"/>
                    <a:pt x="4763" y="43815"/>
                    <a:pt x="4763" y="44768"/>
                  </a:cubicBezTo>
                  <a:cubicBezTo>
                    <a:pt x="5715" y="47625"/>
                    <a:pt x="5715" y="50482"/>
                    <a:pt x="6667" y="53340"/>
                  </a:cubicBezTo>
                  <a:cubicBezTo>
                    <a:pt x="6667" y="54293"/>
                    <a:pt x="6667" y="54293"/>
                    <a:pt x="7620" y="55245"/>
                  </a:cubicBezTo>
                  <a:cubicBezTo>
                    <a:pt x="8572" y="58102"/>
                    <a:pt x="9525" y="61913"/>
                    <a:pt x="10477" y="64770"/>
                  </a:cubicBezTo>
                  <a:cubicBezTo>
                    <a:pt x="12382" y="70485"/>
                    <a:pt x="14288" y="76200"/>
                    <a:pt x="16192" y="80963"/>
                  </a:cubicBezTo>
                  <a:cubicBezTo>
                    <a:pt x="19050" y="89535"/>
                    <a:pt x="21907" y="97155"/>
                    <a:pt x="25717" y="104775"/>
                  </a:cubicBezTo>
                  <a:cubicBezTo>
                    <a:pt x="29527" y="112395"/>
                    <a:pt x="33338" y="120015"/>
                    <a:pt x="37147" y="126682"/>
                  </a:cubicBezTo>
                  <a:cubicBezTo>
                    <a:pt x="43815" y="138113"/>
                    <a:pt x="51435" y="149543"/>
                    <a:pt x="59055" y="160020"/>
                  </a:cubicBezTo>
                  <a:cubicBezTo>
                    <a:pt x="61913" y="163830"/>
                    <a:pt x="65722" y="168593"/>
                    <a:pt x="68580" y="172402"/>
                  </a:cubicBezTo>
                  <a:cubicBezTo>
                    <a:pt x="71438" y="176213"/>
                    <a:pt x="75247" y="180022"/>
                    <a:pt x="79058" y="183832"/>
                  </a:cubicBezTo>
                  <a:cubicBezTo>
                    <a:pt x="82867" y="187643"/>
                    <a:pt x="86677" y="191452"/>
                    <a:pt x="89535" y="195263"/>
                  </a:cubicBezTo>
                  <a:cubicBezTo>
                    <a:pt x="93345" y="199072"/>
                    <a:pt x="97155" y="201930"/>
                    <a:pt x="100965" y="205740"/>
                  </a:cubicBezTo>
                  <a:cubicBezTo>
                    <a:pt x="104775" y="209550"/>
                    <a:pt x="108585" y="212407"/>
                    <a:pt x="112395" y="215265"/>
                  </a:cubicBezTo>
                  <a:cubicBezTo>
                    <a:pt x="114300" y="217170"/>
                    <a:pt x="116205" y="218122"/>
                    <a:pt x="118110" y="220027"/>
                  </a:cubicBezTo>
                  <a:cubicBezTo>
                    <a:pt x="121920" y="222885"/>
                    <a:pt x="125730" y="225743"/>
                    <a:pt x="129540" y="229552"/>
                  </a:cubicBezTo>
                  <a:cubicBezTo>
                    <a:pt x="135255" y="234315"/>
                    <a:pt x="141922" y="238125"/>
                    <a:pt x="147638" y="241935"/>
                  </a:cubicBezTo>
                  <a:cubicBezTo>
                    <a:pt x="151447" y="244793"/>
                    <a:pt x="155258" y="247650"/>
                    <a:pt x="160020" y="249555"/>
                  </a:cubicBezTo>
                  <a:cubicBezTo>
                    <a:pt x="165735" y="253365"/>
                    <a:pt x="172402" y="257175"/>
                    <a:pt x="178117" y="260032"/>
                  </a:cubicBezTo>
                  <a:cubicBezTo>
                    <a:pt x="181927" y="261938"/>
                    <a:pt x="185738" y="264795"/>
                    <a:pt x="190500" y="266700"/>
                  </a:cubicBezTo>
                  <a:cubicBezTo>
                    <a:pt x="192405" y="267652"/>
                    <a:pt x="194310" y="268605"/>
                    <a:pt x="196215" y="269557"/>
                  </a:cubicBezTo>
                  <a:cubicBezTo>
                    <a:pt x="199072" y="271463"/>
                    <a:pt x="202883" y="272415"/>
                    <a:pt x="205740" y="274320"/>
                  </a:cubicBezTo>
                  <a:cubicBezTo>
                    <a:pt x="208597" y="275272"/>
                    <a:pt x="210502" y="277177"/>
                    <a:pt x="213360" y="278130"/>
                  </a:cubicBezTo>
                  <a:cubicBezTo>
                    <a:pt x="219075" y="280988"/>
                    <a:pt x="224790" y="282893"/>
                    <a:pt x="230505" y="285750"/>
                  </a:cubicBezTo>
                  <a:cubicBezTo>
                    <a:pt x="234315" y="287655"/>
                    <a:pt x="238125" y="288607"/>
                    <a:pt x="240983" y="290513"/>
                  </a:cubicBezTo>
                  <a:cubicBezTo>
                    <a:pt x="244792" y="291465"/>
                    <a:pt x="247650" y="293370"/>
                    <a:pt x="251460" y="294322"/>
                  </a:cubicBezTo>
                  <a:cubicBezTo>
                    <a:pt x="254317" y="295275"/>
                    <a:pt x="257175" y="296227"/>
                    <a:pt x="260033" y="297180"/>
                  </a:cubicBezTo>
                  <a:cubicBezTo>
                    <a:pt x="266700" y="300038"/>
                    <a:pt x="273367" y="301943"/>
                    <a:pt x="279083" y="303847"/>
                  </a:cubicBezTo>
                  <a:cubicBezTo>
                    <a:pt x="281940" y="304800"/>
                    <a:pt x="284797" y="305752"/>
                    <a:pt x="286702" y="306705"/>
                  </a:cubicBezTo>
                  <a:cubicBezTo>
                    <a:pt x="289560" y="307657"/>
                    <a:pt x="291465" y="307657"/>
                    <a:pt x="294322" y="308610"/>
                  </a:cubicBezTo>
                  <a:cubicBezTo>
                    <a:pt x="295275" y="308610"/>
                    <a:pt x="296227" y="309563"/>
                    <a:pt x="297180" y="309563"/>
                  </a:cubicBezTo>
                  <a:cubicBezTo>
                    <a:pt x="299085" y="310515"/>
                    <a:pt x="300990" y="310515"/>
                    <a:pt x="302895" y="311468"/>
                  </a:cubicBezTo>
                  <a:cubicBezTo>
                    <a:pt x="306705" y="312420"/>
                    <a:pt x="309563" y="313372"/>
                    <a:pt x="312420" y="313372"/>
                  </a:cubicBezTo>
                  <a:cubicBezTo>
                    <a:pt x="354330" y="323850"/>
                    <a:pt x="411480" y="322897"/>
                    <a:pt x="469583" y="310515"/>
                  </a:cubicBezTo>
                  <a:cubicBezTo>
                    <a:pt x="474345" y="309563"/>
                    <a:pt x="480060" y="308610"/>
                    <a:pt x="484822" y="306705"/>
                  </a:cubicBezTo>
                  <a:cubicBezTo>
                    <a:pt x="528638" y="296227"/>
                    <a:pt x="572452" y="279082"/>
                    <a:pt x="612458" y="255270"/>
                  </a:cubicBezTo>
                  <a:cubicBezTo>
                    <a:pt x="621983" y="249555"/>
                    <a:pt x="631508" y="243840"/>
                    <a:pt x="640080" y="237172"/>
                  </a:cubicBezTo>
                  <a:cubicBezTo>
                    <a:pt x="648652" y="230505"/>
                    <a:pt x="657225" y="223838"/>
                    <a:pt x="665797" y="217170"/>
                  </a:cubicBezTo>
                  <a:cubicBezTo>
                    <a:pt x="669608" y="213360"/>
                    <a:pt x="674370" y="209550"/>
                    <a:pt x="678180" y="205740"/>
                  </a:cubicBezTo>
                  <a:cubicBezTo>
                    <a:pt x="681990" y="201930"/>
                    <a:pt x="685800" y="198120"/>
                    <a:pt x="689610" y="194310"/>
                  </a:cubicBezTo>
                  <a:cubicBezTo>
                    <a:pt x="708660" y="174307"/>
                    <a:pt x="723900" y="152400"/>
                    <a:pt x="736283" y="127635"/>
                  </a:cubicBezTo>
                  <a:cubicBezTo>
                    <a:pt x="736283" y="127635"/>
                    <a:pt x="736283" y="127635"/>
                    <a:pt x="736283" y="127635"/>
                  </a:cubicBezTo>
                  <a:cubicBezTo>
                    <a:pt x="737235" y="125730"/>
                    <a:pt x="738188" y="122872"/>
                    <a:pt x="740093" y="120968"/>
                  </a:cubicBezTo>
                  <a:cubicBezTo>
                    <a:pt x="740093" y="120015"/>
                    <a:pt x="741045" y="120015"/>
                    <a:pt x="741045" y="119063"/>
                  </a:cubicBezTo>
                  <a:cubicBezTo>
                    <a:pt x="741997" y="117157"/>
                    <a:pt x="742950" y="115252"/>
                    <a:pt x="743902" y="113347"/>
                  </a:cubicBezTo>
                  <a:cubicBezTo>
                    <a:pt x="743902" y="113347"/>
                    <a:pt x="743902" y="112395"/>
                    <a:pt x="744855" y="112395"/>
                  </a:cubicBezTo>
                  <a:cubicBezTo>
                    <a:pt x="745808" y="110490"/>
                    <a:pt x="746760" y="107632"/>
                    <a:pt x="747713" y="105727"/>
                  </a:cubicBezTo>
                  <a:cubicBezTo>
                    <a:pt x="747713" y="104775"/>
                    <a:pt x="748665" y="104775"/>
                    <a:pt x="748665" y="103822"/>
                  </a:cubicBezTo>
                  <a:cubicBezTo>
                    <a:pt x="749618" y="101918"/>
                    <a:pt x="750570" y="100013"/>
                    <a:pt x="750570" y="98107"/>
                  </a:cubicBezTo>
                  <a:cubicBezTo>
                    <a:pt x="750570" y="97155"/>
                    <a:pt x="750570" y="97155"/>
                    <a:pt x="751522" y="96202"/>
                  </a:cubicBezTo>
                  <a:cubicBezTo>
                    <a:pt x="752475" y="94297"/>
                    <a:pt x="753427" y="91440"/>
                    <a:pt x="754380" y="89535"/>
                  </a:cubicBezTo>
                  <a:cubicBezTo>
                    <a:pt x="754380" y="89535"/>
                    <a:pt x="754380" y="88582"/>
                    <a:pt x="754380" y="88582"/>
                  </a:cubicBezTo>
                  <a:cubicBezTo>
                    <a:pt x="755333" y="86677"/>
                    <a:pt x="756285" y="84772"/>
                    <a:pt x="756285" y="82868"/>
                  </a:cubicBezTo>
                  <a:cubicBezTo>
                    <a:pt x="756285" y="81915"/>
                    <a:pt x="756285" y="81915"/>
                    <a:pt x="757238" y="80963"/>
                  </a:cubicBezTo>
                  <a:cubicBezTo>
                    <a:pt x="759143" y="76200"/>
                    <a:pt x="760095" y="71438"/>
                    <a:pt x="762000" y="66675"/>
                  </a:cubicBezTo>
                  <a:cubicBezTo>
                    <a:pt x="762000" y="65722"/>
                    <a:pt x="762000" y="65722"/>
                    <a:pt x="762952" y="64770"/>
                  </a:cubicBezTo>
                  <a:cubicBezTo>
                    <a:pt x="763905" y="62865"/>
                    <a:pt x="763905" y="60007"/>
                    <a:pt x="764858" y="58102"/>
                  </a:cubicBezTo>
                  <a:cubicBezTo>
                    <a:pt x="764858" y="58102"/>
                    <a:pt x="764858" y="58102"/>
                    <a:pt x="764858" y="57150"/>
                  </a:cubicBezTo>
                  <a:cubicBezTo>
                    <a:pt x="765810" y="54293"/>
                    <a:pt x="765810" y="52388"/>
                    <a:pt x="766763" y="49530"/>
                  </a:cubicBezTo>
                  <a:cubicBezTo>
                    <a:pt x="766763" y="49530"/>
                    <a:pt x="766763" y="48577"/>
                    <a:pt x="766763" y="48577"/>
                  </a:cubicBezTo>
                  <a:cubicBezTo>
                    <a:pt x="767715" y="46672"/>
                    <a:pt x="767715" y="43815"/>
                    <a:pt x="768668" y="41910"/>
                  </a:cubicBezTo>
                  <a:cubicBezTo>
                    <a:pt x="768668" y="41910"/>
                    <a:pt x="768668" y="40957"/>
                    <a:pt x="768668" y="40957"/>
                  </a:cubicBezTo>
                  <a:cubicBezTo>
                    <a:pt x="769620" y="38100"/>
                    <a:pt x="769620" y="36195"/>
                    <a:pt x="770572" y="33338"/>
                  </a:cubicBezTo>
                  <a:cubicBezTo>
                    <a:pt x="770572" y="33338"/>
                    <a:pt x="770572" y="33338"/>
                    <a:pt x="770572" y="32385"/>
                  </a:cubicBezTo>
                  <a:cubicBezTo>
                    <a:pt x="771525" y="30480"/>
                    <a:pt x="771525" y="27622"/>
                    <a:pt x="771525" y="24765"/>
                  </a:cubicBezTo>
                  <a:cubicBezTo>
                    <a:pt x="771525" y="24765"/>
                    <a:pt x="771525" y="23813"/>
                    <a:pt x="771525" y="23813"/>
                  </a:cubicBezTo>
                  <a:cubicBezTo>
                    <a:pt x="772477" y="19050"/>
                    <a:pt x="773430" y="13335"/>
                    <a:pt x="774383" y="8572"/>
                  </a:cubicBezTo>
                  <a:cubicBezTo>
                    <a:pt x="774383" y="8572"/>
                    <a:pt x="774383" y="7620"/>
                    <a:pt x="774383" y="7620"/>
                  </a:cubicBezTo>
                  <a:cubicBezTo>
                    <a:pt x="774383" y="4763"/>
                    <a:pt x="775335" y="2857"/>
                    <a:pt x="775335" y="0"/>
                  </a:cubicBezTo>
                  <a:cubicBezTo>
                    <a:pt x="775335" y="0"/>
                    <a:pt x="775335" y="0"/>
                    <a:pt x="775335" y="0"/>
                  </a:cubicBezTo>
                  <a:cubicBezTo>
                    <a:pt x="737235" y="100965"/>
                    <a:pt x="654368" y="178118"/>
                    <a:pt x="621030" y="200025"/>
                  </a:cubicBezTo>
                  <a:close/>
                </a:path>
              </a:pathLst>
            </a:custGeom>
            <a:solidFill>
              <a:srgbClr val="FFFFFF"/>
            </a:solidFill>
            <a:ln w="9525" cap="flat">
              <a:noFill/>
              <a:prstDash val="solid"/>
              <a:miter/>
            </a:ln>
          </p:spPr>
          <p:txBody>
            <a:bodyPr rtlCol="0" anchor="ctr"/>
            <a:lstStyle/>
            <a:p>
              <a:endParaRPr lang="en-US"/>
            </a:p>
          </p:txBody>
        </p:sp>
        <p:sp>
          <p:nvSpPr>
            <p:cNvPr id="135" name="Freeform 329">
              <a:extLst>
                <a:ext uri="{FF2B5EF4-FFF2-40B4-BE49-F238E27FC236}">
                  <a16:creationId xmlns:a16="http://schemas.microsoft.com/office/drawing/2014/main" id="{B4128BFC-1000-624C-EBEF-3207942F49EA}"/>
                </a:ext>
              </a:extLst>
            </p:cNvPr>
            <p:cNvSpPr/>
            <p:nvPr/>
          </p:nvSpPr>
          <p:spPr>
            <a:xfrm>
              <a:off x="3447756" y="5270917"/>
              <a:ext cx="1457835" cy="831324"/>
            </a:xfrm>
            <a:custGeom>
              <a:avLst/>
              <a:gdLst>
                <a:gd name="connsiteX0" fmla="*/ 432729 w 1457835"/>
                <a:gd name="connsiteY0" fmla="*/ 696495 h 831324"/>
                <a:gd name="connsiteX1" fmla="*/ 489879 w 1457835"/>
                <a:gd name="connsiteY1" fmla="*/ 683159 h 831324"/>
                <a:gd name="connsiteX2" fmla="*/ 526074 w 1457835"/>
                <a:gd name="connsiteY2" fmla="*/ 694589 h 831324"/>
                <a:gd name="connsiteX3" fmla="*/ 555601 w 1457835"/>
                <a:gd name="connsiteY3" fmla="*/ 716497 h 831324"/>
                <a:gd name="connsiteX4" fmla="*/ 702286 w 1457835"/>
                <a:gd name="connsiteY4" fmla="*/ 784125 h 831324"/>
                <a:gd name="connsiteX5" fmla="*/ 1159486 w 1457835"/>
                <a:gd name="connsiteY5" fmla="*/ 641250 h 831324"/>
                <a:gd name="connsiteX6" fmla="*/ 1156629 w 1457835"/>
                <a:gd name="connsiteY6" fmla="*/ 673634 h 831324"/>
                <a:gd name="connsiteX7" fmla="*/ 1144246 w 1457835"/>
                <a:gd name="connsiteY7" fmla="*/ 755550 h 831324"/>
                <a:gd name="connsiteX8" fmla="*/ 1163296 w 1457835"/>
                <a:gd name="connsiteY8" fmla="*/ 779362 h 831324"/>
                <a:gd name="connsiteX9" fmla="*/ 1211874 w 1457835"/>
                <a:gd name="connsiteY9" fmla="*/ 784125 h 831324"/>
                <a:gd name="connsiteX10" fmla="*/ 1263309 w 1457835"/>
                <a:gd name="connsiteY10" fmla="*/ 740309 h 831324"/>
                <a:gd name="connsiteX11" fmla="*/ 1278549 w 1457835"/>
                <a:gd name="connsiteY11" fmla="*/ 610770 h 831324"/>
                <a:gd name="connsiteX12" fmla="*/ 1289979 w 1457835"/>
                <a:gd name="connsiteY12" fmla="*/ 543142 h 831324"/>
                <a:gd name="connsiteX13" fmla="*/ 1298551 w 1457835"/>
                <a:gd name="connsiteY13" fmla="*/ 532664 h 831324"/>
                <a:gd name="connsiteX14" fmla="*/ 1315696 w 1457835"/>
                <a:gd name="connsiteY14" fmla="*/ 541237 h 831324"/>
                <a:gd name="connsiteX15" fmla="*/ 1338556 w 1457835"/>
                <a:gd name="connsiteY15" fmla="*/ 657442 h 831324"/>
                <a:gd name="connsiteX16" fmla="*/ 1352844 w 1457835"/>
                <a:gd name="connsiteY16" fmla="*/ 766027 h 831324"/>
                <a:gd name="connsiteX17" fmla="*/ 1366179 w 1457835"/>
                <a:gd name="connsiteY17" fmla="*/ 784125 h 831324"/>
                <a:gd name="connsiteX18" fmla="*/ 1419519 w 1457835"/>
                <a:gd name="connsiteY18" fmla="*/ 785077 h 831324"/>
                <a:gd name="connsiteX19" fmla="*/ 1457619 w 1457835"/>
                <a:gd name="connsiteY19" fmla="*/ 734595 h 831324"/>
                <a:gd name="connsiteX20" fmla="*/ 1446189 w 1457835"/>
                <a:gd name="connsiteY20" fmla="*/ 644107 h 831324"/>
                <a:gd name="connsiteX21" fmla="*/ 1428091 w 1457835"/>
                <a:gd name="connsiteY21" fmla="*/ 523139 h 831324"/>
                <a:gd name="connsiteX22" fmla="*/ 1405231 w 1457835"/>
                <a:gd name="connsiteY22" fmla="*/ 387884 h 831324"/>
                <a:gd name="connsiteX23" fmla="*/ 1335699 w 1457835"/>
                <a:gd name="connsiteY23" fmla="*/ 296445 h 831324"/>
                <a:gd name="connsiteX24" fmla="*/ 1269976 w 1457835"/>
                <a:gd name="connsiteY24" fmla="*/ 259297 h 831324"/>
                <a:gd name="connsiteX25" fmla="*/ 1246164 w 1457835"/>
                <a:gd name="connsiteY25" fmla="*/ 235484 h 831324"/>
                <a:gd name="connsiteX26" fmla="*/ 1220446 w 1457835"/>
                <a:gd name="connsiteY26" fmla="*/ 169762 h 831324"/>
                <a:gd name="connsiteX27" fmla="*/ 1165201 w 1457835"/>
                <a:gd name="connsiteY27" fmla="*/ 122137 h 831324"/>
                <a:gd name="connsiteX28" fmla="*/ 1139484 w 1457835"/>
                <a:gd name="connsiteY28" fmla="*/ 116422 h 831324"/>
                <a:gd name="connsiteX29" fmla="*/ 818491 w 1457835"/>
                <a:gd name="connsiteY29" fmla="*/ 217 h 831324"/>
                <a:gd name="connsiteX30" fmla="*/ 607989 w 1457835"/>
                <a:gd name="connsiteY30" fmla="*/ 47842 h 831324"/>
                <a:gd name="connsiteX31" fmla="*/ 474639 w 1457835"/>
                <a:gd name="connsiteY31" fmla="*/ 159284 h 831324"/>
                <a:gd name="connsiteX32" fmla="*/ 399391 w 1457835"/>
                <a:gd name="connsiteY32" fmla="*/ 419317 h 831324"/>
                <a:gd name="connsiteX33" fmla="*/ 334621 w 1457835"/>
                <a:gd name="connsiteY33" fmla="*/ 525045 h 831324"/>
                <a:gd name="connsiteX34" fmla="*/ 85066 w 1457835"/>
                <a:gd name="connsiteY34" fmla="*/ 646012 h 831324"/>
                <a:gd name="connsiteX35" fmla="*/ 49824 w 1457835"/>
                <a:gd name="connsiteY35" fmla="*/ 663157 h 831324"/>
                <a:gd name="connsiteX36" fmla="*/ 294 w 1457835"/>
                <a:gd name="connsiteY36" fmla="*/ 745072 h 831324"/>
                <a:gd name="connsiteX37" fmla="*/ 44109 w 1457835"/>
                <a:gd name="connsiteY37" fmla="*/ 820320 h 831324"/>
                <a:gd name="connsiteX38" fmla="*/ 136501 w 1457835"/>
                <a:gd name="connsiteY38" fmla="*/ 822225 h 831324"/>
                <a:gd name="connsiteX39" fmla="*/ 245086 w 1457835"/>
                <a:gd name="connsiteY39" fmla="*/ 777457 h 831324"/>
                <a:gd name="connsiteX40" fmla="*/ 432729 w 1457835"/>
                <a:gd name="connsiteY40" fmla="*/ 696495 h 831324"/>
                <a:gd name="connsiteX41" fmla="*/ 1152819 w 1457835"/>
                <a:gd name="connsiteY41" fmla="*/ 144997 h 831324"/>
                <a:gd name="connsiteX42" fmla="*/ 1205206 w 1457835"/>
                <a:gd name="connsiteY42" fmla="*/ 170714 h 831324"/>
                <a:gd name="connsiteX43" fmla="*/ 1235686 w 1457835"/>
                <a:gd name="connsiteY43" fmla="*/ 250725 h 831324"/>
                <a:gd name="connsiteX44" fmla="*/ 1261404 w 1457835"/>
                <a:gd name="connsiteY44" fmla="*/ 275489 h 831324"/>
                <a:gd name="connsiteX45" fmla="*/ 1333794 w 1457835"/>
                <a:gd name="connsiteY45" fmla="*/ 316447 h 831324"/>
                <a:gd name="connsiteX46" fmla="*/ 1401421 w 1457835"/>
                <a:gd name="connsiteY46" fmla="*/ 431700 h 831324"/>
                <a:gd name="connsiteX47" fmla="*/ 1418566 w 1457835"/>
                <a:gd name="connsiteY47" fmla="*/ 558382 h 831324"/>
                <a:gd name="connsiteX48" fmla="*/ 1437616 w 1457835"/>
                <a:gd name="connsiteY48" fmla="*/ 684112 h 831324"/>
                <a:gd name="connsiteX49" fmla="*/ 1442379 w 1457835"/>
                <a:gd name="connsiteY49" fmla="*/ 725070 h 831324"/>
                <a:gd name="connsiteX50" fmla="*/ 1403326 w 1457835"/>
                <a:gd name="connsiteY50" fmla="*/ 768884 h 831324"/>
                <a:gd name="connsiteX51" fmla="*/ 1368084 w 1457835"/>
                <a:gd name="connsiteY51" fmla="*/ 741262 h 831324"/>
                <a:gd name="connsiteX52" fmla="*/ 1356654 w 1457835"/>
                <a:gd name="connsiteY52" fmla="*/ 653632 h 831324"/>
                <a:gd name="connsiteX53" fmla="*/ 1333794 w 1457835"/>
                <a:gd name="connsiteY53" fmla="*/ 538380 h 831324"/>
                <a:gd name="connsiteX54" fmla="*/ 1304266 w 1457835"/>
                <a:gd name="connsiteY54" fmla="*/ 512662 h 831324"/>
                <a:gd name="connsiteX55" fmla="*/ 1274739 w 1457835"/>
                <a:gd name="connsiteY55" fmla="*/ 537427 h 831324"/>
                <a:gd name="connsiteX56" fmla="*/ 1259499 w 1457835"/>
                <a:gd name="connsiteY56" fmla="*/ 639345 h 831324"/>
                <a:gd name="connsiteX57" fmla="*/ 1253784 w 1457835"/>
                <a:gd name="connsiteY57" fmla="*/ 712687 h 831324"/>
                <a:gd name="connsiteX58" fmla="*/ 1247116 w 1457835"/>
                <a:gd name="connsiteY58" fmla="*/ 744120 h 831324"/>
                <a:gd name="connsiteX59" fmla="*/ 1215684 w 1457835"/>
                <a:gd name="connsiteY59" fmla="*/ 766027 h 831324"/>
                <a:gd name="connsiteX60" fmla="*/ 1186156 w 1457835"/>
                <a:gd name="connsiteY60" fmla="*/ 764122 h 831324"/>
                <a:gd name="connsiteX61" fmla="*/ 1166154 w 1457835"/>
                <a:gd name="connsiteY61" fmla="*/ 738405 h 831324"/>
                <a:gd name="connsiteX62" fmla="*/ 1185204 w 1457835"/>
                <a:gd name="connsiteY62" fmla="*/ 619342 h 831324"/>
                <a:gd name="connsiteX63" fmla="*/ 1209016 w 1457835"/>
                <a:gd name="connsiteY63" fmla="*/ 526950 h 831324"/>
                <a:gd name="connsiteX64" fmla="*/ 1209016 w 1457835"/>
                <a:gd name="connsiteY64" fmla="*/ 270727 h 831324"/>
                <a:gd name="connsiteX65" fmla="*/ 1189966 w 1457835"/>
                <a:gd name="connsiteY65" fmla="*/ 227864 h 831324"/>
                <a:gd name="connsiteX66" fmla="*/ 1162344 w 1457835"/>
                <a:gd name="connsiteY66" fmla="*/ 214530 h 831324"/>
                <a:gd name="connsiteX67" fmla="*/ 1146151 w 1457835"/>
                <a:gd name="connsiteY67" fmla="*/ 219292 h 831324"/>
                <a:gd name="connsiteX68" fmla="*/ 1092811 w 1457835"/>
                <a:gd name="connsiteY68" fmla="*/ 180239 h 831324"/>
                <a:gd name="connsiteX69" fmla="*/ 1107099 w 1457835"/>
                <a:gd name="connsiteY69" fmla="*/ 163095 h 831324"/>
                <a:gd name="connsiteX70" fmla="*/ 1152819 w 1457835"/>
                <a:gd name="connsiteY70" fmla="*/ 144997 h 831324"/>
                <a:gd name="connsiteX71" fmla="*/ 429871 w 1457835"/>
                <a:gd name="connsiteY71" fmla="*/ 345975 h 831324"/>
                <a:gd name="connsiteX72" fmla="*/ 511786 w 1457835"/>
                <a:gd name="connsiteY72" fmla="*/ 145950 h 831324"/>
                <a:gd name="connsiteX73" fmla="*/ 1115671 w 1457835"/>
                <a:gd name="connsiteY73" fmla="*/ 116422 h 831324"/>
                <a:gd name="connsiteX74" fmla="*/ 1121386 w 1457835"/>
                <a:gd name="connsiteY74" fmla="*/ 138330 h 831324"/>
                <a:gd name="connsiteX75" fmla="*/ 1089954 w 1457835"/>
                <a:gd name="connsiteY75" fmla="*/ 151664 h 831324"/>
                <a:gd name="connsiteX76" fmla="*/ 1073761 w 1457835"/>
                <a:gd name="connsiteY76" fmla="*/ 189764 h 831324"/>
                <a:gd name="connsiteX77" fmla="*/ 1103289 w 1457835"/>
                <a:gd name="connsiteY77" fmla="*/ 234532 h 831324"/>
                <a:gd name="connsiteX78" fmla="*/ 1132816 w 1457835"/>
                <a:gd name="connsiteY78" fmla="*/ 242152 h 831324"/>
                <a:gd name="connsiteX79" fmla="*/ 1151866 w 1457835"/>
                <a:gd name="connsiteY79" fmla="*/ 237389 h 831324"/>
                <a:gd name="connsiteX80" fmla="*/ 1179489 w 1457835"/>
                <a:gd name="connsiteY80" fmla="*/ 249772 h 831324"/>
                <a:gd name="connsiteX81" fmla="*/ 1203301 w 1457835"/>
                <a:gd name="connsiteY81" fmla="*/ 329782 h 831324"/>
                <a:gd name="connsiteX82" fmla="*/ 1209969 w 1457835"/>
                <a:gd name="connsiteY82" fmla="*/ 407887 h 831324"/>
                <a:gd name="connsiteX83" fmla="*/ 1206159 w 1457835"/>
                <a:gd name="connsiteY83" fmla="*/ 462180 h 831324"/>
                <a:gd name="connsiteX84" fmla="*/ 1206159 w 1457835"/>
                <a:gd name="connsiteY84" fmla="*/ 462180 h 831324"/>
                <a:gd name="connsiteX85" fmla="*/ 1205206 w 1457835"/>
                <a:gd name="connsiteY85" fmla="*/ 469800 h 831324"/>
                <a:gd name="connsiteX86" fmla="*/ 1205206 w 1457835"/>
                <a:gd name="connsiteY86" fmla="*/ 470752 h 831324"/>
                <a:gd name="connsiteX87" fmla="*/ 1202349 w 1457835"/>
                <a:gd name="connsiteY87" fmla="*/ 485992 h 831324"/>
                <a:gd name="connsiteX88" fmla="*/ 1202349 w 1457835"/>
                <a:gd name="connsiteY88" fmla="*/ 486945 h 831324"/>
                <a:gd name="connsiteX89" fmla="*/ 1201396 w 1457835"/>
                <a:gd name="connsiteY89" fmla="*/ 494564 h 831324"/>
                <a:gd name="connsiteX90" fmla="*/ 1201396 w 1457835"/>
                <a:gd name="connsiteY90" fmla="*/ 495517 h 831324"/>
                <a:gd name="connsiteX91" fmla="*/ 1199491 w 1457835"/>
                <a:gd name="connsiteY91" fmla="*/ 503137 h 831324"/>
                <a:gd name="connsiteX92" fmla="*/ 1199491 w 1457835"/>
                <a:gd name="connsiteY92" fmla="*/ 504089 h 831324"/>
                <a:gd name="connsiteX93" fmla="*/ 1197586 w 1457835"/>
                <a:gd name="connsiteY93" fmla="*/ 510757 h 831324"/>
                <a:gd name="connsiteX94" fmla="*/ 1197586 w 1457835"/>
                <a:gd name="connsiteY94" fmla="*/ 511709 h 831324"/>
                <a:gd name="connsiteX95" fmla="*/ 1195681 w 1457835"/>
                <a:gd name="connsiteY95" fmla="*/ 519330 h 831324"/>
                <a:gd name="connsiteX96" fmla="*/ 1195681 w 1457835"/>
                <a:gd name="connsiteY96" fmla="*/ 520282 h 831324"/>
                <a:gd name="connsiteX97" fmla="*/ 1193776 w 1457835"/>
                <a:gd name="connsiteY97" fmla="*/ 526950 h 831324"/>
                <a:gd name="connsiteX98" fmla="*/ 1192824 w 1457835"/>
                <a:gd name="connsiteY98" fmla="*/ 528855 h 831324"/>
                <a:gd name="connsiteX99" fmla="*/ 1188061 w 1457835"/>
                <a:gd name="connsiteY99" fmla="*/ 543142 h 831324"/>
                <a:gd name="connsiteX100" fmla="*/ 1187109 w 1457835"/>
                <a:gd name="connsiteY100" fmla="*/ 545047 h 831324"/>
                <a:gd name="connsiteX101" fmla="*/ 1185204 w 1457835"/>
                <a:gd name="connsiteY101" fmla="*/ 550762 h 831324"/>
                <a:gd name="connsiteX102" fmla="*/ 1185204 w 1457835"/>
                <a:gd name="connsiteY102" fmla="*/ 551714 h 831324"/>
                <a:gd name="connsiteX103" fmla="*/ 1182346 w 1457835"/>
                <a:gd name="connsiteY103" fmla="*/ 558382 h 831324"/>
                <a:gd name="connsiteX104" fmla="*/ 1181394 w 1457835"/>
                <a:gd name="connsiteY104" fmla="*/ 560287 h 831324"/>
                <a:gd name="connsiteX105" fmla="*/ 1179489 w 1457835"/>
                <a:gd name="connsiteY105" fmla="*/ 566002 h 831324"/>
                <a:gd name="connsiteX106" fmla="*/ 1178536 w 1457835"/>
                <a:gd name="connsiteY106" fmla="*/ 567907 h 831324"/>
                <a:gd name="connsiteX107" fmla="*/ 1175679 w 1457835"/>
                <a:gd name="connsiteY107" fmla="*/ 574575 h 831324"/>
                <a:gd name="connsiteX108" fmla="*/ 1174726 w 1457835"/>
                <a:gd name="connsiteY108" fmla="*/ 575527 h 831324"/>
                <a:gd name="connsiteX109" fmla="*/ 1171869 w 1457835"/>
                <a:gd name="connsiteY109" fmla="*/ 581242 h 831324"/>
                <a:gd name="connsiteX110" fmla="*/ 1170916 w 1457835"/>
                <a:gd name="connsiteY110" fmla="*/ 583147 h 831324"/>
                <a:gd name="connsiteX111" fmla="*/ 1167106 w 1457835"/>
                <a:gd name="connsiteY111" fmla="*/ 589814 h 831324"/>
                <a:gd name="connsiteX112" fmla="*/ 1167106 w 1457835"/>
                <a:gd name="connsiteY112" fmla="*/ 589814 h 831324"/>
                <a:gd name="connsiteX113" fmla="*/ 1120434 w 1457835"/>
                <a:gd name="connsiteY113" fmla="*/ 656489 h 831324"/>
                <a:gd name="connsiteX114" fmla="*/ 1109004 w 1457835"/>
                <a:gd name="connsiteY114" fmla="*/ 667920 h 831324"/>
                <a:gd name="connsiteX115" fmla="*/ 1096621 w 1457835"/>
                <a:gd name="connsiteY115" fmla="*/ 679350 h 831324"/>
                <a:gd name="connsiteX116" fmla="*/ 1070904 w 1457835"/>
                <a:gd name="connsiteY116" fmla="*/ 699352 h 831324"/>
                <a:gd name="connsiteX117" fmla="*/ 1043281 w 1457835"/>
                <a:gd name="connsiteY117" fmla="*/ 717450 h 831324"/>
                <a:gd name="connsiteX118" fmla="*/ 915646 w 1457835"/>
                <a:gd name="connsiteY118" fmla="*/ 768884 h 831324"/>
                <a:gd name="connsiteX119" fmla="*/ 900406 w 1457835"/>
                <a:gd name="connsiteY119" fmla="*/ 772695 h 831324"/>
                <a:gd name="connsiteX120" fmla="*/ 743244 w 1457835"/>
                <a:gd name="connsiteY120" fmla="*/ 775552 h 831324"/>
                <a:gd name="connsiteX121" fmla="*/ 733719 w 1457835"/>
                <a:gd name="connsiteY121" fmla="*/ 773647 h 831324"/>
                <a:gd name="connsiteX122" fmla="*/ 728004 w 1457835"/>
                <a:gd name="connsiteY122" fmla="*/ 771742 h 831324"/>
                <a:gd name="connsiteX123" fmla="*/ 725146 w 1457835"/>
                <a:gd name="connsiteY123" fmla="*/ 770789 h 831324"/>
                <a:gd name="connsiteX124" fmla="*/ 717526 w 1457835"/>
                <a:gd name="connsiteY124" fmla="*/ 768884 h 831324"/>
                <a:gd name="connsiteX125" fmla="*/ 709906 w 1457835"/>
                <a:gd name="connsiteY125" fmla="*/ 766027 h 831324"/>
                <a:gd name="connsiteX126" fmla="*/ 690856 w 1457835"/>
                <a:gd name="connsiteY126" fmla="*/ 759359 h 831324"/>
                <a:gd name="connsiteX127" fmla="*/ 682284 w 1457835"/>
                <a:gd name="connsiteY127" fmla="*/ 756502 h 831324"/>
                <a:gd name="connsiteX128" fmla="*/ 671806 w 1457835"/>
                <a:gd name="connsiteY128" fmla="*/ 752692 h 831324"/>
                <a:gd name="connsiteX129" fmla="*/ 661329 w 1457835"/>
                <a:gd name="connsiteY129" fmla="*/ 747930 h 831324"/>
                <a:gd name="connsiteX130" fmla="*/ 644184 w 1457835"/>
                <a:gd name="connsiteY130" fmla="*/ 740309 h 831324"/>
                <a:gd name="connsiteX131" fmla="*/ 636564 w 1457835"/>
                <a:gd name="connsiteY131" fmla="*/ 736500 h 831324"/>
                <a:gd name="connsiteX132" fmla="*/ 627039 w 1457835"/>
                <a:gd name="connsiteY132" fmla="*/ 731737 h 831324"/>
                <a:gd name="connsiteX133" fmla="*/ 621324 w 1457835"/>
                <a:gd name="connsiteY133" fmla="*/ 728880 h 831324"/>
                <a:gd name="connsiteX134" fmla="*/ 608941 w 1457835"/>
                <a:gd name="connsiteY134" fmla="*/ 722212 h 831324"/>
                <a:gd name="connsiteX135" fmla="*/ 590844 w 1457835"/>
                <a:gd name="connsiteY135" fmla="*/ 711734 h 831324"/>
                <a:gd name="connsiteX136" fmla="*/ 578461 w 1457835"/>
                <a:gd name="connsiteY136" fmla="*/ 704114 h 831324"/>
                <a:gd name="connsiteX137" fmla="*/ 560364 w 1457835"/>
                <a:gd name="connsiteY137" fmla="*/ 691732 h 831324"/>
                <a:gd name="connsiteX138" fmla="*/ 548934 w 1457835"/>
                <a:gd name="connsiteY138" fmla="*/ 682207 h 831324"/>
                <a:gd name="connsiteX139" fmla="*/ 543219 w 1457835"/>
                <a:gd name="connsiteY139" fmla="*/ 677445 h 831324"/>
                <a:gd name="connsiteX140" fmla="*/ 531789 w 1457835"/>
                <a:gd name="connsiteY140" fmla="*/ 667920 h 831324"/>
                <a:gd name="connsiteX141" fmla="*/ 520359 w 1457835"/>
                <a:gd name="connsiteY141" fmla="*/ 657442 h 831324"/>
                <a:gd name="connsiteX142" fmla="*/ 509881 w 1457835"/>
                <a:gd name="connsiteY142" fmla="*/ 646012 h 831324"/>
                <a:gd name="connsiteX143" fmla="*/ 499404 w 1457835"/>
                <a:gd name="connsiteY143" fmla="*/ 634582 h 831324"/>
                <a:gd name="connsiteX144" fmla="*/ 489879 w 1457835"/>
                <a:gd name="connsiteY144" fmla="*/ 622200 h 831324"/>
                <a:gd name="connsiteX145" fmla="*/ 467971 w 1457835"/>
                <a:gd name="connsiteY145" fmla="*/ 588862 h 831324"/>
                <a:gd name="connsiteX146" fmla="*/ 456541 w 1457835"/>
                <a:gd name="connsiteY146" fmla="*/ 566955 h 831324"/>
                <a:gd name="connsiteX147" fmla="*/ 447016 w 1457835"/>
                <a:gd name="connsiteY147" fmla="*/ 543142 h 831324"/>
                <a:gd name="connsiteX148" fmla="*/ 441301 w 1457835"/>
                <a:gd name="connsiteY148" fmla="*/ 526950 h 831324"/>
                <a:gd name="connsiteX149" fmla="*/ 438444 w 1457835"/>
                <a:gd name="connsiteY149" fmla="*/ 517425 h 831324"/>
                <a:gd name="connsiteX150" fmla="*/ 437491 w 1457835"/>
                <a:gd name="connsiteY150" fmla="*/ 515520 h 831324"/>
                <a:gd name="connsiteX151" fmla="*/ 435586 w 1457835"/>
                <a:gd name="connsiteY151" fmla="*/ 506947 h 831324"/>
                <a:gd name="connsiteX152" fmla="*/ 434634 w 1457835"/>
                <a:gd name="connsiteY152" fmla="*/ 503137 h 831324"/>
                <a:gd name="connsiteX153" fmla="*/ 433681 w 1457835"/>
                <a:gd name="connsiteY153" fmla="*/ 497422 h 831324"/>
                <a:gd name="connsiteX154" fmla="*/ 432729 w 1457835"/>
                <a:gd name="connsiteY154" fmla="*/ 489802 h 831324"/>
                <a:gd name="connsiteX155" fmla="*/ 432729 w 1457835"/>
                <a:gd name="connsiteY155" fmla="*/ 487897 h 831324"/>
                <a:gd name="connsiteX156" fmla="*/ 430824 w 1457835"/>
                <a:gd name="connsiteY156" fmla="*/ 476467 h 831324"/>
                <a:gd name="connsiteX157" fmla="*/ 430824 w 1457835"/>
                <a:gd name="connsiteY157" fmla="*/ 476467 h 831324"/>
                <a:gd name="connsiteX158" fmla="*/ 429871 w 1457835"/>
                <a:gd name="connsiteY158" fmla="*/ 345975 h 831324"/>
                <a:gd name="connsiteX159" fmla="*/ 114594 w 1457835"/>
                <a:gd name="connsiteY159" fmla="*/ 810795 h 831324"/>
                <a:gd name="connsiteX160" fmla="*/ 96496 w 1457835"/>
                <a:gd name="connsiteY160" fmla="*/ 812700 h 831324"/>
                <a:gd name="connsiteX161" fmla="*/ 91734 w 1457835"/>
                <a:gd name="connsiteY161" fmla="*/ 812700 h 831324"/>
                <a:gd name="connsiteX162" fmla="*/ 83161 w 1457835"/>
                <a:gd name="connsiteY162" fmla="*/ 811747 h 831324"/>
                <a:gd name="connsiteX163" fmla="*/ 70779 w 1457835"/>
                <a:gd name="connsiteY163" fmla="*/ 808889 h 831324"/>
                <a:gd name="connsiteX164" fmla="*/ 63159 w 1457835"/>
                <a:gd name="connsiteY164" fmla="*/ 806032 h 831324"/>
                <a:gd name="connsiteX165" fmla="*/ 48871 w 1457835"/>
                <a:gd name="connsiteY165" fmla="*/ 797459 h 831324"/>
                <a:gd name="connsiteX166" fmla="*/ 18391 w 1457835"/>
                <a:gd name="connsiteY166" fmla="*/ 739357 h 831324"/>
                <a:gd name="connsiteX167" fmla="*/ 18391 w 1457835"/>
                <a:gd name="connsiteY167" fmla="*/ 735547 h 831324"/>
                <a:gd name="connsiteX168" fmla="*/ 18391 w 1457835"/>
                <a:gd name="connsiteY168" fmla="*/ 733642 h 831324"/>
                <a:gd name="connsiteX169" fmla="*/ 18391 w 1457835"/>
                <a:gd name="connsiteY169" fmla="*/ 731737 h 831324"/>
                <a:gd name="connsiteX170" fmla="*/ 18391 w 1457835"/>
                <a:gd name="connsiteY170" fmla="*/ 728880 h 831324"/>
                <a:gd name="connsiteX171" fmla="*/ 18391 w 1457835"/>
                <a:gd name="connsiteY171" fmla="*/ 727927 h 831324"/>
                <a:gd name="connsiteX172" fmla="*/ 47919 w 1457835"/>
                <a:gd name="connsiteY172" fmla="*/ 684112 h 831324"/>
                <a:gd name="connsiteX173" fmla="*/ 290806 w 1457835"/>
                <a:gd name="connsiteY173" fmla="*/ 567907 h 831324"/>
                <a:gd name="connsiteX174" fmla="*/ 387009 w 1457835"/>
                <a:gd name="connsiteY174" fmla="*/ 499327 h 831324"/>
                <a:gd name="connsiteX175" fmla="*/ 406059 w 1457835"/>
                <a:gd name="connsiteY175" fmla="*/ 481230 h 831324"/>
                <a:gd name="connsiteX176" fmla="*/ 448921 w 1457835"/>
                <a:gd name="connsiteY176" fmla="*/ 594577 h 831324"/>
                <a:gd name="connsiteX177" fmla="*/ 480354 w 1457835"/>
                <a:gd name="connsiteY177" fmla="*/ 650775 h 831324"/>
                <a:gd name="connsiteX178" fmla="*/ 485116 w 1457835"/>
                <a:gd name="connsiteY178" fmla="*/ 658395 h 831324"/>
                <a:gd name="connsiteX179" fmla="*/ 485116 w 1457835"/>
                <a:gd name="connsiteY179" fmla="*/ 658395 h 831324"/>
                <a:gd name="connsiteX180" fmla="*/ 483211 w 1457835"/>
                <a:gd name="connsiteY180" fmla="*/ 659347 h 831324"/>
                <a:gd name="connsiteX181" fmla="*/ 482259 w 1457835"/>
                <a:gd name="connsiteY181" fmla="*/ 660300 h 831324"/>
                <a:gd name="connsiteX182" fmla="*/ 480354 w 1457835"/>
                <a:gd name="connsiteY182" fmla="*/ 662205 h 831324"/>
                <a:gd name="connsiteX183" fmla="*/ 479401 w 1457835"/>
                <a:gd name="connsiteY183" fmla="*/ 662205 h 831324"/>
                <a:gd name="connsiteX184" fmla="*/ 478449 w 1457835"/>
                <a:gd name="connsiteY184" fmla="*/ 662205 h 831324"/>
                <a:gd name="connsiteX185" fmla="*/ 447969 w 1457835"/>
                <a:gd name="connsiteY185" fmla="*/ 669825 h 831324"/>
                <a:gd name="connsiteX186" fmla="*/ 389866 w 1457835"/>
                <a:gd name="connsiteY186" fmla="*/ 690780 h 831324"/>
                <a:gd name="connsiteX187" fmla="*/ 368911 w 1457835"/>
                <a:gd name="connsiteY187" fmla="*/ 699352 h 831324"/>
                <a:gd name="connsiteX188" fmla="*/ 354624 w 1457835"/>
                <a:gd name="connsiteY188" fmla="*/ 706020 h 831324"/>
                <a:gd name="connsiteX189" fmla="*/ 340336 w 1457835"/>
                <a:gd name="connsiteY189" fmla="*/ 712687 h 831324"/>
                <a:gd name="connsiteX190" fmla="*/ 326049 w 1457835"/>
                <a:gd name="connsiteY190" fmla="*/ 719355 h 831324"/>
                <a:gd name="connsiteX191" fmla="*/ 290806 w 1457835"/>
                <a:gd name="connsiteY191" fmla="*/ 735547 h 831324"/>
                <a:gd name="connsiteX192" fmla="*/ 269851 w 1457835"/>
                <a:gd name="connsiteY192" fmla="*/ 745072 h 831324"/>
                <a:gd name="connsiteX193" fmla="*/ 248896 w 1457835"/>
                <a:gd name="connsiteY193" fmla="*/ 754597 h 831324"/>
                <a:gd name="connsiteX194" fmla="*/ 199366 w 1457835"/>
                <a:gd name="connsiteY194" fmla="*/ 777457 h 831324"/>
                <a:gd name="connsiteX195" fmla="*/ 114594 w 1457835"/>
                <a:gd name="connsiteY195" fmla="*/ 810795 h 831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Lst>
              <a:rect l="l" t="t" r="r" b="b"/>
              <a:pathLst>
                <a:path w="1457835" h="831324">
                  <a:moveTo>
                    <a:pt x="432729" y="696495"/>
                  </a:moveTo>
                  <a:cubicBezTo>
                    <a:pt x="450826" y="688875"/>
                    <a:pt x="470829" y="686017"/>
                    <a:pt x="489879" y="683159"/>
                  </a:cubicBezTo>
                  <a:cubicBezTo>
                    <a:pt x="504166" y="681255"/>
                    <a:pt x="515596" y="685064"/>
                    <a:pt x="526074" y="694589"/>
                  </a:cubicBezTo>
                  <a:cubicBezTo>
                    <a:pt x="534646" y="703162"/>
                    <a:pt x="545124" y="709830"/>
                    <a:pt x="555601" y="716497"/>
                  </a:cubicBezTo>
                  <a:cubicBezTo>
                    <a:pt x="601321" y="746025"/>
                    <a:pt x="651804" y="766027"/>
                    <a:pt x="702286" y="784125"/>
                  </a:cubicBezTo>
                  <a:cubicBezTo>
                    <a:pt x="825159" y="831750"/>
                    <a:pt x="1041376" y="786030"/>
                    <a:pt x="1159486" y="641250"/>
                  </a:cubicBezTo>
                  <a:cubicBezTo>
                    <a:pt x="1159486" y="654584"/>
                    <a:pt x="1157581" y="664109"/>
                    <a:pt x="1156629" y="673634"/>
                  </a:cubicBezTo>
                  <a:cubicBezTo>
                    <a:pt x="1152819" y="701257"/>
                    <a:pt x="1144246" y="727927"/>
                    <a:pt x="1144246" y="755550"/>
                  </a:cubicBezTo>
                  <a:cubicBezTo>
                    <a:pt x="1144246" y="769837"/>
                    <a:pt x="1150914" y="776505"/>
                    <a:pt x="1163296" y="779362"/>
                  </a:cubicBezTo>
                  <a:cubicBezTo>
                    <a:pt x="1179489" y="783172"/>
                    <a:pt x="1195681" y="783172"/>
                    <a:pt x="1211874" y="784125"/>
                  </a:cubicBezTo>
                  <a:cubicBezTo>
                    <a:pt x="1231876" y="786030"/>
                    <a:pt x="1264261" y="769837"/>
                    <a:pt x="1263309" y="740309"/>
                  </a:cubicBezTo>
                  <a:cubicBezTo>
                    <a:pt x="1268071" y="693637"/>
                    <a:pt x="1273786" y="657442"/>
                    <a:pt x="1278549" y="610770"/>
                  </a:cubicBezTo>
                  <a:cubicBezTo>
                    <a:pt x="1281406" y="587909"/>
                    <a:pt x="1284264" y="565050"/>
                    <a:pt x="1289979" y="543142"/>
                  </a:cubicBezTo>
                  <a:cubicBezTo>
                    <a:pt x="1290931" y="538380"/>
                    <a:pt x="1292836" y="533617"/>
                    <a:pt x="1298551" y="532664"/>
                  </a:cubicBezTo>
                  <a:cubicBezTo>
                    <a:pt x="1305219" y="531712"/>
                    <a:pt x="1312839" y="535522"/>
                    <a:pt x="1315696" y="541237"/>
                  </a:cubicBezTo>
                  <a:cubicBezTo>
                    <a:pt x="1327126" y="584100"/>
                    <a:pt x="1333794" y="621247"/>
                    <a:pt x="1338556" y="657442"/>
                  </a:cubicBezTo>
                  <a:cubicBezTo>
                    <a:pt x="1343319" y="693637"/>
                    <a:pt x="1341414" y="730784"/>
                    <a:pt x="1352844" y="766027"/>
                  </a:cubicBezTo>
                  <a:cubicBezTo>
                    <a:pt x="1355701" y="773647"/>
                    <a:pt x="1356654" y="783172"/>
                    <a:pt x="1366179" y="784125"/>
                  </a:cubicBezTo>
                  <a:cubicBezTo>
                    <a:pt x="1384276" y="785077"/>
                    <a:pt x="1401421" y="790792"/>
                    <a:pt x="1419519" y="785077"/>
                  </a:cubicBezTo>
                  <a:cubicBezTo>
                    <a:pt x="1449046" y="776505"/>
                    <a:pt x="1459524" y="764122"/>
                    <a:pt x="1457619" y="734595"/>
                  </a:cubicBezTo>
                  <a:cubicBezTo>
                    <a:pt x="1454761" y="704114"/>
                    <a:pt x="1449999" y="674587"/>
                    <a:pt x="1446189" y="644107"/>
                  </a:cubicBezTo>
                  <a:cubicBezTo>
                    <a:pt x="1441426" y="603150"/>
                    <a:pt x="1429996" y="564097"/>
                    <a:pt x="1428091" y="523139"/>
                  </a:cubicBezTo>
                  <a:cubicBezTo>
                    <a:pt x="1425234" y="477420"/>
                    <a:pt x="1418566" y="432652"/>
                    <a:pt x="1405231" y="387884"/>
                  </a:cubicBezTo>
                  <a:cubicBezTo>
                    <a:pt x="1393801" y="347880"/>
                    <a:pt x="1369989" y="318352"/>
                    <a:pt x="1335699" y="296445"/>
                  </a:cubicBezTo>
                  <a:cubicBezTo>
                    <a:pt x="1314744" y="283109"/>
                    <a:pt x="1292836" y="268822"/>
                    <a:pt x="1269976" y="259297"/>
                  </a:cubicBezTo>
                  <a:cubicBezTo>
                    <a:pt x="1258546" y="254534"/>
                    <a:pt x="1250926" y="246914"/>
                    <a:pt x="1246164" y="235484"/>
                  </a:cubicBezTo>
                  <a:cubicBezTo>
                    <a:pt x="1236639" y="213577"/>
                    <a:pt x="1225209" y="193575"/>
                    <a:pt x="1220446" y="169762"/>
                  </a:cubicBezTo>
                  <a:cubicBezTo>
                    <a:pt x="1215684" y="144997"/>
                    <a:pt x="1190919" y="124995"/>
                    <a:pt x="1165201" y="122137"/>
                  </a:cubicBezTo>
                  <a:cubicBezTo>
                    <a:pt x="1155676" y="121184"/>
                    <a:pt x="1145199" y="122137"/>
                    <a:pt x="1139484" y="116422"/>
                  </a:cubicBezTo>
                  <a:cubicBezTo>
                    <a:pt x="1065189" y="43080"/>
                    <a:pt x="908979" y="-3593"/>
                    <a:pt x="818491" y="217"/>
                  </a:cubicBezTo>
                  <a:cubicBezTo>
                    <a:pt x="746101" y="4027"/>
                    <a:pt x="673711" y="15457"/>
                    <a:pt x="607989" y="47842"/>
                  </a:cubicBezTo>
                  <a:cubicBezTo>
                    <a:pt x="559411" y="71655"/>
                    <a:pt x="507976" y="115470"/>
                    <a:pt x="474639" y="159284"/>
                  </a:cubicBezTo>
                  <a:cubicBezTo>
                    <a:pt x="417489" y="236437"/>
                    <a:pt x="402249" y="325020"/>
                    <a:pt x="399391" y="419317"/>
                  </a:cubicBezTo>
                  <a:cubicBezTo>
                    <a:pt x="397486" y="466942"/>
                    <a:pt x="369864" y="499327"/>
                    <a:pt x="334621" y="525045"/>
                  </a:cubicBezTo>
                  <a:cubicBezTo>
                    <a:pt x="313666" y="541237"/>
                    <a:pt x="145074" y="616484"/>
                    <a:pt x="85066" y="646012"/>
                  </a:cubicBezTo>
                  <a:cubicBezTo>
                    <a:pt x="73636" y="651727"/>
                    <a:pt x="62206" y="657442"/>
                    <a:pt x="49824" y="663157"/>
                  </a:cubicBezTo>
                  <a:cubicBezTo>
                    <a:pt x="15534" y="677445"/>
                    <a:pt x="-2564" y="707925"/>
                    <a:pt x="294" y="745072"/>
                  </a:cubicBezTo>
                  <a:cubicBezTo>
                    <a:pt x="2199" y="776505"/>
                    <a:pt x="15534" y="806984"/>
                    <a:pt x="44109" y="820320"/>
                  </a:cubicBezTo>
                  <a:cubicBezTo>
                    <a:pt x="73636" y="833655"/>
                    <a:pt x="105069" y="835559"/>
                    <a:pt x="136501" y="822225"/>
                  </a:cubicBezTo>
                  <a:cubicBezTo>
                    <a:pt x="172696" y="806984"/>
                    <a:pt x="210796" y="794602"/>
                    <a:pt x="245086" y="777457"/>
                  </a:cubicBezTo>
                  <a:cubicBezTo>
                    <a:pt x="307951" y="746025"/>
                    <a:pt x="370816" y="722212"/>
                    <a:pt x="432729" y="696495"/>
                  </a:cubicBezTo>
                  <a:close/>
                  <a:moveTo>
                    <a:pt x="1152819" y="144997"/>
                  </a:moveTo>
                  <a:cubicBezTo>
                    <a:pt x="1175679" y="136425"/>
                    <a:pt x="1199491" y="146902"/>
                    <a:pt x="1205206" y="170714"/>
                  </a:cubicBezTo>
                  <a:cubicBezTo>
                    <a:pt x="1211874" y="199289"/>
                    <a:pt x="1224256" y="225007"/>
                    <a:pt x="1235686" y="250725"/>
                  </a:cubicBezTo>
                  <a:cubicBezTo>
                    <a:pt x="1241401" y="263107"/>
                    <a:pt x="1249021" y="270727"/>
                    <a:pt x="1261404" y="275489"/>
                  </a:cubicBezTo>
                  <a:cubicBezTo>
                    <a:pt x="1287121" y="285967"/>
                    <a:pt x="1310934" y="301207"/>
                    <a:pt x="1333794" y="316447"/>
                  </a:cubicBezTo>
                  <a:cubicBezTo>
                    <a:pt x="1375704" y="344070"/>
                    <a:pt x="1391896" y="385027"/>
                    <a:pt x="1401421" y="431700"/>
                  </a:cubicBezTo>
                  <a:cubicBezTo>
                    <a:pt x="1409994" y="473609"/>
                    <a:pt x="1411899" y="516472"/>
                    <a:pt x="1418566" y="558382"/>
                  </a:cubicBezTo>
                  <a:cubicBezTo>
                    <a:pt x="1424281" y="600292"/>
                    <a:pt x="1431901" y="642202"/>
                    <a:pt x="1437616" y="684112"/>
                  </a:cubicBezTo>
                  <a:cubicBezTo>
                    <a:pt x="1439521" y="697447"/>
                    <a:pt x="1440474" y="711734"/>
                    <a:pt x="1442379" y="725070"/>
                  </a:cubicBezTo>
                  <a:cubicBezTo>
                    <a:pt x="1446189" y="756502"/>
                    <a:pt x="1435711" y="768884"/>
                    <a:pt x="1403326" y="768884"/>
                  </a:cubicBezTo>
                  <a:cubicBezTo>
                    <a:pt x="1378561" y="768884"/>
                    <a:pt x="1372846" y="766027"/>
                    <a:pt x="1368084" y="741262"/>
                  </a:cubicBezTo>
                  <a:cubicBezTo>
                    <a:pt x="1363321" y="712687"/>
                    <a:pt x="1359511" y="683159"/>
                    <a:pt x="1356654" y="653632"/>
                  </a:cubicBezTo>
                  <a:cubicBezTo>
                    <a:pt x="1351891" y="612675"/>
                    <a:pt x="1350939" y="576480"/>
                    <a:pt x="1333794" y="538380"/>
                  </a:cubicBezTo>
                  <a:cubicBezTo>
                    <a:pt x="1328079" y="526950"/>
                    <a:pt x="1319506" y="511709"/>
                    <a:pt x="1304266" y="512662"/>
                  </a:cubicBezTo>
                  <a:cubicBezTo>
                    <a:pt x="1289979" y="513614"/>
                    <a:pt x="1279501" y="522187"/>
                    <a:pt x="1274739" y="537427"/>
                  </a:cubicBezTo>
                  <a:cubicBezTo>
                    <a:pt x="1265214" y="570764"/>
                    <a:pt x="1263309" y="605055"/>
                    <a:pt x="1259499" y="639345"/>
                  </a:cubicBezTo>
                  <a:cubicBezTo>
                    <a:pt x="1256641" y="664109"/>
                    <a:pt x="1255689" y="687922"/>
                    <a:pt x="1253784" y="712687"/>
                  </a:cubicBezTo>
                  <a:cubicBezTo>
                    <a:pt x="1252831" y="723164"/>
                    <a:pt x="1250926" y="733642"/>
                    <a:pt x="1247116" y="744120"/>
                  </a:cubicBezTo>
                  <a:cubicBezTo>
                    <a:pt x="1240449" y="761264"/>
                    <a:pt x="1233781" y="766027"/>
                    <a:pt x="1215684" y="766027"/>
                  </a:cubicBezTo>
                  <a:cubicBezTo>
                    <a:pt x="1206159" y="766027"/>
                    <a:pt x="1195681" y="766027"/>
                    <a:pt x="1186156" y="764122"/>
                  </a:cubicBezTo>
                  <a:cubicBezTo>
                    <a:pt x="1167106" y="761264"/>
                    <a:pt x="1164249" y="757455"/>
                    <a:pt x="1166154" y="738405"/>
                  </a:cubicBezTo>
                  <a:cubicBezTo>
                    <a:pt x="1169964" y="698400"/>
                    <a:pt x="1178536" y="659347"/>
                    <a:pt x="1185204" y="619342"/>
                  </a:cubicBezTo>
                  <a:cubicBezTo>
                    <a:pt x="1189966" y="587909"/>
                    <a:pt x="1200444" y="557430"/>
                    <a:pt x="1209016" y="526950"/>
                  </a:cubicBezTo>
                  <a:cubicBezTo>
                    <a:pt x="1234734" y="441225"/>
                    <a:pt x="1234734" y="356452"/>
                    <a:pt x="1209016" y="270727"/>
                  </a:cubicBezTo>
                  <a:cubicBezTo>
                    <a:pt x="1204254" y="255487"/>
                    <a:pt x="1196634" y="242152"/>
                    <a:pt x="1189966" y="227864"/>
                  </a:cubicBezTo>
                  <a:cubicBezTo>
                    <a:pt x="1184251" y="214530"/>
                    <a:pt x="1175679" y="211672"/>
                    <a:pt x="1162344" y="214530"/>
                  </a:cubicBezTo>
                  <a:cubicBezTo>
                    <a:pt x="1156629" y="215482"/>
                    <a:pt x="1150914" y="217387"/>
                    <a:pt x="1146151" y="219292"/>
                  </a:cubicBezTo>
                  <a:cubicBezTo>
                    <a:pt x="1120434" y="227864"/>
                    <a:pt x="1092811" y="206909"/>
                    <a:pt x="1092811" y="180239"/>
                  </a:cubicBezTo>
                  <a:cubicBezTo>
                    <a:pt x="1092811" y="169762"/>
                    <a:pt x="1099479" y="165952"/>
                    <a:pt x="1107099" y="163095"/>
                  </a:cubicBezTo>
                  <a:cubicBezTo>
                    <a:pt x="1121386" y="157380"/>
                    <a:pt x="1136626" y="150712"/>
                    <a:pt x="1152819" y="144997"/>
                  </a:cubicBezTo>
                  <a:close/>
                  <a:moveTo>
                    <a:pt x="429871" y="345975"/>
                  </a:moveTo>
                  <a:cubicBezTo>
                    <a:pt x="440349" y="272632"/>
                    <a:pt x="462256" y="201195"/>
                    <a:pt x="511786" y="145950"/>
                  </a:cubicBezTo>
                  <a:cubicBezTo>
                    <a:pt x="707049" y="-55028"/>
                    <a:pt x="1002324" y="24982"/>
                    <a:pt x="1115671" y="116422"/>
                  </a:cubicBezTo>
                  <a:cubicBezTo>
                    <a:pt x="1129006" y="129757"/>
                    <a:pt x="1137579" y="130709"/>
                    <a:pt x="1121386" y="138330"/>
                  </a:cubicBezTo>
                  <a:cubicBezTo>
                    <a:pt x="1110909" y="143092"/>
                    <a:pt x="1099479" y="145950"/>
                    <a:pt x="1089954" y="151664"/>
                  </a:cubicBezTo>
                  <a:cubicBezTo>
                    <a:pt x="1071856" y="160237"/>
                    <a:pt x="1068046" y="170714"/>
                    <a:pt x="1073761" y="189764"/>
                  </a:cubicBezTo>
                  <a:cubicBezTo>
                    <a:pt x="1079476" y="207862"/>
                    <a:pt x="1090906" y="221197"/>
                    <a:pt x="1103289" y="234532"/>
                  </a:cubicBezTo>
                  <a:cubicBezTo>
                    <a:pt x="1111861" y="243105"/>
                    <a:pt x="1122339" y="243105"/>
                    <a:pt x="1132816" y="242152"/>
                  </a:cubicBezTo>
                  <a:cubicBezTo>
                    <a:pt x="1139484" y="241200"/>
                    <a:pt x="1145199" y="238342"/>
                    <a:pt x="1151866" y="237389"/>
                  </a:cubicBezTo>
                  <a:cubicBezTo>
                    <a:pt x="1169011" y="233580"/>
                    <a:pt x="1170916" y="234532"/>
                    <a:pt x="1179489" y="249772"/>
                  </a:cubicBezTo>
                  <a:cubicBezTo>
                    <a:pt x="1192824" y="274537"/>
                    <a:pt x="1198539" y="302159"/>
                    <a:pt x="1203301" y="329782"/>
                  </a:cubicBezTo>
                  <a:cubicBezTo>
                    <a:pt x="1208064" y="355500"/>
                    <a:pt x="1211874" y="381217"/>
                    <a:pt x="1209969" y="407887"/>
                  </a:cubicBezTo>
                  <a:cubicBezTo>
                    <a:pt x="1209969" y="425984"/>
                    <a:pt x="1208064" y="444082"/>
                    <a:pt x="1206159" y="462180"/>
                  </a:cubicBezTo>
                  <a:cubicBezTo>
                    <a:pt x="1206159" y="462180"/>
                    <a:pt x="1206159" y="462180"/>
                    <a:pt x="1206159" y="462180"/>
                  </a:cubicBezTo>
                  <a:cubicBezTo>
                    <a:pt x="1206159" y="465037"/>
                    <a:pt x="1205206" y="466942"/>
                    <a:pt x="1205206" y="469800"/>
                  </a:cubicBezTo>
                  <a:cubicBezTo>
                    <a:pt x="1205206" y="469800"/>
                    <a:pt x="1205206" y="470752"/>
                    <a:pt x="1205206" y="470752"/>
                  </a:cubicBezTo>
                  <a:cubicBezTo>
                    <a:pt x="1204254" y="475514"/>
                    <a:pt x="1203301" y="481230"/>
                    <a:pt x="1202349" y="485992"/>
                  </a:cubicBezTo>
                  <a:cubicBezTo>
                    <a:pt x="1202349" y="485992"/>
                    <a:pt x="1202349" y="486945"/>
                    <a:pt x="1202349" y="486945"/>
                  </a:cubicBezTo>
                  <a:cubicBezTo>
                    <a:pt x="1202349" y="489802"/>
                    <a:pt x="1201396" y="491707"/>
                    <a:pt x="1201396" y="494564"/>
                  </a:cubicBezTo>
                  <a:cubicBezTo>
                    <a:pt x="1201396" y="494564"/>
                    <a:pt x="1201396" y="494564"/>
                    <a:pt x="1201396" y="495517"/>
                  </a:cubicBezTo>
                  <a:cubicBezTo>
                    <a:pt x="1200444" y="498375"/>
                    <a:pt x="1200444" y="500280"/>
                    <a:pt x="1199491" y="503137"/>
                  </a:cubicBezTo>
                  <a:cubicBezTo>
                    <a:pt x="1199491" y="503137"/>
                    <a:pt x="1199491" y="504089"/>
                    <a:pt x="1199491" y="504089"/>
                  </a:cubicBezTo>
                  <a:cubicBezTo>
                    <a:pt x="1198539" y="505995"/>
                    <a:pt x="1198539" y="508852"/>
                    <a:pt x="1197586" y="510757"/>
                  </a:cubicBezTo>
                  <a:cubicBezTo>
                    <a:pt x="1197586" y="510757"/>
                    <a:pt x="1197586" y="511709"/>
                    <a:pt x="1197586" y="511709"/>
                  </a:cubicBezTo>
                  <a:cubicBezTo>
                    <a:pt x="1196634" y="514567"/>
                    <a:pt x="1196634" y="516472"/>
                    <a:pt x="1195681" y="519330"/>
                  </a:cubicBezTo>
                  <a:cubicBezTo>
                    <a:pt x="1195681" y="519330"/>
                    <a:pt x="1195681" y="519330"/>
                    <a:pt x="1195681" y="520282"/>
                  </a:cubicBezTo>
                  <a:cubicBezTo>
                    <a:pt x="1194729" y="522187"/>
                    <a:pt x="1194729" y="525045"/>
                    <a:pt x="1193776" y="526950"/>
                  </a:cubicBezTo>
                  <a:cubicBezTo>
                    <a:pt x="1193776" y="527902"/>
                    <a:pt x="1193776" y="527902"/>
                    <a:pt x="1192824" y="528855"/>
                  </a:cubicBezTo>
                  <a:cubicBezTo>
                    <a:pt x="1190919" y="533617"/>
                    <a:pt x="1189966" y="538380"/>
                    <a:pt x="1188061" y="543142"/>
                  </a:cubicBezTo>
                  <a:cubicBezTo>
                    <a:pt x="1188061" y="544095"/>
                    <a:pt x="1188061" y="544095"/>
                    <a:pt x="1187109" y="545047"/>
                  </a:cubicBezTo>
                  <a:cubicBezTo>
                    <a:pt x="1186156" y="546952"/>
                    <a:pt x="1185204" y="548857"/>
                    <a:pt x="1185204" y="550762"/>
                  </a:cubicBezTo>
                  <a:cubicBezTo>
                    <a:pt x="1185204" y="550762"/>
                    <a:pt x="1185204" y="551714"/>
                    <a:pt x="1185204" y="551714"/>
                  </a:cubicBezTo>
                  <a:cubicBezTo>
                    <a:pt x="1184251" y="553620"/>
                    <a:pt x="1183299" y="556477"/>
                    <a:pt x="1182346" y="558382"/>
                  </a:cubicBezTo>
                  <a:cubicBezTo>
                    <a:pt x="1182346" y="559334"/>
                    <a:pt x="1182346" y="559334"/>
                    <a:pt x="1181394" y="560287"/>
                  </a:cubicBezTo>
                  <a:cubicBezTo>
                    <a:pt x="1180441" y="562192"/>
                    <a:pt x="1179489" y="564097"/>
                    <a:pt x="1179489" y="566002"/>
                  </a:cubicBezTo>
                  <a:cubicBezTo>
                    <a:pt x="1179489" y="566955"/>
                    <a:pt x="1179489" y="566955"/>
                    <a:pt x="1178536" y="567907"/>
                  </a:cubicBezTo>
                  <a:cubicBezTo>
                    <a:pt x="1177584" y="569812"/>
                    <a:pt x="1176631" y="572670"/>
                    <a:pt x="1175679" y="574575"/>
                  </a:cubicBezTo>
                  <a:cubicBezTo>
                    <a:pt x="1175679" y="574575"/>
                    <a:pt x="1175679" y="575527"/>
                    <a:pt x="1174726" y="575527"/>
                  </a:cubicBezTo>
                  <a:cubicBezTo>
                    <a:pt x="1173774" y="577432"/>
                    <a:pt x="1172821" y="579337"/>
                    <a:pt x="1171869" y="581242"/>
                  </a:cubicBezTo>
                  <a:cubicBezTo>
                    <a:pt x="1171869" y="582195"/>
                    <a:pt x="1170916" y="582195"/>
                    <a:pt x="1170916" y="583147"/>
                  </a:cubicBezTo>
                  <a:cubicBezTo>
                    <a:pt x="1169964" y="585052"/>
                    <a:pt x="1169011" y="587909"/>
                    <a:pt x="1167106" y="589814"/>
                  </a:cubicBezTo>
                  <a:cubicBezTo>
                    <a:pt x="1167106" y="589814"/>
                    <a:pt x="1167106" y="589814"/>
                    <a:pt x="1167106" y="589814"/>
                  </a:cubicBezTo>
                  <a:cubicBezTo>
                    <a:pt x="1154724" y="614580"/>
                    <a:pt x="1138531" y="636487"/>
                    <a:pt x="1120434" y="656489"/>
                  </a:cubicBezTo>
                  <a:cubicBezTo>
                    <a:pt x="1116624" y="660300"/>
                    <a:pt x="1112814" y="664109"/>
                    <a:pt x="1109004" y="667920"/>
                  </a:cubicBezTo>
                  <a:cubicBezTo>
                    <a:pt x="1105194" y="671730"/>
                    <a:pt x="1101384" y="675539"/>
                    <a:pt x="1096621" y="679350"/>
                  </a:cubicBezTo>
                  <a:cubicBezTo>
                    <a:pt x="1088049" y="686970"/>
                    <a:pt x="1079476" y="693637"/>
                    <a:pt x="1070904" y="699352"/>
                  </a:cubicBezTo>
                  <a:cubicBezTo>
                    <a:pt x="1062331" y="706020"/>
                    <a:pt x="1052806" y="711734"/>
                    <a:pt x="1043281" y="717450"/>
                  </a:cubicBezTo>
                  <a:cubicBezTo>
                    <a:pt x="1003276" y="741262"/>
                    <a:pt x="959461" y="758407"/>
                    <a:pt x="915646" y="768884"/>
                  </a:cubicBezTo>
                  <a:cubicBezTo>
                    <a:pt x="910884" y="769837"/>
                    <a:pt x="905169" y="771742"/>
                    <a:pt x="900406" y="772695"/>
                  </a:cubicBezTo>
                  <a:cubicBezTo>
                    <a:pt x="841351" y="785077"/>
                    <a:pt x="785154" y="786030"/>
                    <a:pt x="743244" y="775552"/>
                  </a:cubicBezTo>
                  <a:cubicBezTo>
                    <a:pt x="740386" y="775552"/>
                    <a:pt x="737529" y="774600"/>
                    <a:pt x="733719" y="773647"/>
                  </a:cubicBezTo>
                  <a:cubicBezTo>
                    <a:pt x="731814" y="773647"/>
                    <a:pt x="729909" y="772695"/>
                    <a:pt x="728004" y="771742"/>
                  </a:cubicBezTo>
                  <a:cubicBezTo>
                    <a:pt x="727051" y="771742"/>
                    <a:pt x="726099" y="770789"/>
                    <a:pt x="725146" y="770789"/>
                  </a:cubicBezTo>
                  <a:cubicBezTo>
                    <a:pt x="723241" y="769837"/>
                    <a:pt x="720384" y="769837"/>
                    <a:pt x="717526" y="768884"/>
                  </a:cubicBezTo>
                  <a:cubicBezTo>
                    <a:pt x="714669" y="767932"/>
                    <a:pt x="712764" y="766980"/>
                    <a:pt x="709906" y="766027"/>
                  </a:cubicBezTo>
                  <a:cubicBezTo>
                    <a:pt x="704191" y="764122"/>
                    <a:pt x="697524" y="762217"/>
                    <a:pt x="690856" y="759359"/>
                  </a:cubicBezTo>
                  <a:cubicBezTo>
                    <a:pt x="687999" y="758407"/>
                    <a:pt x="685141" y="757455"/>
                    <a:pt x="682284" y="756502"/>
                  </a:cubicBezTo>
                  <a:cubicBezTo>
                    <a:pt x="678474" y="755550"/>
                    <a:pt x="675616" y="753645"/>
                    <a:pt x="671806" y="752692"/>
                  </a:cubicBezTo>
                  <a:cubicBezTo>
                    <a:pt x="667996" y="751739"/>
                    <a:pt x="665139" y="749834"/>
                    <a:pt x="661329" y="747930"/>
                  </a:cubicBezTo>
                  <a:cubicBezTo>
                    <a:pt x="655614" y="746025"/>
                    <a:pt x="649899" y="743167"/>
                    <a:pt x="644184" y="740309"/>
                  </a:cubicBezTo>
                  <a:cubicBezTo>
                    <a:pt x="641326" y="739357"/>
                    <a:pt x="639421" y="737452"/>
                    <a:pt x="636564" y="736500"/>
                  </a:cubicBezTo>
                  <a:cubicBezTo>
                    <a:pt x="633706" y="734595"/>
                    <a:pt x="629896" y="733642"/>
                    <a:pt x="627039" y="731737"/>
                  </a:cubicBezTo>
                  <a:cubicBezTo>
                    <a:pt x="625134" y="730784"/>
                    <a:pt x="623229" y="729832"/>
                    <a:pt x="621324" y="728880"/>
                  </a:cubicBezTo>
                  <a:cubicBezTo>
                    <a:pt x="617514" y="726975"/>
                    <a:pt x="613704" y="725070"/>
                    <a:pt x="608941" y="722212"/>
                  </a:cubicBezTo>
                  <a:cubicBezTo>
                    <a:pt x="603226" y="718402"/>
                    <a:pt x="596559" y="715545"/>
                    <a:pt x="590844" y="711734"/>
                  </a:cubicBezTo>
                  <a:cubicBezTo>
                    <a:pt x="587034" y="708877"/>
                    <a:pt x="583224" y="706972"/>
                    <a:pt x="578461" y="704114"/>
                  </a:cubicBezTo>
                  <a:cubicBezTo>
                    <a:pt x="572746" y="700305"/>
                    <a:pt x="566079" y="695542"/>
                    <a:pt x="560364" y="691732"/>
                  </a:cubicBezTo>
                  <a:cubicBezTo>
                    <a:pt x="556554" y="688875"/>
                    <a:pt x="552744" y="686017"/>
                    <a:pt x="548934" y="682207"/>
                  </a:cubicBezTo>
                  <a:cubicBezTo>
                    <a:pt x="547029" y="680302"/>
                    <a:pt x="545124" y="679350"/>
                    <a:pt x="543219" y="677445"/>
                  </a:cubicBezTo>
                  <a:cubicBezTo>
                    <a:pt x="539409" y="674587"/>
                    <a:pt x="535599" y="670777"/>
                    <a:pt x="531789" y="667920"/>
                  </a:cubicBezTo>
                  <a:cubicBezTo>
                    <a:pt x="527979" y="664109"/>
                    <a:pt x="524169" y="661252"/>
                    <a:pt x="520359" y="657442"/>
                  </a:cubicBezTo>
                  <a:cubicBezTo>
                    <a:pt x="516549" y="653632"/>
                    <a:pt x="512739" y="649822"/>
                    <a:pt x="509881" y="646012"/>
                  </a:cubicBezTo>
                  <a:cubicBezTo>
                    <a:pt x="506071" y="642202"/>
                    <a:pt x="503214" y="638392"/>
                    <a:pt x="499404" y="634582"/>
                  </a:cubicBezTo>
                  <a:cubicBezTo>
                    <a:pt x="495594" y="630772"/>
                    <a:pt x="492736" y="626009"/>
                    <a:pt x="489879" y="622200"/>
                  </a:cubicBezTo>
                  <a:cubicBezTo>
                    <a:pt x="482259" y="611722"/>
                    <a:pt x="474639" y="600292"/>
                    <a:pt x="467971" y="588862"/>
                  </a:cubicBezTo>
                  <a:cubicBezTo>
                    <a:pt x="464161" y="582195"/>
                    <a:pt x="460351" y="574575"/>
                    <a:pt x="456541" y="566955"/>
                  </a:cubicBezTo>
                  <a:cubicBezTo>
                    <a:pt x="452731" y="559334"/>
                    <a:pt x="449874" y="551714"/>
                    <a:pt x="447016" y="543142"/>
                  </a:cubicBezTo>
                  <a:cubicBezTo>
                    <a:pt x="445111" y="537427"/>
                    <a:pt x="443206" y="532664"/>
                    <a:pt x="441301" y="526950"/>
                  </a:cubicBezTo>
                  <a:cubicBezTo>
                    <a:pt x="440349" y="524092"/>
                    <a:pt x="439396" y="520282"/>
                    <a:pt x="438444" y="517425"/>
                  </a:cubicBezTo>
                  <a:cubicBezTo>
                    <a:pt x="438444" y="516472"/>
                    <a:pt x="438444" y="516472"/>
                    <a:pt x="437491" y="515520"/>
                  </a:cubicBezTo>
                  <a:cubicBezTo>
                    <a:pt x="436539" y="512662"/>
                    <a:pt x="436539" y="509805"/>
                    <a:pt x="435586" y="506947"/>
                  </a:cubicBezTo>
                  <a:cubicBezTo>
                    <a:pt x="435586" y="505995"/>
                    <a:pt x="434634" y="504089"/>
                    <a:pt x="434634" y="503137"/>
                  </a:cubicBezTo>
                  <a:cubicBezTo>
                    <a:pt x="434634" y="501232"/>
                    <a:pt x="433681" y="499327"/>
                    <a:pt x="433681" y="497422"/>
                  </a:cubicBezTo>
                  <a:cubicBezTo>
                    <a:pt x="432729" y="494564"/>
                    <a:pt x="432729" y="492659"/>
                    <a:pt x="432729" y="489802"/>
                  </a:cubicBezTo>
                  <a:cubicBezTo>
                    <a:pt x="432729" y="488850"/>
                    <a:pt x="432729" y="488850"/>
                    <a:pt x="432729" y="487897"/>
                  </a:cubicBezTo>
                  <a:cubicBezTo>
                    <a:pt x="431776" y="484087"/>
                    <a:pt x="431776" y="480277"/>
                    <a:pt x="430824" y="476467"/>
                  </a:cubicBezTo>
                  <a:cubicBezTo>
                    <a:pt x="430824" y="476467"/>
                    <a:pt x="430824" y="476467"/>
                    <a:pt x="430824" y="476467"/>
                  </a:cubicBezTo>
                  <a:cubicBezTo>
                    <a:pt x="422251" y="432652"/>
                    <a:pt x="423204" y="389789"/>
                    <a:pt x="429871" y="345975"/>
                  </a:cubicBezTo>
                  <a:close/>
                  <a:moveTo>
                    <a:pt x="114594" y="810795"/>
                  </a:moveTo>
                  <a:cubicBezTo>
                    <a:pt x="108879" y="811747"/>
                    <a:pt x="103164" y="812700"/>
                    <a:pt x="96496" y="812700"/>
                  </a:cubicBezTo>
                  <a:cubicBezTo>
                    <a:pt x="94591" y="812700"/>
                    <a:pt x="93639" y="812700"/>
                    <a:pt x="91734" y="812700"/>
                  </a:cubicBezTo>
                  <a:cubicBezTo>
                    <a:pt x="88876" y="812700"/>
                    <a:pt x="86019" y="812700"/>
                    <a:pt x="83161" y="811747"/>
                  </a:cubicBezTo>
                  <a:cubicBezTo>
                    <a:pt x="79351" y="810795"/>
                    <a:pt x="74589" y="809842"/>
                    <a:pt x="70779" y="808889"/>
                  </a:cubicBezTo>
                  <a:cubicBezTo>
                    <a:pt x="67921" y="807937"/>
                    <a:pt x="66016" y="806984"/>
                    <a:pt x="63159" y="806032"/>
                  </a:cubicBezTo>
                  <a:cubicBezTo>
                    <a:pt x="58396" y="804127"/>
                    <a:pt x="53634" y="801270"/>
                    <a:pt x="48871" y="797459"/>
                  </a:cubicBezTo>
                  <a:cubicBezTo>
                    <a:pt x="31726" y="784125"/>
                    <a:pt x="20296" y="764122"/>
                    <a:pt x="18391" y="739357"/>
                  </a:cubicBezTo>
                  <a:cubicBezTo>
                    <a:pt x="18391" y="738405"/>
                    <a:pt x="18391" y="736500"/>
                    <a:pt x="18391" y="735547"/>
                  </a:cubicBezTo>
                  <a:cubicBezTo>
                    <a:pt x="18391" y="734595"/>
                    <a:pt x="18391" y="734595"/>
                    <a:pt x="18391" y="733642"/>
                  </a:cubicBezTo>
                  <a:cubicBezTo>
                    <a:pt x="18391" y="732689"/>
                    <a:pt x="18391" y="732689"/>
                    <a:pt x="18391" y="731737"/>
                  </a:cubicBezTo>
                  <a:cubicBezTo>
                    <a:pt x="18391" y="730784"/>
                    <a:pt x="18391" y="729832"/>
                    <a:pt x="18391" y="728880"/>
                  </a:cubicBezTo>
                  <a:cubicBezTo>
                    <a:pt x="18391" y="728880"/>
                    <a:pt x="18391" y="727927"/>
                    <a:pt x="18391" y="727927"/>
                  </a:cubicBezTo>
                  <a:cubicBezTo>
                    <a:pt x="19344" y="708877"/>
                    <a:pt x="27916" y="693637"/>
                    <a:pt x="47919" y="684112"/>
                  </a:cubicBezTo>
                  <a:cubicBezTo>
                    <a:pt x="86971" y="666014"/>
                    <a:pt x="277471" y="573622"/>
                    <a:pt x="290806" y="567907"/>
                  </a:cubicBezTo>
                  <a:cubicBezTo>
                    <a:pt x="327954" y="552667"/>
                    <a:pt x="365101" y="536475"/>
                    <a:pt x="387009" y="499327"/>
                  </a:cubicBezTo>
                  <a:cubicBezTo>
                    <a:pt x="390819" y="493612"/>
                    <a:pt x="395581" y="486945"/>
                    <a:pt x="406059" y="481230"/>
                  </a:cubicBezTo>
                  <a:cubicBezTo>
                    <a:pt x="413679" y="522187"/>
                    <a:pt x="429871" y="559334"/>
                    <a:pt x="448921" y="594577"/>
                  </a:cubicBezTo>
                  <a:cubicBezTo>
                    <a:pt x="459399" y="613627"/>
                    <a:pt x="469876" y="631725"/>
                    <a:pt x="480354" y="650775"/>
                  </a:cubicBezTo>
                  <a:cubicBezTo>
                    <a:pt x="482259" y="653632"/>
                    <a:pt x="483211" y="655537"/>
                    <a:pt x="485116" y="658395"/>
                  </a:cubicBezTo>
                  <a:lnTo>
                    <a:pt x="485116" y="658395"/>
                  </a:lnTo>
                  <a:cubicBezTo>
                    <a:pt x="484164" y="658395"/>
                    <a:pt x="484164" y="659347"/>
                    <a:pt x="483211" y="659347"/>
                  </a:cubicBezTo>
                  <a:cubicBezTo>
                    <a:pt x="483211" y="659347"/>
                    <a:pt x="482259" y="659347"/>
                    <a:pt x="482259" y="660300"/>
                  </a:cubicBezTo>
                  <a:cubicBezTo>
                    <a:pt x="481306" y="661252"/>
                    <a:pt x="480354" y="661252"/>
                    <a:pt x="480354" y="662205"/>
                  </a:cubicBezTo>
                  <a:cubicBezTo>
                    <a:pt x="480354" y="662205"/>
                    <a:pt x="479401" y="662205"/>
                    <a:pt x="479401" y="662205"/>
                  </a:cubicBezTo>
                  <a:cubicBezTo>
                    <a:pt x="479401" y="662205"/>
                    <a:pt x="478449" y="662205"/>
                    <a:pt x="478449" y="662205"/>
                  </a:cubicBezTo>
                  <a:cubicBezTo>
                    <a:pt x="467971" y="664109"/>
                    <a:pt x="458446" y="666967"/>
                    <a:pt x="447969" y="669825"/>
                  </a:cubicBezTo>
                  <a:cubicBezTo>
                    <a:pt x="427966" y="675539"/>
                    <a:pt x="408916" y="683159"/>
                    <a:pt x="389866" y="690780"/>
                  </a:cubicBezTo>
                  <a:cubicBezTo>
                    <a:pt x="382246" y="693637"/>
                    <a:pt x="375579" y="696495"/>
                    <a:pt x="368911" y="699352"/>
                  </a:cubicBezTo>
                  <a:cubicBezTo>
                    <a:pt x="364149" y="701257"/>
                    <a:pt x="359386" y="703162"/>
                    <a:pt x="354624" y="706020"/>
                  </a:cubicBezTo>
                  <a:cubicBezTo>
                    <a:pt x="349861" y="707925"/>
                    <a:pt x="345099" y="709830"/>
                    <a:pt x="340336" y="712687"/>
                  </a:cubicBezTo>
                  <a:cubicBezTo>
                    <a:pt x="335574" y="714592"/>
                    <a:pt x="330811" y="717450"/>
                    <a:pt x="326049" y="719355"/>
                  </a:cubicBezTo>
                  <a:cubicBezTo>
                    <a:pt x="314619" y="725070"/>
                    <a:pt x="303189" y="729832"/>
                    <a:pt x="290806" y="735547"/>
                  </a:cubicBezTo>
                  <a:cubicBezTo>
                    <a:pt x="284139" y="738405"/>
                    <a:pt x="276519" y="742214"/>
                    <a:pt x="269851" y="745072"/>
                  </a:cubicBezTo>
                  <a:cubicBezTo>
                    <a:pt x="263184" y="747930"/>
                    <a:pt x="255564" y="751739"/>
                    <a:pt x="248896" y="754597"/>
                  </a:cubicBezTo>
                  <a:cubicBezTo>
                    <a:pt x="231751" y="762217"/>
                    <a:pt x="215559" y="769837"/>
                    <a:pt x="199366" y="777457"/>
                  </a:cubicBezTo>
                  <a:cubicBezTo>
                    <a:pt x="173649" y="791745"/>
                    <a:pt x="145074" y="803175"/>
                    <a:pt x="114594" y="810795"/>
                  </a:cubicBezTo>
                  <a:close/>
                </a:path>
              </a:pathLst>
            </a:custGeom>
            <a:solidFill>
              <a:srgbClr val="000000"/>
            </a:solidFill>
            <a:ln w="9525" cap="flat">
              <a:noFill/>
              <a:prstDash val="solid"/>
              <a:miter/>
            </a:ln>
          </p:spPr>
          <p:txBody>
            <a:bodyPr rtlCol="0" anchor="ctr"/>
            <a:lstStyle/>
            <a:p>
              <a:endParaRPr lang="en-US"/>
            </a:p>
          </p:txBody>
        </p:sp>
        <p:sp>
          <p:nvSpPr>
            <p:cNvPr id="136" name="Freeform 330">
              <a:extLst>
                <a:ext uri="{FF2B5EF4-FFF2-40B4-BE49-F238E27FC236}">
                  <a16:creationId xmlns:a16="http://schemas.microsoft.com/office/drawing/2014/main" id="{EE0BD4C4-EA45-E75C-DBF6-67D8B2631255}"/>
                </a:ext>
              </a:extLst>
            </p:cNvPr>
            <p:cNvSpPr/>
            <p:nvPr/>
          </p:nvSpPr>
          <p:spPr>
            <a:xfrm>
              <a:off x="4883467" y="5511879"/>
              <a:ext cx="64796" cy="169783"/>
            </a:xfrm>
            <a:custGeom>
              <a:avLst/>
              <a:gdLst>
                <a:gd name="connsiteX0" fmla="*/ 4763 w 64796"/>
                <a:gd name="connsiteY0" fmla="*/ 16431 h 169783"/>
                <a:gd name="connsiteX1" fmla="*/ 22860 w 64796"/>
                <a:gd name="connsiteY1" fmla="*/ 32623 h 169783"/>
                <a:gd name="connsiteX2" fmla="*/ 47625 w 64796"/>
                <a:gd name="connsiteY2" fmla="*/ 141208 h 169783"/>
                <a:gd name="connsiteX3" fmla="*/ 44767 w 64796"/>
                <a:gd name="connsiteY3" fmla="*/ 169783 h 169783"/>
                <a:gd name="connsiteX4" fmla="*/ 57150 w 64796"/>
                <a:gd name="connsiteY4" fmla="*/ 156448 h 169783"/>
                <a:gd name="connsiteX5" fmla="*/ 28575 w 64796"/>
                <a:gd name="connsiteY5" fmla="*/ 9763 h 169783"/>
                <a:gd name="connsiteX6" fmla="*/ 12383 w 64796"/>
                <a:gd name="connsiteY6" fmla="*/ 238 h 169783"/>
                <a:gd name="connsiteX7" fmla="*/ 0 w 64796"/>
                <a:gd name="connsiteY7" fmla="*/ 5953 h 169783"/>
                <a:gd name="connsiteX8" fmla="*/ 4763 w 64796"/>
                <a:gd name="connsiteY8" fmla="*/ 16431 h 169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4796" h="169783">
                  <a:moveTo>
                    <a:pt x="4763" y="16431"/>
                  </a:moveTo>
                  <a:cubicBezTo>
                    <a:pt x="11430" y="21193"/>
                    <a:pt x="17145" y="25956"/>
                    <a:pt x="22860" y="32623"/>
                  </a:cubicBezTo>
                  <a:cubicBezTo>
                    <a:pt x="47625" y="65008"/>
                    <a:pt x="52388" y="102156"/>
                    <a:pt x="47625" y="141208"/>
                  </a:cubicBezTo>
                  <a:cubicBezTo>
                    <a:pt x="46673" y="150733"/>
                    <a:pt x="40958" y="159306"/>
                    <a:pt x="44767" y="169783"/>
                  </a:cubicBezTo>
                  <a:cubicBezTo>
                    <a:pt x="55245" y="161210"/>
                    <a:pt x="56198" y="161210"/>
                    <a:pt x="57150" y="156448"/>
                  </a:cubicBezTo>
                  <a:cubicBezTo>
                    <a:pt x="73342" y="102156"/>
                    <a:pt x="63817" y="53578"/>
                    <a:pt x="28575" y="9763"/>
                  </a:cubicBezTo>
                  <a:cubicBezTo>
                    <a:pt x="24765" y="4048"/>
                    <a:pt x="19050" y="238"/>
                    <a:pt x="12383" y="238"/>
                  </a:cubicBezTo>
                  <a:cubicBezTo>
                    <a:pt x="7620" y="-715"/>
                    <a:pt x="2858" y="1191"/>
                    <a:pt x="0" y="5953"/>
                  </a:cubicBezTo>
                  <a:cubicBezTo>
                    <a:pt x="0" y="9763"/>
                    <a:pt x="953" y="13573"/>
                    <a:pt x="4763" y="16431"/>
                  </a:cubicBezTo>
                  <a:close/>
                </a:path>
              </a:pathLst>
            </a:custGeom>
            <a:solidFill>
              <a:srgbClr val="000000"/>
            </a:solidFill>
            <a:ln w="9525" cap="flat">
              <a:noFill/>
              <a:prstDash val="solid"/>
              <a:miter/>
            </a:ln>
          </p:spPr>
          <p:txBody>
            <a:bodyPr rtlCol="0" anchor="ctr"/>
            <a:lstStyle/>
            <a:p>
              <a:endParaRPr lang="en-US"/>
            </a:p>
          </p:txBody>
        </p:sp>
        <p:sp>
          <p:nvSpPr>
            <p:cNvPr id="137" name="Freeform 331">
              <a:extLst>
                <a:ext uri="{FF2B5EF4-FFF2-40B4-BE49-F238E27FC236}">
                  <a16:creationId xmlns:a16="http://schemas.microsoft.com/office/drawing/2014/main" id="{DAC77C20-B583-FD2E-D12A-5DE2FEC7CD3B}"/>
                </a:ext>
              </a:extLst>
            </p:cNvPr>
            <p:cNvSpPr/>
            <p:nvPr/>
          </p:nvSpPr>
          <p:spPr>
            <a:xfrm>
              <a:off x="3364793" y="5875046"/>
              <a:ext cx="80035" cy="131417"/>
            </a:xfrm>
            <a:custGeom>
              <a:avLst/>
              <a:gdLst>
                <a:gd name="connsiteX0" fmla="*/ 4199 w 80035"/>
                <a:gd name="connsiteY0" fmla="*/ 72363 h 131417"/>
                <a:gd name="connsiteX1" fmla="*/ 16581 w 80035"/>
                <a:gd name="connsiteY1" fmla="*/ 131418 h 131417"/>
                <a:gd name="connsiteX2" fmla="*/ 17534 w 80035"/>
                <a:gd name="connsiteY2" fmla="*/ 121893 h 131417"/>
                <a:gd name="connsiteX3" fmla="*/ 64206 w 80035"/>
                <a:gd name="connsiteY3" fmla="*/ 23785 h 131417"/>
                <a:gd name="connsiteX4" fmla="*/ 75636 w 80035"/>
                <a:gd name="connsiteY4" fmla="*/ 14260 h 131417"/>
                <a:gd name="connsiteX5" fmla="*/ 77541 w 80035"/>
                <a:gd name="connsiteY5" fmla="*/ 1878 h 131417"/>
                <a:gd name="connsiteX6" fmla="*/ 66111 w 80035"/>
                <a:gd name="connsiteY6" fmla="*/ 2830 h 131417"/>
                <a:gd name="connsiteX7" fmla="*/ 4199 w 80035"/>
                <a:gd name="connsiteY7" fmla="*/ 72363 h 131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0035" h="131417">
                  <a:moveTo>
                    <a:pt x="4199" y="72363"/>
                  </a:moveTo>
                  <a:cubicBezTo>
                    <a:pt x="-4374" y="92366"/>
                    <a:pt x="389" y="117130"/>
                    <a:pt x="16581" y="131418"/>
                  </a:cubicBezTo>
                  <a:cubicBezTo>
                    <a:pt x="17534" y="126655"/>
                    <a:pt x="18486" y="123798"/>
                    <a:pt x="17534" y="121893"/>
                  </a:cubicBezTo>
                  <a:cubicBezTo>
                    <a:pt x="10866" y="78078"/>
                    <a:pt x="31821" y="48551"/>
                    <a:pt x="64206" y="23785"/>
                  </a:cubicBezTo>
                  <a:cubicBezTo>
                    <a:pt x="68016" y="20928"/>
                    <a:pt x="71826" y="18071"/>
                    <a:pt x="75636" y="14260"/>
                  </a:cubicBezTo>
                  <a:cubicBezTo>
                    <a:pt x="79446" y="10451"/>
                    <a:pt x="82304" y="6641"/>
                    <a:pt x="77541" y="1878"/>
                  </a:cubicBezTo>
                  <a:cubicBezTo>
                    <a:pt x="73731" y="-1932"/>
                    <a:pt x="69921" y="926"/>
                    <a:pt x="66111" y="2830"/>
                  </a:cubicBezTo>
                  <a:cubicBezTo>
                    <a:pt x="39441" y="19023"/>
                    <a:pt x="17534" y="41883"/>
                    <a:pt x="4199" y="72363"/>
                  </a:cubicBezTo>
                  <a:close/>
                </a:path>
              </a:pathLst>
            </a:custGeom>
            <a:solidFill>
              <a:srgbClr val="000000"/>
            </a:solidFill>
            <a:ln w="9525" cap="flat">
              <a:noFill/>
              <a:prstDash val="solid"/>
              <a:miter/>
            </a:ln>
          </p:spPr>
          <p:txBody>
            <a:bodyPr rtlCol="0" anchor="ctr"/>
            <a:lstStyle/>
            <a:p>
              <a:endParaRPr lang="en-US"/>
            </a:p>
          </p:txBody>
        </p:sp>
        <p:sp>
          <p:nvSpPr>
            <p:cNvPr id="138" name="Freeform 332">
              <a:extLst>
                <a:ext uri="{FF2B5EF4-FFF2-40B4-BE49-F238E27FC236}">
                  <a16:creationId xmlns:a16="http://schemas.microsoft.com/office/drawing/2014/main" id="{4B54285E-1751-05EF-3FCD-5D3805F4052A}"/>
                </a:ext>
              </a:extLst>
            </p:cNvPr>
            <p:cNvSpPr/>
            <p:nvPr/>
          </p:nvSpPr>
          <p:spPr>
            <a:xfrm>
              <a:off x="3659449" y="6073588"/>
              <a:ext cx="143458" cy="18671"/>
            </a:xfrm>
            <a:custGeom>
              <a:avLst/>
              <a:gdLst>
                <a:gd name="connsiteX0" fmla="*/ 116261 w 143458"/>
                <a:gd name="connsiteY0" fmla="*/ 504 h 18671"/>
                <a:gd name="connsiteX1" fmla="*/ 18153 w 143458"/>
                <a:gd name="connsiteY1" fmla="*/ 504 h 18671"/>
                <a:gd name="connsiteX2" fmla="*/ 56 w 143458"/>
                <a:gd name="connsiteY2" fmla="*/ 10029 h 18671"/>
                <a:gd name="connsiteX3" fmla="*/ 20058 w 143458"/>
                <a:gd name="connsiteY3" fmla="*/ 17649 h 18671"/>
                <a:gd name="connsiteX4" fmla="*/ 141978 w 143458"/>
                <a:gd name="connsiteY4" fmla="*/ 18601 h 18671"/>
                <a:gd name="connsiteX5" fmla="*/ 116261 w 143458"/>
                <a:gd name="connsiteY5" fmla="*/ 504 h 1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3458" h="18671">
                  <a:moveTo>
                    <a:pt x="116261" y="504"/>
                  </a:moveTo>
                  <a:cubicBezTo>
                    <a:pt x="83876" y="504"/>
                    <a:pt x="51491" y="504"/>
                    <a:pt x="18153" y="504"/>
                  </a:cubicBezTo>
                  <a:cubicBezTo>
                    <a:pt x="10533" y="504"/>
                    <a:pt x="-897" y="-3306"/>
                    <a:pt x="56" y="10029"/>
                  </a:cubicBezTo>
                  <a:cubicBezTo>
                    <a:pt x="1008" y="21459"/>
                    <a:pt x="12438" y="18601"/>
                    <a:pt x="20058" y="17649"/>
                  </a:cubicBezTo>
                  <a:cubicBezTo>
                    <a:pt x="61016" y="13839"/>
                    <a:pt x="101021" y="17649"/>
                    <a:pt x="141978" y="18601"/>
                  </a:cubicBezTo>
                  <a:cubicBezTo>
                    <a:pt x="148646" y="18601"/>
                    <a:pt x="131501" y="504"/>
                    <a:pt x="116261" y="504"/>
                  </a:cubicBezTo>
                  <a:close/>
                </a:path>
              </a:pathLst>
            </a:custGeom>
            <a:solidFill>
              <a:srgbClr val="000000"/>
            </a:solidFill>
            <a:ln w="9525" cap="flat">
              <a:noFill/>
              <a:prstDash val="solid"/>
              <a:miter/>
            </a:ln>
          </p:spPr>
          <p:txBody>
            <a:bodyPr rtlCol="0" anchor="ctr"/>
            <a:lstStyle/>
            <a:p>
              <a:endParaRPr lang="en-US"/>
            </a:p>
          </p:txBody>
        </p:sp>
        <p:sp>
          <p:nvSpPr>
            <p:cNvPr id="139" name="Freeform 333">
              <a:extLst>
                <a:ext uri="{FF2B5EF4-FFF2-40B4-BE49-F238E27FC236}">
                  <a16:creationId xmlns:a16="http://schemas.microsoft.com/office/drawing/2014/main" id="{9E2B4BA0-B0E7-BE6C-B23E-11FB3C1C4E57}"/>
                </a:ext>
              </a:extLst>
            </p:cNvPr>
            <p:cNvSpPr/>
            <p:nvPr/>
          </p:nvSpPr>
          <p:spPr>
            <a:xfrm>
              <a:off x="3322320" y="6064567"/>
              <a:ext cx="107632" cy="18097"/>
            </a:xfrm>
            <a:custGeom>
              <a:avLst/>
              <a:gdLst>
                <a:gd name="connsiteX0" fmla="*/ 68580 w 107632"/>
                <a:gd name="connsiteY0" fmla="*/ 0 h 18097"/>
                <a:gd name="connsiteX1" fmla="*/ 9525 w 107632"/>
                <a:gd name="connsiteY1" fmla="*/ 0 h 18097"/>
                <a:gd name="connsiteX2" fmla="*/ 0 w 107632"/>
                <a:gd name="connsiteY2" fmla="*/ 7620 h 18097"/>
                <a:gd name="connsiteX3" fmla="*/ 9525 w 107632"/>
                <a:gd name="connsiteY3" fmla="*/ 16193 h 18097"/>
                <a:gd name="connsiteX4" fmla="*/ 107632 w 107632"/>
                <a:gd name="connsiteY4" fmla="*/ 18097 h 18097"/>
                <a:gd name="connsiteX5" fmla="*/ 68580 w 107632"/>
                <a:gd name="connsiteY5" fmla="*/ 0 h 18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7632" h="18097">
                  <a:moveTo>
                    <a:pt x="68580" y="0"/>
                  </a:moveTo>
                  <a:cubicBezTo>
                    <a:pt x="48577" y="0"/>
                    <a:pt x="29527" y="0"/>
                    <a:pt x="9525" y="0"/>
                  </a:cubicBezTo>
                  <a:cubicBezTo>
                    <a:pt x="3810" y="0"/>
                    <a:pt x="0" y="1905"/>
                    <a:pt x="0" y="7620"/>
                  </a:cubicBezTo>
                  <a:cubicBezTo>
                    <a:pt x="0" y="13335"/>
                    <a:pt x="3810" y="16193"/>
                    <a:pt x="9525" y="16193"/>
                  </a:cubicBezTo>
                  <a:cubicBezTo>
                    <a:pt x="41910" y="15240"/>
                    <a:pt x="74295" y="18097"/>
                    <a:pt x="107632" y="18097"/>
                  </a:cubicBezTo>
                  <a:cubicBezTo>
                    <a:pt x="95250" y="9525"/>
                    <a:pt x="83820" y="0"/>
                    <a:pt x="68580" y="0"/>
                  </a:cubicBezTo>
                  <a:close/>
                </a:path>
              </a:pathLst>
            </a:custGeom>
            <a:solidFill>
              <a:srgbClr val="000000"/>
            </a:solidFill>
            <a:ln w="9525" cap="flat">
              <a:noFill/>
              <a:prstDash val="solid"/>
              <a:miter/>
            </a:ln>
          </p:spPr>
          <p:txBody>
            <a:bodyPr rtlCol="0" anchor="ctr"/>
            <a:lstStyle/>
            <a:p>
              <a:endParaRPr lang="en-US"/>
            </a:p>
          </p:txBody>
        </p:sp>
        <p:sp>
          <p:nvSpPr>
            <p:cNvPr id="140" name="Freeform 334">
              <a:extLst>
                <a:ext uri="{FF2B5EF4-FFF2-40B4-BE49-F238E27FC236}">
                  <a16:creationId xmlns:a16="http://schemas.microsoft.com/office/drawing/2014/main" id="{D7A9BE93-6C0D-0BFB-4C63-E99F55CC6E50}"/>
                </a:ext>
              </a:extLst>
            </p:cNvPr>
            <p:cNvSpPr/>
            <p:nvPr/>
          </p:nvSpPr>
          <p:spPr>
            <a:xfrm>
              <a:off x="4930140" y="6038559"/>
              <a:ext cx="102869" cy="18723"/>
            </a:xfrm>
            <a:custGeom>
              <a:avLst/>
              <a:gdLst>
                <a:gd name="connsiteX0" fmla="*/ 81915 w 102869"/>
                <a:gd name="connsiteY0" fmla="*/ 291 h 18723"/>
                <a:gd name="connsiteX1" fmla="*/ 6667 w 102869"/>
                <a:gd name="connsiteY1" fmla="*/ 4101 h 18723"/>
                <a:gd name="connsiteX2" fmla="*/ 0 w 102869"/>
                <a:gd name="connsiteY2" fmla="*/ 9816 h 18723"/>
                <a:gd name="connsiteX3" fmla="*/ 9525 w 102869"/>
                <a:gd name="connsiteY3" fmla="*/ 18389 h 18723"/>
                <a:gd name="connsiteX4" fmla="*/ 102870 w 102869"/>
                <a:gd name="connsiteY4" fmla="*/ 9816 h 18723"/>
                <a:gd name="connsiteX5" fmla="*/ 81915 w 102869"/>
                <a:gd name="connsiteY5" fmla="*/ 291 h 187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2869" h="18723">
                  <a:moveTo>
                    <a:pt x="81915" y="291"/>
                  </a:moveTo>
                  <a:cubicBezTo>
                    <a:pt x="56197" y="1243"/>
                    <a:pt x="31432" y="3148"/>
                    <a:pt x="6667" y="4101"/>
                  </a:cubicBezTo>
                  <a:cubicBezTo>
                    <a:pt x="2857" y="4101"/>
                    <a:pt x="0" y="6958"/>
                    <a:pt x="0" y="9816"/>
                  </a:cubicBezTo>
                  <a:cubicBezTo>
                    <a:pt x="0" y="16483"/>
                    <a:pt x="4763" y="17436"/>
                    <a:pt x="9525" y="18389"/>
                  </a:cubicBezTo>
                  <a:cubicBezTo>
                    <a:pt x="40005" y="20293"/>
                    <a:pt x="70485" y="13626"/>
                    <a:pt x="102870" y="9816"/>
                  </a:cubicBezTo>
                  <a:cubicBezTo>
                    <a:pt x="96202" y="291"/>
                    <a:pt x="87630" y="-661"/>
                    <a:pt x="81915" y="291"/>
                  </a:cubicBezTo>
                  <a:close/>
                </a:path>
              </a:pathLst>
            </a:custGeom>
            <a:solidFill>
              <a:srgbClr val="000000"/>
            </a:solidFill>
            <a:ln w="9525" cap="flat">
              <a:noFill/>
              <a:prstDash val="solid"/>
              <a:miter/>
            </a:ln>
          </p:spPr>
          <p:txBody>
            <a:bodyPr rtlCol="0" anchor="ctr"/>
            <a:lstStyle/>
            <a:p>
              <a:endParaRPr lang="en-US"/>
            </a:p>
          </p:txBody>
        </p:sp>
        <p:sp>
          <p:nvSpPr>
            <p:cNvPr id="141" name="Freeform 335">
              <a:extLst>
                <a:ext uri="{FF2B5EF4-FFF2-40B4-BE49-F238E27FC236}">
                  <a16:creationId xmlns:a16="http://schemas.microsoft.com/office/drawing/2014/main" id="{D2B88C65-8984-8B40-94B9-ADA358671B70}"/>
                </a:ext>
              </a:extLst>
            </p:cNvPr>
            <p:cNvSpPr/>
            <p:nvPr/>
          </p:nvSpPr>
          <p:spPr>
            <a:xfrm>
              <a:off x="3979545" y="5601652"/>
              <a:ext cx="5714" cy="58102"/>
            </a:xfrm>
            <a:custGeom>
              <a:avLst/>
              <a:gdLst>
                <a:gd name="connsiteX0" fmla="*/ 0 w 5714"/>
                <a:gd name="connsiteY0" fmla="*/ 58103 h 58102"/>
                <a:gd name="connsiteX1" fmla="*/ 5715 w 5714"/>
                <a:gd name="connsiteY1" fmla="*/ 0 h 58102"/>
                <a:gd name="connsiteX2" fmla="*/ 0 w 5714"/>
                <a:gd name="connsiteY2" fmla="*/ 57150 h 58102"/>
                <a:gd name="connsiteX3" fmla="*/ 0 w 5714"/>
                <a:gd name="connsiteY3" fmla="*/ 58103 h 58102"/>
              </a:gdLst>
              <a:ahLst/>
              <a:cxnLst>
                <a:cxn ang="0">
                  <a:pos x="connsiteX0" y="connsiteY0"/>
                </a:cxn>
                <a:cxn ang="0">
                  <a:pos x="connsiteX1" y="connsiteY1"/>
                </a:cxn>
                <a:cxn ang="0">
                  <a:pos x="connsiteX2" y="connsiteY2"/>
                </a:cxn>
                <a:cxn ang="0">
                  <a:pos x="connsiteX3" y="connsiteY3"/>
                </a:cxn>
              </a:cxnLst>
              <a:rect l="l" t="t" r="r" b="b"/>
              <a:pathLst>
                <a:path w="5714" h="58102">
                  <a:moveTo>
                    <a:pt x="0" y="58103"/>
                  </a:moveTo>
                  <a:cubicBezTo>
                    <a:pt x="0" y="38100"/>
                    <a:pt x="1905" y="19050"/>
                    <a:pt x="5715" y="0"/>
                  </a:cubicBezTo>
                  <a:cubicBezTo>
                    <a:pt x="1905" y="18098"/>
                    <a:pt x="0" y="37148"/>
                    <a:pt x="0" y="57150"/>
                  </a:cubicBezTo>
                  <a:cubicBezTo>
                    <a:pt x="0" y="57150"/>
                    <a:pt x="0" y="58103"/>
                    <a:pt x="0" y="58103"/>
                  </a:cubicBezTo>
                  <a:close/>
                </a:path>
              </a:pathLst>
            </a:custGeom>
            <a:solidFill>
              <a:srgbClr val="FFFFFF"/>
            </a:solidFill>
            <a:ln w="9525" cap="flat">
              <a:noFill/>
              <a:prstDash val="solid"/>
              <a:miter/>
            </a:ln>
          </p:spPr>
          <p:txBody>
            <a:bodyPr rtlCol="0" anchor="ctr"/>
            <a:lstStyle/>
            <a:p>
              <a:endParaRPr lang="en-US"/>
            </a:p>
          </p:txBody>
        </p:sp>
        <p:sp>
          <p:nvSpPr>
            <p:cNvPr id="142" name="Freeform 336">
              <a:extLst>
                <a:ext uri="{FF2B5EF4-FFF2-40B4-BE49-F238E27FC236}">
                  <a16:creationId xmlns:a16="http://schemas.microsoft.com/office/drawing/2014/main" id="{B54B5303-791D-FA86-5643-50E5F84E6825}"/>
                </a:ext>
              </a:extLst>
            </p:cNvPr>
            <p:cNvSpPr/>
            <p:nvPr/>
          </p:nvSpPr>
          <p:spPr>
            <a:xfrm>
              <a:off x="3979545" y="5601652"/>
              <a:ext cx="5714" cy="58102"/>
            </a:xfrm>
            <a:custGeom>
              <a:avLst/>
              <a:gdLst>
                <a:gd name="connsiteX0" fmla="*/ 0 w 5714"/>
                <a:gd name="connsiteY0" fmla="*/ 58103 h 58102"/>
                <a:gd name="connsiteX1" fmla="*/ 5715 w 5714"/>
                <a:gd name="connsiteY1" fmla="*/ 0 h 58102"/>
                <a:gd name="connsiteX2" fmla="*/ 0 w 5714"/>
                <a:gd name="connsiteY2" fmla="*/ 57150 h 58102"/>
                <a:gd name="connsiteX3" fmla="*/ 0 w 5714"/>
                <a:gd name="connsiteY3" fmla="*/ 58103 h 58102"/>
              </a:gdLst>
              <a:ahLst/>
              <a:cxnLst>
                <a:cxn ang="0">
                  <a:pos x="connsiteX0" y="connsiteY0"/>
                </a:cxn>
                <a:cxn ang="0">
                  <a:pos x="connsiteX1" y="connsiteY1"/>
                </a:cxn>
                <a:cxn ang="0">
                  <a:pos x="connsiteX2" y="connsiteY2"/>
                </a:cxn>
                <a:cxn ang="0">
                  <a:pos x="connsiteX3" y="connsiteY3"/>
                </a:cxn>
              </a:cxnLst>
              <a:rect l="l" t="t" r="r" b="b"/>
              <a:pathLst>
                <a:path w="5714" h="58102">
                  <a:moveTo>
                    <a:pt x="0" y="58103"/>
                  </a:moveTo>
                  <a:cubicBezTo>
                    <a:pt x="0" y="38100"/>
                    <a:pt x="1905" y="19050"/>
                    <a:pt x="5715" y="0"/>
                  </a:cubicBezTo>
                  <a:cubicBezTo>
                    <a:pt x="1905" y="18098"/>
                    <a:pt x="0" y="37148"/>
                    <a:pt x="0" y="57150"/>
                  </a:cubicBezTo>
                  <a:cubicBezTo>
                    <a:pt x="0" y="57150"/>
                    <a:pt x="0" y="58103"/>
                    <a:pt x="0" y="58103"/>
                  </a:cubicBezTo>
                  <a:close/>
                </a:path>
              </a:pathLst>
            </a:custGeom>
            <a:solidFill>
              <a:srgbClr val="FFFFFF">
                <a:alpha val="48000"/>
              </a:srgbClr>
            </a:solidFill>
            <a:ln w="9525" cap="flat">
              <a:noFill/>
              <a:prstDash val="solid"/>
              <a:miter/>
            </a:ln>
          </p:spPr>
          <p:txBody>
            <a:bodyPr rtlCol="0" anchor="ctr"/>
            <a:lstStyle/>
            <a:p>
              <a:endParaRPr lang="en-US"/>
            </a:p>
          </p:txBody>
        </p:sp>
        <p:sp>
          <p:nvSpPr>
            <p:cNvPr id="143" name="Freeform 337">
              <a:extLst>
                <a:ext uri="{FF2B5EF4-FFF2-40B4-BE49-F238E27FC236}">
                  <a16:creationId xmlns:a16="http://schemas.microsoft.com/office/drawing/2014/main" id="{3478E865-1D24-584E-9FD4-E81C529CE654}"/>
                </a:ext>
              </a:extLst>
            </p:cNvPr>
            <p:cNvSpPr/>
            <p:nvPr/>
          </p:nvSpPr>
          <p:spPr>
            <a:xfrm>
              <a:off x="4544377" y="5657850"/>
              <a:ext cx="9525" cy="10477"/>
            </a:xfrm>
            <a:custGeom>
              <a:avLst/>
              <a:gdLst>
                <a:gd name="connsiteX0" fmla="*/ 0 w 9525"/>
                <a:gd name="connsiteY0" fmla="*/ 10477 h 10477"/>
                <a:gd name="connsiteX1" fmla="*/ 0 w 9525"/>
                <a:gd name="connsiteY1" fmla="*/ 952 h 10477"/>
                <a:gd name="connsiteX2" fmla="*/ 0 w 9525"/>
                <a:gd name="connsiteY2" fmla="*/ 0 h 10477"/>
                <a:gd name="connsiteX3" fmla="*/ 0 w 9525"/>
                <a:gd name="connsiteY3" fmla="*/ 10477 h 10477"/>
              </a:gdLst>
              <a:ahLst/>
              <a:cxnLst>
                <a:cxn ang="0">
                  <a:pos x="connsiteX0" y="connsiteY0"/>
                </a:cxn>
                <a:cxn ang="0">
                  <a:pos x="connsiteX1" y="connsiteY1"/>
                </a:cxn>
                <a:cxn ang="0">
                  <a:pos x="connsiteX2" y="connsiteY2"/>
                </a:cxn>
                <a:cxn ang="0">
                  <a:pos x="connsiteX3" y="connsiteY3"/>
                </a:cxn>
              </a:cxnLst>
              <a:rect l="l" t="t" r="r" b="b"/>
              <a:pathLst>
                <a:path w="9525" h="10477">
                  <a:moveTo>
                    <a:pt x="0" y="10477"/>
                  </a:moveTo>
                  <a:cubicBezTo>
                    <a:pt x="0" y="7620"/>
                    <a:pt x="0" y="3810"/>
                    <a:pt x="0" y="952"/>
                  </a:cubicBezTo>
                  <a:cubicBezTo>
                    <a:pt x="0" y="952"/>
                    <a:pt x="0" y="952"/>
                    <a:pt x="0" y="0"/>
                  </a:cubicBezTo>
                  <a:cubicBezTo>
                    <a:pt x="0" y="3810"/>
                    <a:pt x="0" y="6668"/>
                    <a:pt x="0" y="10477"/>
                  </a:cubicBezTo>
                  <a:close/>
                </a:path>
              </a:pathLst>
            </a:custGeom>
            <a:solidFill>
              <a:srgbClr val="FFFFFF"/>
            </a:solidFill>
            <a:ln w="9525" cap="flat">
              <a:noFill/>
              <a:prstDash val="solid"/>
              <a:miter/>
            </a:ln>
          </p:spPr>
          <p:txBody>
            <a:bodyPr rtlCol="0" anchor="ctr"/>
            <a:lstStyle/>
            <a:p>
              <a:endParaRPr lang="en-US"/>
            </a:p>
          </p:txBody>
        </p:sp>
        <p:sp>
          <p:nvSpPr>
            <p:cNvPr id="144" name="Freeform 338">
              <a:extLst>
                <a:ext uri="{FF2B5EF4-FFF2-40B4-BE49-F238E27FC236}">
                  <a16:creationId xmlns:a16="http://schemas.microsoft.com/office/drawing/2014/main" id="{CF755769-1AAA-FBAD-EE2C-4124BB783977}"/>
                </a:ext>
              </a:extLst>
            </p:cNvPr>
            <p:cNvSpPr/>
            <p:nvPr/>
          </p:nvSpPr>
          <p:spPr>
            <a:xfrm>
              <a:off x="4544377" y="5657850"/>
              <a:ext cx="9525" cy="10477"/>
            </a:xfrm>
            <a:custGeom>
              <a:avLst/>
              <a:gdLst>
                <a:gd name="connsiteX0" fmla="*/ 0 w 9525"/>
                <a:gd name="connsiteY0" fmla="*/ 10477 h 10477"/>
                <a:gd name="connsiteX1" fmla="*/ 0 w 9525"/>
                <a:gd name="connsiteY1" fmla="*/ 952 h 10477"/>
                <a:gd name="connsiteX2" fmla="*/ 0 w 9525"/>
                <a:gd name="connsiteY2" fmla="*/ 0 h 10477"/>
                <a:gd name="connsiteX3" fmla="*/ 0 w 9525"/>
                <a:gd name="connsiteY3" fmla="*/ 10477 h 10477"/>
              </a:gdLst>
              <a:ahLst/>
              <a:cxnLst>
                <a:cxn ang="0">
                  <a:pos x="connsiteX0" y="connsiteY0"/>
                </a:cxn>
                <a:cxn ang="0">
                  <a:pos x="connsiteX1" y="connsiteY1"/>
                </a:cxn>
                <a:cxn ang="0">
                  <a:pos x="connsiteX2" y="connsiteY2"/>
                </a:cxn>
                <a:cxn ang="0">
                  <a:pos x="connsiteX3" y="connsiteY3"/>
                </a:cxn>
              </a:cxnLst>
              <a:rect l="l" t="t" r="r" b="b"/>
              <a:pathLst>
                <a:path w="9525" h="10477">
                  <a:moveTo>
                    <a:pt x="0" y="10477"/>
                  </a:moveTo>
                  <a:cubicBezTo>
                    <a:pt x="0" y="7620"/>
                    <a:pt x="0" y="3810"/>
                    <a:pt x="0" y="952"/>
                  </a:cubicBezTo>
                  <a:cubicBezTo>
                    <a:pt x="0" y="952"/>
                    <a:pt x="0" y="952"/>
                    <a:pt x="0" y="0"/>
                  </a:cubicBezTo>
                  <a:cubicBezTo>
                    <a:pt x="0" y="3810"/>
                    <a:pt x="0" y="6668"/>
                    <a:pt x="0" y="10477"/>
                  </a:cubicBezTo>
                  <a:close/>
                </a:path>
              </a:pathLst>
            </a:custGeom>
            <a:solidFill>
              <a:srgbClr val="FFFFFF">
                <a:alpha val="48000"/>
              </a:srgbClr>
            </a:solidFill>
            <a:ln w="9525" cap="flat">
              <a:noFill/>
              <a:prstDash val="solid"/>
              <a:miter/>
            </a:ln>
          </p:spPr>
          <p:txBody>
            <a:bodyPr rtlCol="0" anchor="ctr"/>
            <a:lstStyle/>
            <a:p>
              <a:endParaRPr lang="en-US"/>
            </a:p>
          </p:txBody>
        </p:sp>
        <p:sp>
          <p:nvSpPr>
            <p:cNvPr id="145" name="Freeform 339">
              <a:extLst>
                <a:ext uri="{FF2B5EF4-FFF2-40B4-BE49-F238E27FC236}">
                  <a16:creationId xmlns:a16="http://schemas.microsoft.com/office/drawing/2014/main" id="{B29309CA-6D26-6F30-E4B9-E8970582EA55}"/>
                </a:ext>
              </a:extLst>
            </p:cNvPr>
            <p:cNvSpPr/>
            <p:nvPr/>
          </p:nvSpPr>
          <p:spPr>
            <a:xfrm>
              <a:off x="3998482" y="5397817"/>
              <a:ext cx="519224" cy="519826"/>
            </a:xfrm>
            <a:custGeom>
              <a:avLst/>
              <a:gdLst>
                <a:gd name="connsiteX0" fmla="*/ 255383 w 519224"/>
                <a:gd name="connsiteY0" fmla="*/ 0 h 519826"/>
                <a:gd name="connsiteX1" fmla="*/ 253477 w 519224"/>
                <a:gd name="connsiteY1" fmla="*/ 0 h 519826"/>
                <a:gd name="connsiteX2" fmla="*/ 247763 w 519224"/>
                <a:gd name="connsiteY2" fmla="*/ 0 h 519826"/>
                <a:gd name="connsiteX3" fmla="*/ 245858 w 519224"/>
                <a:gd name="connsiteY3" fmla="*/ 0 h 519826"/>
                <a:gd name="connsiteX4" fmla="*/ 240142 w 519224"/>
                <a:gd name="connsiteY4" fmla="*/ 0 h 519826"/>
                <a:gd name="connsiteX5" fmla="*/ 237285 w 519224"/>
                <a:gd name="connsiteY5" fmla="*/ 0 h 519826"/>
                <a:gd name="connsiteX6" fmla="*/ 231570 w 519224"/>
                <a:gd name="connsiteY6" fmla="*/ 952 h 519826"/>
                <a:gd name="connsiteX7" fmla="*/ 228713 w 519224"/>
                <a:gd name="connsiteY7" fmla="*/ 952 h 519826"/>
                <a:gd name="connsiteX8" fmla="*/ 222997 w 519224"/>
                <a:gd name="connsiteY8" fmla="*/ 1905 h 519826"/>
                <a:gd name="connsiteX9" fmla="*/ 220140 w 519224"/>
                <a:gd name="connsiteY9" fmla="*/ 1905 h 519826"/>
                <a:gd name="connsiteX10" fmla="*/ 215377 w 519224"/>
                <a:gd name="connsiteY10" fmla="*/ 2857 h 519826"/>
                <a:gd name="connsiteX11" fmla="*/ 212520 w 519224"/>
                <a:gd name="connsiteY11" fmla="*/ 3810 h 519826"/>
                <a:gd name="connsiteX12" fmla="*/ 207758 w 519224"/>
                <a:gd name="connsiteY12" fmla="*/ 4763 h 519826"/>
                <a:gd name="connsiteX13" fmla="*/ 204900 w 519224"/>
                <a:gd name="connsiteY13" fmla="*/ 5715 h 519826"/>
                <a:gd name="connsiteX14" fmla="*/ 200138 w 519224"/>
                <a:gd name="connsiteY14" fmla="*/ 6668 h 519826"/>
                <a:gd name="connsiteX15" fmla="*/ 197280 w 519224"/>
                <a:gd name="connsiteY15" fmla="*/ 7620 h 519826"/>
                <a:gd name="connsiteX16" fmla="*/ 193470 w 519224"/>
                <a:gd name="connsiteY16" fmla="*/ 8572 h 519826"/>
                <a:gd name="connsiteX17" fmla="*/ 189660 w 519224"/>
                <a:gd name="connsiteY17" fmla="*/ 9525 h 519826"/>
                <a:gd name="connsiteX18" fmla="*/ 185850 w 519224"/>
                <a:gd name="connsiteY18" fmla="*/ 10477 h 519826"/>
                <a:gd name="connsiteX19" fmla="*/ 182040 w 519224"/>
                <a:gd name="connsiteY19" fmla="*/ 11430 h 519826"/>
                <a:gd name="connsiteX20" fmla="*/ 178230 w 519224"/>
                <a:gd name="connsiteY20" fmla="*/ 12382 h 519826"/>
                <a:gd name="connsiteX21" fmla="*/ 174420 w 519224"/>
                <a:gd name="connsiteY21" fmla="*/ 13335 h 519826"/>
                <a:gd name="connsiteX22" fmla="*/ 170610 w 519224"/>
                <a:gd name="connsiteY22" fmla="*/ 14288 h 519826"/>
                <a:gd name="connsiteX23" fmla="*/ 166800 w 519224"/>
                <a:gd name="connsiteY23" fmla="*/ 15240 h 519826"/>
                <a:gd name="connsiteX24" fmla="*/ 163942 w 519224"/>
                <a:gd name="connsiteY24" fmla="*/ 16193 h 519826"/>
                <a:gd name="connsiteX25" fmla="*/ 159180 w 519224"/>
                <a:gd name="connsiteY25" fmla="*/ 18097 h 519826"/>
                <a:gd name="connsiteX26" fmla="*/ 156322 w 519224"/>
                <a:gd name="connsiteY26" fmla="*/ 19050 h 519826"/>
                <a:gd name="connsiteX27" fmla="*/ 149655 w 519224"/>
                <a:gd name="connsiteY27" fmla="*/ 21907 h 519826"/>
                <a:gd name="connsiteX28" fmla="*/ 36308 w 519224"/>
                <a:gd name="connsiteY28" fmla="*/ 403860 h 519826"/>
                <a:gd name="connsiteX29" fmla="*/ 122033 w 519224"/>
                <a:gd name="connsiteY29" fmla="*/ 481013 h 519826"/>
                <a:gd name="connsiteX30" fmla="*/ 132510 w 519224"/>
                <a:gd name="connsiteY30" fmla="*/ 486727 h 519826"/>
                <a:gd name="connsiteX31" fmla="*/ 168705 w 519224"/>
                <a:gd name="connsiteY31" fmla="*/ 501968 h 519826"/>
                <a:gd name="connsiteX32" fmla="*/ 179183 w 519224"/>
                <a:gd name="connsiteY32" fmla="*/ 505777 h 519826"/>
                <a:gd name="connsiteX33" fmla="*/ 200138 w 519224"/>
                <a:gd name="connsiteY33" fmla="*/ 511493 h 519826"/>
                <a:gd name="connsiteX34" fmla="*/ 210615 w 519224"/>
                <a:gd name="connsiteY34" fmla="*/ 513397 h 519826"/>
                <a:gd name="connsiteX35" fmla="*/ 245858 w 519224"/>
                <a:gd name="connsiteY35" fmla="*/ 518160 h 519826"/>
                <a:gd name="connsiteX36" fmla="*/ 255383 w 519224"/>
                <a:gd name="connsiteY36" fmla="*/ 519113 h 519826"/>
                <a:gd name="connsiteX37" fmla="*/ 289672 w 519224"/>
                <a:gd name="connsiteY37" fmla="*/ 519113 h 519826"/>
                <a:gd name="connsiteX38" fmla="*/ 297292 w 519224"/>
                <a:gd name="connsiteY38" fmla="*/ 519113 h 519826"/>
                <a:gd name="connsiteX39" fmla="*/ 304913 w 519224"/>
                <a:gd name="connsiteY39" fmla="*/ 518160 h 519826"/>
                <a:gd name="connsiteX40" fmla="*/ 325867 w 519224"/>
                <a:gd name="connsiteY40" fmla="*/ 514350 h 519826"/>
                <a:gd name="connsiteX41" fmla="*/ 325867 w 519224"/>
                <a:gd name="connsiteY41" fmla="*/ 514350 h 519826"/>
                <a:gd name="connsiteX42" fmla="*/ 328725 w 519224"/>
                <a:gd name="connsiteY42" fmla="*/ 513397 h 519826"/>
                <a:gd name="connsiteX43" fmla="*/ 329677 w 519224"/>
                <a:gd name="connsiteY43" fmla="*/ 513397 h 519826"/>
                <a:gd name="connsiteX44" fmla="*/ 331583 w 519224"/>
                <a:gd name="connsiteY44" fmla="*/ 512445 h 519826"/>
                <a:gd name="connsiteX45" fmla="*/ 332535 w 519224"/>
                <a:gd name="connsiteY45" fmla="*/ 512445 h 519826"/>
                <a:gd name="connsiteX46" fmla="*/ 334440 w 519224"/>
                <a:gd name="connsiteY46" fmla="*/ 511493 h 519826"/>
                <a:gd name="connsiteX47" fmla="*/ 336345 w 519224"/>
                <a:gd name="connsiteY47" fmla="*/ 511493 h 519826"/>
                <a:gd name="connsiteX48" fmla="*/ 338250 w 519224"/>
                <a:gd name="connsiteY48" fmla="*/ 511493 h 519826"/>
                <a:gd name="connsiteX49" fmla="*/ 340155 w 519224"/>
                <a:gd name="connsiteY49" fmla="*/ 510540 h 519826"/>
                <a:gd name="connsiteX50" fmla="*/ 341108 w 519224"/>
                <a:gd name="connsiteY50" fmla="*/ 510540 h 519826"/>
                <a:gd name="connsiteX51" fmla="*/ 346822 w 519224"/>
                <a:gd name="connsiteY51" fmla="*/ 508635 h 519826"/>
                <a:gd name="connsiteX52" fmla="*/ 346822 w 519224"/>
                <a:gd name="connsiteY52" fmla="*/ 508635 h 519826"/>
                <a:gd name="connsiteX53" fmla="*/ 349680 w 519224"/>
                <a:gd name="connsiteY53" fmla="*/ 507682 h 519826"/>
                <a:gd name="connsiteX54" fmla="*/ 350633 w 519224"/>
                <a:gd name="connsiteY54" fmla="*/ 507682 h 519826"/>
                <a:gd name="connsiteX55" fmla="*/ 353490 w 519224"/>
                <a:gd name="connsiteY55" fmla="*/ 506730 h 519826"/>
                <a:gd name="connsiteX56" fmla="*/ 353490 w 519224"/>
                <a:gd name="connsiteY56" fmla="*/ 506730 h 519826"/>
                <a:gd name="connsiteX57" fmla="*/ 368730 w 519224"/>
                <a:gd name="connsiteY57" fmla="*/ 500063 h 519826"/>
                <a:gd name="connsiteX58" fmla="*/ 368730 w 519224"/>
                <a:gd name="connsiteY58" fmla="*/ 500063 h 519826"/>
                <a:gd name="connsiteX59" fmla="*/ 371588 w 519224"/>
                <a:gd name="connsiteY59" fmla="*/ 498157 h 519826"/>
                <a:gd name="connsiteX60" fmla="*/ 371588 w 519224"/>
                <a:gd name="connsiteY60" fmla="*/ 498157 h 519826"/>
                <a:gd name="connsiteX61" fmla="*/ 374445 w 519224"/>
                <a:gd name="connsiteY61" fmla="*/ 496252 h 519826"/>
                <a:gd name="connsiteX62" fmla="*/ 374445 w 519224"/>
                <a:gd name="connsiteY62" fmla="*/ 496252 h 519826"/>
                <a:gd name="connsiteX63" fmla="*/ 381113 w 519224"/>
                <a:gd name="connsiteY63" fmla="*/ 490538 h 519826"/>
                <a:gd name="connsiteX64" fmla="*/ 367777 w 519224"/>
                <a:gd name="connsiteY64" fmla="*/ 478155 h 519826"/>
                <a:gd name="connsiteX65" fmla="*/ 351585 w 519224"/>
                <a:gd name="connsiteY65" fmla="*/ 421005 h 519826"/>
                <a:gd name="connsiteX66" fmla="*/ 401115 w 519224"/>
                <a:gd name="connsiteY66" fmla="*/ 386715 h 519826"/>
                <a:gd name="connsiteX67" fmla="*/ 430642 w 519224"/>
                <a:gd name="connsiteY67" fmla="*/ 385763 h 519826"/>
                <a:gd name="connsiteX68" fmla="*/ 497317 w 519224"/>
                <a:gd name="connsiteY68" fmla="*/ 372427 h 519826"/>
                <a:gd name="connsiteX69" fmla="*/ 511605 w 519224"/>
                <a:gd name="connsiteY69" fmla="*/ 362902 h 519826"/>
                <a:gd name="connsiteX70" fmla="*/ 519225 w 519224"/>
                <a:gd name="connsiteY70" fmla="*/ 337185 h 519826"/>
                <a:gd name="connsiteX71" fmla="*/ 519225 w 519224"/>
                <a:gd name="connsiteY71" fmla="*/ 337185 h 519826"/>
                <a:gd name="connsiteX72" fmla="*/ 362063 w 519224"/>
                <a:gd name="connsiteY72" fmla="*/ 229552 h 519826"/>
                <a:gd name="connsiteX73" fmla="*/ 424927 w 519224"/>
                <a:gd name="connsiteY73" fmla="*/ 49530 h 519826"/>
                <a:gd name="connsiteX74" fmla="*/ 422070 w 519224"/>
                <a:gd name="connsiteY74" fmla="*/ 47625 h 519826"/>
                <a:gd name="connsiteX75" fmla="*/ 412545 w 519224"/>
                <a:gd name="connsiteY75" fmla="*/ 41910 h 519826"/>
                <a:gd name="connsiteX76" fmla="*/ 412545 w 519224"/>
                <a:gd name="connsiteY76" fmla="*/ 41910 h 519826"/>
                <a:gd name="connsiteX77" fmla="*/ 282052 w 519224"/>
                <a:gd name="connsiteY77" fmla="*/ 952 h 519826"/>
                <a:gd name="connsiteX78" fmla="*/ 281100 w 519224"/>
                <a:gd name="connsiteY78" fmla="*/ 952 h 519826"/>
                <a:gd name="connsiteX79" fmla="*/ 273480 w 519224"/>
                <a:gd name="connsiteY79" fmla="*/ 952 h 519826"/>
                <a:gd name="connsiteX80" fmla="*/ 272527 w 519224"/>
                <a:gd name="connsiteY80" fmla="*/ 952 h 519826"/>
                <a:gd name="connsiteX81" fmla="*/ 265860 w 519224"/>
                <a:gd name="connsiteY81" fmla="*/ 952 h 519826"/>
                <a:gd name="connsiteX82" fmla="*/ 263955 w 519224"/>
                <a:gd name="connsiteY82" fmla="*/ 952 h 519826"/>
                <a:gd name="connsiteX83" fmla="*/ 255383 w 519224"/>
                <a:gd name="connsiteY83" fmla="*/ 0 h 519826"/>
                <a:gd name="connsiteX84" fmla="*/ 207758 w 519224"/>
                <a:gd name="connsiteY84" fmla="*/ 42863 h 519826"/>
                <a:gd name="connsiteX85" fmla="*/ 70597 w 519224"/>
                <a:gd name="connsiteY85" fmla="*/ 325755 h 519826"/>
                <a:gd name="connsiteX86" fmla="*/ 42975 w 519224"/>
                <a:gd name="connsiteY86" fmla="*/ 274320 h 519826"/>
                <a:gd name="connsiteX87" fmla="*/ 42022 w 519224"/>
                <a:gd name="connsiteY87" fmla="*/ 189547 h 519826"/>
                <a:gd name="connsiteX88" fmla="*/ 205852 w 519224"/>
                <a:gd name="connsiteY88" fmla="*/ 34290 h 519826"/>
                <a:gd name="connsiteX89" fmla="*/ 207758 w 519224"/>
                <a:gd name="connsiteY89" fmla="*/ 42863 h 51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519224" h="519826">
                  <a:moveTo>
                    <a:pt x="255383" y="0"/>
                  </a:moveTo>
                  <a:cubicBezTo>
                    <a:pt x="254430" y="0"/>
                    <a:pt x="254430" y="0"/>
                    <a:pt x="253477" y="0"/>
                  </a:cubicBezTo>
                  <a:cubicBezTo>
                    <a:pt x="251572" y="0"/>
                    <a:pt x="249667" y="0"/>
                    <a:pt x="247763" y="0"/>
                  </a:cubicBezTo>
                  <a:cubicBezTo>
                    <a:pt x="246810" y="0"/>
                    <a:pt x="245858" y="0"/>
                    <a:pt x="245858" y="0"/>
                  </a:cubicBezTo>
                  <a:cubicBezTo>
                    <a:pt x="243952" y="0"/>
                    <a:pt x="242047" y="0"/>
                    <a:pt x="240142" y="0"/>
                  </a:cubicBezTo>
                  <a:cubicBezTo>
                    <a:pt x="239190" y="0"/>
                    <a:pt x="238238" y="0"/>
                    <a:pt x="237285" y="0"/>
                  </a:cubicBezTo>
                  <a:cubicBezTo>
                    <a:pt x="235380" y="0"/>
                    <a:pt x="233475" y="0"/>
                    <a:pt x="231570" y="952"/>
                  </a:cubicBezTo>
                  <a:cubicBezTo>
                    <a:pt x="230617" y="952"/>
                    <a:pt x="229665" y="952"/>
                    <a:pt x="228713" y="952"/>
                  </a:cubicBezTo>
                  <a:cubicBezTo>
                    <a:pt x="226808" y="952"/>
                    <a:pt x="224902" y="952"/>
                    <a:pt x="222997" y="1905"/>
                  </a:cubicBezTo>
                  <a:cubicBezTo>
                    <a:pt x="222045" y="1905"/>
                    <a:pt x="221092" y="1905"/>
                    <a:pt x="220140" y="1905"/>
                  </a:cubicBezTo>
                  <a:cubicBezTo>
                    <a:pt x="218235" y="1905"/>
                    <a:pt x="216330" y="1905"/>
                    <a:pt x="215377" y="2857"/>
                  </a:cubicBezTo>
                  <a:cubicBezTo>
                    <a:pt x="214425" y="2857"/>
                    <a:pt x="213472" y="2857"/>
                    <a:pt x="212520" y="3810"/>
                  </a:cubicBezTo>
                  <a:cubicBezTo>
                    <a:pt x="210615" y="3810"/>
                    <a:pt x="209663" y="4763"/>
                    <a:pt x="207758" y="4763"/>
                  </a:cubicBezTo>
                  <a:cubicBezTo>
                    <a:pt x="206805" y="4763"/>
                    <a:pt x="205852" y="4763"/>
                    <a:pt x="204900" y="5715"/>
                  </a:cubicBezTo>
                  <a:cubicBezTo>
                    <a:pt x="202995" y="5715"/>
                    <a:pt x="202042" y="6668"/>
                    <a:pt x="200138" y="6668"/>
                  </a:cubicBezTo>
                  <a:cubicBezTo>
                    <a:pt x="199185" y="6668"/>
                    <a:pt x="198233" y="7620"/>
                    <a:pt x="197280" y="7620"/>
                  </a:cubicBezTo>
                  <a:cubicBezTo>
                    <a:pt x="196327" y="7620"/>
                    <a:pt x="194422" y="8572"/>
                    <a:pt x="193470" y="8572"/>
                  </a:cubicBezTo>
                  <a:cubicBezTo>
                    <a:pt x="192517" y="8572"/>
                    <a:pt x="191565" y="9525"/>
                    <a:pt x="189660" y="9525"/>
                  </a:cubicBezTo>
                  <a:cubicBezTo>
                    <a:pt x="188708" y="9525"/>
                    <a:pt x="186802" y="10477"/>
                    <a:pt x="185850" y="10477"/>
                  </a:cubicBezTo>
                  <a:cubicBezTo>
                    <a:pt x="184897" y="10477"/>
                    <a:pt x="183945" y="11430"/>
                    <a:pt x="182040" y="11430"/>
                  </a:cubicBezTo>
                  <a:cubicBezTo>
                    <a:pt x="181088" y="11430"/>
                    <a:pt x="179183" y="12382"/>
                    <a:pt x="178230" y="12382"/>
                  </a:cubicBezTo>
                  <a:cubicBezTo>
                    <a:pt x="177277" y="12382"/>
                    <a:pt x="175372" y="13335"/>
                    <a:pt x="174420" y="13335"/>
                  </a:cubicBezTo>
                  <a:cubicBezTo>
                    <a:pt x="173467" y="13335"/>
                    <a:pt x="172515" y="14288"/>
                    <a:pt x="170610" y="14288"/>
                  </a:cubicBezTo>
                  <a:cubicBezTo>
                    <a:pt x="169658" y="14288"/>
                    <a:pt x="167752" y="15240"/>
                    <a:pt x="166800" y="15240"/>
                  </a:cubicBezTo>
                  <a:cubicBezTo>
                    <a:pt x="165847" y="15240"/>
                    <a:pt x="164895" y="16193"/>
                    <a:pt x="163942" y="16193"/>
                  </a:cubicBezTo>
                  <a:cubicBezTo>
                    <a:pt x="162038" y="17145"/>
                    <a:pt x="161085" y="17145"/>
                    <a:pt x="159180" y="18097"/>
                  </a:cubicBezTo>
                  <a:cubicBezTo>
                    <a:pt x="158227" y="18097"/>
                    <a:pt x="157275" y="19050"/>
                    <a:pt x="156322" y="19050"/>
                  </a:cubicBezTo>
                  <a:cubicBezTo>
                    <a:pt x="154417" y="20002"/>
                    <a:pt x="151560" y="20955"/>
                    <a:pt x="149655" y="21907"/>
                  </a:cubicBezTo>
                  <a:cubicBezTo>
                    <a:pt x="-58942" y="113347"/>
                    <a:pt x="112" y="346710"/>
                    <a:pt x="36308" y="403860"/>
                  </a:cubicBezTo>
                  <a:cubicBezTo>
                    <a:pt x="59167" y="438150"/>
                    <a:pt x="89647" y="463868"/>
                    <a:pt x="122033" y="481013"/>
                  </a:cubicBezTo>
                  <a:cubicBezTo>
                    <a:pt x="125842" y="482918"/>
                    <a:pt x="128700" y="484822"/>
                    <a:pt x="132510" y="486727"/>
                  </a:cubicBezTo>
                  <a:cubicBezTo>
                    <a:pt x="144892" y="492443"/>
                    <a:pt x="157275" y="497205"/>
                    <a:pt x="168705" y="501968"/>
                  </a:cubicBezTo>
                  <a:cubicBezTo>
                    <a:pt x="172515" y="502920"/>
                    <a:pt x="175372" y="503872"/>
                    <a:pt x="179183" y="505777"/>
                  </a:cubicBezTo>
                  <a:cubicBezTo>
                    <a:pt x="185850" y="507682"/>
                    <a:pt x="193470" y="509588"/>
                    <a:pt x="200138" y="511493"/>
                  </a:cubicBezTo>
                  <a:cubicBezTo>
                    <a:pt x="203947" y="512445"/>
                    <a:pt x="206805" y="513397"/>
                    <a:pt x="210615" y="513397"/>
                  </a:cubicBezTo>
                  <a:cubicBezTo>
                    <a:pt x="222997" y="515302"/>
                    <a:pt x="234427" y="517207"/>
                    <a:pt x="245858" y="518160"/>
                  </a:cubicBezTo>
                  <a:cubicBezTo>
                    <a:pt x="248715" y="518160"/>
                    <a:pt x="252525" y="519113"/>
                    <a:pt x="255383" y="519113"/>
                  </a:cubicBezTo>
                  <a:cubicBezTo>
                    <a:pt x="267765" y="520065"/>
                    <a:pt x="279195" y="520065"/>
                    <a:pt x="289672" y="519113"/>
                  </a:cubicBezTo>
                  <a:cubicBezTo>
                    <a:pt x="292530" y="519113"/>
                    <a:pt x="294435" y="519113"/>
                    <a:pt x="297292" y="519113"/>
                  </a:cubicBezTo>
                  <a:cubicBezTo>
                    <a:pt x="300150" y="519113"/>
                    <a:pt x="302055" y="519113"/>
                    <a:pt x="304913" y="518160"/>
                  </a:cubicBezTo>
                  <a:cubicBezTo>
                    <a:pt x="313485" y="517207"/>
                    <a:pt x="320152" y="516255"/>
                    <a:pt x="325867" y="514350"/>
                  </a:cubicBezTo>
                  <a:cubicBezTo>
                    <a:pt x="325867" y="514350"/>
                    <a:pt x="325867" y="514350"/>
                    <a:pt x="325867" y="514350"/>
                  </a:cubicBezTo>
                  <a:cubicBezTo>
                    <a:pt x="326820" y="514350"/>
                    <a:pt x="327772" y="514350"/>
                    <a:pt x="328725" y="513397"/>
                  </a:cubicBezTo>
                  <a:cubicBezTo>
                    <a:pt x="328725" y="513397"/>
                    <a:pt x="329677" y="513397"/>
                    <a:pt x="329677" y="513397"/>
                  </a:cubicBezTo>
                  <a:cubicBezTo>
                    <a:pt x="330630" y="513397"/>
                    <a:pt x="330630" y="513397"/>
                    <a:pt x="331583" y="512445"/>
                  </a:cubicBezTo>
                  <a:cubicBezTo>
                    <a:pt x="331583" y="512445"/>
                    <a:pt x="332535" y="512445"/>
                    <a:pt x="332535" y="512445"/>
                  </a:cubicBezTo>
                  <a:cubicBezTo>
                    <a:pt x="333488" y="512445"/>
                    <a:pt x="333488" y="512445"/>
                    <a:pt x="334440" y="511493"/>
                  </a:cubicBezTo>
                  <a:cubicBezTo>
                    <a:pt x="335392" y="511493"/>
                    <a:pt x="335392" y="511493"/>
                    <a:pt x="336345" y="511493"/>
                  </a:cubicBezTo>
                  <a:cubicBezTo>
                    <a:pt x="336345" y="511493"/>
                    <a:pt x="337297" y="511493"/>
                    <a:pt x="338250" y="511493"/>
                  </a:cubicBezTo>
                  <a:cubicBezTo>
                    <a:pt x="339202" y="511493"/>
                    <a:pt x="339202" y="511493"/>
                    <a:pt x="340155" y="510540"/>
                  </a:cubicBezTo>
                  <a:cubicBezTo>
                    <a:pt x="340155" y="510540"/>
                    <a:pt x="340155" y="510540"/>
                    <a:pt x="341108" y="510540"/>
                  </a:cubicBezTo>
                  <a:cubicBezTo>
                    <a:pt x="343013" y="509588"/>
                    <a:pt x="344917" y="509588"/>
                    <a:pt x="346822" y="508635"/>
                  </a:cubicBezTo>
                  <a:cubicBezTo>
                    <a:pt x="346822" y="508635"/>
                    <a:pt x="346822" y="508635"/>
                    <a:pt x="346822" y="508635"/>
                  </a:cubicBezTo>
                  <a:cubicBezTo>
                    <a:pt x="347775" y="508635"/>
                    <a:pt x="348727" y="507682"/>
                    <a:pt x="349680" y="507682"/>
                  </a:cubicBezTo>
                  <a:cubicBezTo>
                    <a:pt x="349680" y="507682"/>
                    <a:pt x="349680" y="507682"/>
                    <a:pt x="350633" y="507682"/>
                  </a:cubicBezTo>
                  <a:cubicBezTo>
                    <a:pt x="351585" y="507682"/>
                    <a:pt x="352538" y="506730"/>
                    <a:pt x="353490" y="506730"/>
                  </a:cubicBezTo>
                  <a:cubicBezTo>
                    <a:pt x="353490" y="506730"/>
                    <a:pt x="353490" y="506730"/>
                    <a:pt x="353490" y="506730"/>
                  </a:cubicBezTo>
                  <a:cubicBezTo>
                    <a:pt x="358252" y="504825"/>
                    <a:pt x="363967" y="501968"/>
                    <a:pt x="368730" y="500063"/>
                  </a:cubicBezTo>
                  <a:cubicBezTo>
                    <a:pt x="368730" y="500063"/>
                    <a:pt x="368730" y="500063"/>
                    <a:pt x="368730" y="500063"/>
                  </a:cubicBezTo>
                  <a:cubicBezTo>
                    <a:pt x="369683" y="499110"/>
                    <a:pt x="370635" y="499110"/>
                    <a:pt x="371588" y="498157"/>
                  </a:cubicBezTo>
                  <a:cubicBezTo>
                    <a:pt x="371588" y="498157"/>
                    <a:pt x="371588" y="498157"/>
                    <a:pt x="371588" y="498157"/>
                  </a:cubicBezTo>
                  <a:cubicBezTo>
                    <a:pt x="372540" y="497205"/>
                    <a:pt x="373492" y="497205"/>
                    <a:pt x="374445" y="496252"/>
                  </a:cubicBezTo>
                  <a:lnTo>
                    <a:pt x="374445" y="496252"/>
                  </a:lnTo>
                  <a:cubicBezTo>
                    <a:pt x="377302" y="494347"/>
                    <a:pt x="379208" y="492443"/>
                    <a:pt x="381113" y="490538"/>
                  </a:cubicBezTo>
                  <a:cubicBezTo>
                    <a:pt x="375397" y="485775"/>
                    <a:pt x="371588" y="481013"/>
                    <a:pt x="367777" y="478155"/>
                  </a:cubicBezTo>
                  <a:cubicBezTo>
                    <a:pt x="347775" y="462915"/>
                    <a:pt x="343965" y="442913"/>
                    <a:pt x="351585" y="421005"/>
                  </a:cubicBezTo>
                  <a:cubicBezTo>
                    <a:pt x="359205" y="398145"/>
                    <a:pt x="378255" y="388620"/>
                    <a:pt x="401115" y="386715"/>
                  </a:cubicBezTo>
                  <a:cubicBezTo>
                    <a:pt x="410640" y="385763"/>
                    <a:pt x="421117" y="385763"/>
                    <a:pt x="430642" y="385763"/>
                  </a:cubicBezTo>
                  <a:cubicBezTo>
                    <a:pt x="453502" y="384810"/>
                    <a:pt x="476363" y="381000"/>
                    <a:pt x="497317" y="372427"/>
                  </a:cubicBezTo>
                  <a:cubicBezTo>
                    <a:pt x="503033" y="369570"/>
                    <a:pt x="508747" y="366713"/>
                    <a:pt x="511605" y="362902"/>
                  </a:cubicBezTo>
                  <a:cubicBezTo>
                    <a:pt x="514463" y="354330"/>
                    <a:pt x="517320" y="345757"/>
                    <a:pt x="519225" y="337185"/>
                  </a:cubicBezTo>
                  <a:cubicBezTo>
                    <a:pt x="519225" y="337185"/>
                    <a:pt x="519225" y="337185"/>
                    <a:pt x="519225" y="337185"/>
                  </a:cubicBezTo>
                  <a:cubicBezTo>
                    <a:pt x="445883" y="331470"/>
                    <a:pt x="385875" y="301943"/>
                    <a:pt x="362063" y="229552"/>
                  </a:cubicBezTo>
                  <a:cubicBezTo>
                    <a:pt x="337297" y="156210"/>
                    <a:pt x="367777" y="100013"/>
                    <a:pt x="424927" y="49530"/>
                  </a:cubicBezTo>
                  <a:cubicBezTo>
                    <a:pt x="423975" y="48577"/>
                    <a:pt x="423022" y="48577"/>
                    <a:pt x="422070" y="47625"/>
                  </a:cubicBezTo>
                  <a:cubicBezTo>
                    <a:pt x="419213" y="45720"/>
                    <a:pt x="415402" y="43815"/>
                    <a:pt x="412545" y="41910"/>
                  </a:cubicBezTo>
                  <a:lnTo>
                    <a:pt x="412545" y="41910"/>
                  </a:lnTo>
                  <a:cubicBezTo>
                    <a:pt x="368730" y="16193"/>
                    <a:pt x="323963" y="3810"/>
                    <a:pt x="282052" y="952"/>
                  </a:cubicBezTo>
                  <a:cubicBezTo>
                    <a:pt x="282052" y="952"/>
                    <a:pt x="282052" y="952"/>
                    <a:pt x="281100" y="952"/>
                  </a:cubicBezTo>
                  <a:cubicBezTo>
                    <a:pt x="278242" y="952"/>
                    <a:pt x="276338" y="952"/>
                    <a:pt x="273480" y="952"/>
                  </a:cubicBezTo>
                  <a:cubicBezTo>
                    <a:pt x="273480" y="952"/>
                    <a:pt x="272527" y="952"/>
                    <a:pt x="272527" y="952"/>
                  </a:cubicBezTo>
                  <a:cubicBezTo>
                    <a:pt x="270622" y="952"/>
                    <a:pt x="267765" y="952"/>
                    <a:pt x="265860" y="952"/>
                  </a:cubicBezTo>
                  <a:cubicBezTo>
                    <a:pt x="264908" y="952"/>
                    <a:pt x="264908" y="952"/>
                    <a:pt x="263955" y="952"/>
                  </a:cubicBezTo>
                  <a:cubicBezTo>
                    <a:pt x="260145" y="0"/>
                    <a:pt x="258240" y="0"/>
                    <a:pt x="255383" y="0"/>
                  </a:cubicBezTo>
                  <a:close/>
                  <a:moveTo>
                    <a:pt x="207758" y="42863"/>
                  </a:moveTo>
                  <a:cubicBezTo>
                    <a:pt x="85837" y="86677"/>
                    <a:pt x="57262" y="246697"/>
                    <a:pt x="70597" y="325755"/>
                  </a:cubicBezTo>
                  <a:cubicBezTo>
                    <a:pt x="72502" y="338138"/>
                    <a:pt x="44880" y="286702"/>
                    <a:pt x="42975" y="274320"/>
                  </a:cubicBezTo>
                  <a:cubicBezTo>
                    <a:pt x="38212" y="249555"/>
                    <a:pt x="38212" y="214313"/>
                    <a:pt x="42022" y="189547"/>
                  </a:cubicBezTo>
                  <a:cubicBezTo>
                    <a:pt x="55358" y="100965"/>
                    <a:pt x="141083" y="34290"/>
                    <a:pt x="205852" y="34290"/>
                  </a:cubicBezTo>
                  <a:cubicBezTo>
                    <a:pt x="219188" y="34290"/>
                    <a:pt x="219188" y="39052"/>
                    <a:pt x="207758" y="42863"/>
                  </a:cubicBezTo>
                  <a:close/>
                </a:path>
              </a:pathLst>
            </a:custGeom>
            <a:solidFill>
              <a:srgbClr val="FFFFFF"/>
            </a:solidFill>
            <a:ln w="9525" cap="flat">
              <a:noFill/>
              <a:prstDash val="solid"/>
              <a:miter/>
            </a:ln>
          </p:spPr>
          <p:txBody>
            <a:bodyPr rtlCol="0" anchor="ctr"/>
            <a:lstStyle/>
            <a:p>
              <a:endParaRPr lang="en-US"/>
            </a:p>
          </p:txBody>
        </p:sp>
        <p:sp>
          <p:nvSpPr>
            <p:cNvPr id="146" name="Freeform 340">
              <a:extLst>
                <a:ext uri="{FF2B5EF4-FFF2-40B4-BE49-F238E27FC236}">
                  <a16:creationId xmlns:a16="http://schemas.microsoft.com/office/drawing/2014/main" id="{6ED966A2-23DF-A9A4-8867-DF740590E981}"/>
                </a:ext>
              </a:extLst>
            </p:cNvPr>
            <p:cNvSpPr/>
            <p:nvPr/>
          </p:nvSpPr>
          <p:spPr>
            <a:xfrm>
              <a:off x="3998482" y="5397817"/>
              <a:ext cx="519224" cy="519826"/>
            </a:xfrm>
            <a:custGeom>
              <a:avLst/>
              <a:gdLst>
                <a:gd name="connsiteX0" fmla="*/ 255383 w 519224"/>
                <a:gd name="connsiteY0" fmla="*/ 0 h 519826"/>
                <a:gd name="connsiteX1" fmla="*/ 253477 w 519224"/>
                <a:gd name="connsiteY1" fmla="*/ 0 h 519826"/>
                <a:gd name="connsiteX2" fmla="*/ 247763 w 519224"/>
                <a:gd name="connsiteY2" fmla="*/ 0 h 519826"/>
                <a:gd name="connsiteX3" fmla="*/ 245858 w 519224"/>
                <a:gd name="connsiteY3" fmla="*/ 0 h 519826"/>
                <a:gd name="connsiteX4" fmla="*/ 240142 w 519224"/>
                <a:gd name="connsiteY4" fmla="*/ 0 h 519826"/>
                <a:gd name="connsiteX5" fmla="*/ 237285 w 519224"/>
                <a:gd name="connsiteY5" fmla="*/ 0 h 519826"/>
                <a:gd name="connsiteX6" fmla="*/ 231570 w 519224"/>
                <a:gd name="connsiteY6" fmla="*/ 952 h 519826"/>
                <a:gd name="connsiteX7" fmla="*/ 228713 w 519224"/>
                <a:gd name="connsiteY7" fmla="*/ 952 h 519826"/>
                <a:gd name="connsiteX8" fmla="*/ 222997 w 519224"/>
                <a:gd name="connsiteY8" fmla="*/ 1905 h 519826"/>
                <a:gd name="connsiteX9" fmla="*/ 220140 w 519224"/>
                <a:gd name="connsiteY9" fmla="*/ 1905 h 519826"/>
                <a:gd name="connsiteX10" fmla="*/ 215377 w 519224"/>
                <a:gd name="connsiteY10" fmla="*/ 2857 h 519826"/>
                <a:gd name="connsiteX11" fmla="*/ 212520 w 519224"/>
                <a:gd name="connsiteY11" fmla="*/ 3810 h 519826"/>
                <a:gd name="connsiteX12" fmla="*/ 207758 w 519224"/>
                <a:gd name="connsiteY12" fmla="*/ 4763 h 519826"/>
                <a:gd name="connsiteX13" fmla="*/ 204900 w 519224"/>
                <a:gd name="connsiteY13" fmla="*/ 5715 h 519826"/>
                <a:gd name="connsiteX14" fmla="*/ 200138 w 519224"/>
                <a:gd name="connsiteY14" fmla="*/ 6668 h 519826"/>
                <a:gd name="connsiteX15" fmla="*/ 197280 w 519224"/>
                <a:gd name="connsiteY15" fmla="*/ 7620 h 519826"/>
                <a:gd name="connsiteX16" fmla="*/ 193470 w 519224"/>
                <a:gd name="connsiteY16" fmla="*/ 8572 h 519826"/>
                <a:gd name="connsiteX17" fmla="*/ 189660 w 519224"/>
                <a:gd name="connsiteY17" fmla="*/ 9525 h 519826"/>
                <a:gd name="connsiteX18" fmla="*/ 185850 w 519224"/>
                <a:gd name="connsiteY18" fmla="*/ 10477 h 519826"/>
                <a:gd name="connsiteX19" fmla="*/ 182040 w 519224"/>
                <a:gd name="connsiteY19" fmla="*/ 11430 h 519826"/>
                <a:gd name="connsiteX20" fmla="*/ 178230 w 519224"/>
                <a:gd name="connsiteY20" fmla="*/ 12382 h 519826"/>
                <a:gd name="connsiteX21" fmla="*/ 174420 w 519224"/>
                <a:gd name="connsiteY21" fmla="*/ 13335 h 519826"/>
                <a:gd name="connsiteX22" fmla="*/ 170610 w 519224"/>
                <a:gd name="connsiteY22" fmla="*/ 14288 h 519826"/>
                <a:gd name="connsiteX23" fmla="*/ 166800 w 519224"/>
                <a:gd name="connsiteY23" fmla="*/ 15240 h 519826"/>
                <a:gd name="connsiteX24" fmla="*/ 163942 w 519224"/>
                <a:gd name="connsiteY24" fmla="*/ 16193 h 519826"/>
                <a:gd name="connsiteX25" fmla="*/ 159180 w 519224"/>
                <a:gd name="connsiteY25" fmla="*/ 18097 h 519826"/>
                <a:gd name="connsiteX26" fmla="*/ 156322 w 519224"/>
                <a:gd name="connsiteY26" fmla="*/ 19050 h 519826"/>
                <a:gd name="connsiteX27" fmla="*/ 149655 w 519224"/>
                <a:gd name="connsiteY27" fmla="*/ 21907 h 519826"/>
                <a:gd name="connsiteX28" fmla="*/ 36308 w 519224"/>
                <a:gd name="connsiteY28" fmla="*/ 403860 h 519826"/>
                <a:gd name="connsiteX29" fmla="*/ 122033 w 519224"/>
                <a:gd name="connsiteY29" fmla="*/ 481013 h 519826"/>
                <a:gd name="connsiteX30" fmla="*/ 132510 w 519224"/>
                <a:gd name="connsiteY30" fmla="*/ 486727 h 519826"/>
                <a:gd name="connsiteX31" fmla="*/ 168705 w 519224"/>
                <a:gd name="connsiteY31" fmla="*/ 501968 h 519826"/>
                <a:gd name="connsiteX32" fmla="*/ 179183 w 519224"/>
                <a:gd name="connsiteY32" fmla="*/ 505777 h 519826"/>
                <a:gd name="connsiteX33" fmla="*/ 200138 w 519224"/>
                <a:gd name="connsiteY33" fmla="*/ 511493 h 519826"/>
                <a:gd name="connsiteX34" fmla="*/ 210615 w 519224"/>
                <a:gd name="connsiteY34" fmla="*/ 513397 h 519826"/>
                <a:gd name="connsiteX35" fmla="*/ 245858 w 519224"/>
                <a:gd name="connsiteY35" fmla="*/ 518160 h 519826"/>
                <a:gd name="connsiteX36" fmla="*/ 255383 w 519224"/>
                <a:gd name="connsiteY36" fmla="*/ 519113 h 519826"/>
                <a:gd name="connsiteX37" fmla="*/ 289672 w 519224"/>
                <a:gd name="connsiteY37" fmla="*/ 519113 h 519826"/>
                <a:gd name="connsiteX38" fmla="*/ 297292 w 519224"/>
                <a:gd name="connsiteY38" fmla="*/ 519113 h 519826"/>
                <a:gd name="connsiteX39" fmla="*/ 304913 w 519224"/>
                <a:gd name="connsiteY39" fmla="*/ 518160 h 519826"/>
                <a:gd name="connsiteX40" fmla="*/ 325867 w 519224"/>
                <a:gd name="connsiteY40" fmla="*/ 514350 h 519826"/>
                <a:gd name="connsiteX41" fmla="*/ 325867 w 519224"/>
                <a:gd name="connsiteY41" fmla="*/ 514350 h 519826"/>
                <a:gd name="connsiteX42" fmla="*/ 328725 w 519224"/>
                <a:gd name="connsiteY42" fmla="*/ 513397 h 519826"/>
                <a:gd name="connsiteX43" fmla="*/ 329677 w 519224"/>
                <a:gd name="connsiteY43" fmla="*/ 513397 h 519826"/>
                <a:gd name="connsiteX44" fmla="*/ 331583 w 519224"/>
                <a:gd name="connsiteY44" fmla="*/ 512445 h 519826"/>
                <a:gd name="connsiteX45" fmla="*/ 332535 w 519224"/>
                <a:gd name="connsiteY45" fmla="*/ 512445 h 519826"/>
                <a:gd name="connsiteX46" fmla="*/ 334440 w 519224"/>
                <a:gd name="connsiteY46" fmla="*/ 511493 h 519826"/>
                <a:gd name="connsiteX47" fmla="*/ 336345 w 519224"/>
                <a:gd name="connsiteY47" fmla="*/ 511493 h 519826"/>
                <a:gd name="connsiteX48" fmla="*/ 338250 w 519224"/>
                <a:gd name="connsiteY48" fmla="*/ 511493 h 519826"/>
                <a:gd name="connsiteX49" fmla="*/ 340155 w 519224"/>
                <a:gd name="connsiteY49" fmla="*/ 510540 h 519826"/>
                <a:gd name="connsiteX50" fmla="*/ 341108 w 519224"/>
                <a:gd name="connsiteY50" fmla="*/ 510540 h 519826"/>
                <a:gd name="connsiteX51" fmla="*/ 346822 w 519224"/>
                <a:gd name="connsiteY51" fmla="*/ 508635 h 519826"/>
                <a:gd name="connsiteX52" fmla="*/ 346822 w 519224"/>
                <a:gd name="connsiteY52" fmla="*/ 508635 h 519826"/>
                <a:gd name="connsiteX53" fmla="*/ 349680 w 519224"/>
                <a:gd name="connsiteY53" fmla="*/ 507682 h 519826"/>
                <a:gd name="connsiteX54" fmla="*/ 350633 w 519224"/>
                <a:gd name="connsiteY54" fmla="*/ 507682 h 519826"/>
                <a:gd name="connsiteX55" fmla="*/ 353490 w 519224"/>
                <a:gd name="connsiteY55" fmla="*/ 506730 h 519826"/>
                <a:gd name="connsiteX56" fmla="*/ 353490 w 519224"/>
                <a:gd name="connsiteY56" fmla="*/ 506730 h 519826"/>
                <a:gd name="connsiteX57" fmla="*/ 368730 w 519224"/>
                <a:gd name="connsiteY57" fmla="*/ 500063 h 519826"/>
                <a:gd name="connsiteX58" fmla="*/ 368730 w 519224"/>
                <a:gd name="connsiteY58" fmla="*/ 500063 h 519826"/>
                <a:gd name="connsiteX59" fmla="*/ 371588 w 519224"/>
                <a:gd name="connsiteY59" fmla="*/ 498157 h 519826"/>
                <a:gd name="connsiteX60" fmla="*/ 371588 w 519224"/>
                <a:gd name="connsiteY60" fmla="*/ 498157 h 519826"/>
                <a:gd name="connsiteX61" fmla="*/ 374445 w 519224"/>
                <a:gd name="connsiteY61" fmla="*/ 496252 h 519826"/>
                <a:gd name="connsiteX62" fmla="*/ 374445 w 519224"/>
                <a:gd name="connsiteY62" fmla="*/ 496252 h 519826"/>
                <a:gd name="connsiteX63" fmla="*/ 381113 w 519224"/>
                <a:gd name="connsiteY63" fmla="*/ 490538 h 519826"/>
                <a:gd name="connsiteX64" fmla="*/ 367777 w 519224"/>
                <a:gd name="connsiteY64" fmla="*/ 478155 h 519826"/>
                <a:gd name="connsiteX65" fmla="*/ 351585 w 519224"/>
                <a:gd name="connsiteY65" fmla="*/ 421005 h 519826"/>
                <a:gd name="connsiteX66" fmla="*/ 401115 w 519224"/>
                <a:gd name="connsiteY66" fmla="*/ 386715 h 519826"/>
                <a:gd name="connsiteX67" fmla="*/ 430642 w 519224"/>
                <a:gd name="connsiteY67" fmla="*/ 385763 h 519826"/>
                <a:gd name="connsiteX68" fmla="*/ 497317 w 519224"/>
                <a:gd name="connsiteY68" fmla="*/ 372427 h 519826"/>
                <a:gd name="connsiteX69" fmla="*/ 511605 w 519224"/>
                <a:gd name="connsiteY69" fmla="*/ 362902 h 519826"/>
                <a:gd name="connsiteX70" fmla="*/ 519225 w 519224"/>
                <a:gd name="connsiteY70" fmla="*/ 337185 h 519826"/>
                <a:gd name="connsiteX71" fmla="*/ 519225 w 519224"/>
                <a:gd name="connsiteY71" fmla="*/ 337185 h 519826"/>
                <a:gd name="connsiteX72" fmla="*/ 362063 w 519224"/>
                <a:gd name="connsiteY72" fmla="*/ 229552 h 519826"/>
                <a:gd name="connsiteX73" fmla="*/ 424927 w 519224"/>
                <a:gd name="connsiteY73" fmla="*/ 49530 h 519826"/>
                <a:gd name="connsiteX74" fmla="*/ 422070 w 519224"/>
                <a:gd name="connsiteY74" fmla="*/ 47625 h 519826"/>
                <a:gd name="connsiteX75" fmla="*/ 412545 w 519224"/>
                <a:gd name="connsiteY75" fmla="*/ 41910 h 519826"/>
                <a:gd name="connsiteX76" fmla="*/ 412545 w 519224"/>
                <a:gd name="connsiteY76" fmla="*/ 41910 h 519826"/>
                <a:gd name="connsiteX77" fmla="*/ 282052 w 519224"/>
                <a:gd name="connsiteY77" fmla="*/ 952 h 519826"/>
                <a:gd name="connsiteX78" fmla="*/ 281100 w 519224"/>
                <a:gd name="connsiteY78" fmla="*/ 952 h 519826"/>
                <a:gd name="connsiteX79" fmla="*/ 273480 w 519224"/>
                <a:gd name="connsiteY79" fmla="*/ 952 h 519826"/>
                <a:gd name="connsiteX80" fmla="*/ 272527 w 519224"/>
                <a:gd name="connsiteY80" fmla="*/ 952 h 519826"/>
                <a:gd name="connsiteX81" fmla="*/ 265860 w 519224"/>
                <a:gd name="connsiteY81" fmla="*/ 952 h 519826"/>
                <a:gd name="connsiteX82" fmla="*/ 263955 w 519224"/>
                <a:gd name="connsiteY82" fmla="*/ 952 h 519826"/>
                <a:gd name="connsiteX83" fmla="*/ 255383 w 519224"/>
                <a:gd name="connsiteY83" fmla="*/ 0 h 519826"/>
                <a:gd name="connsiteX84" fmla="*/ 207758 w 519224"/>
                <a:gd name="connsiteY84" fmla="*/ 42863 h 519826"/>
                <a:gd name="connsiteX85" fmla="*/ 70597 w 519224"/>
                <a:gd name="connsiteY85" fmla="*/ 325755 h 519826"/>
                <a:gd name="connsiteX86" fmla="*/ 42975 w 519224"/>
                <a:gd name="connsiteY86" fmla="*/ 274320 h 519826"/>
                <a:gd name="connsiteX87" fmla="*/ 42022 w 519224"/>
                <a:gd name="connsiteY87" fmla="*/ 189547 h 519826"/>
                <a:gd name="connsiteX88" fmla="*/ 205852 w 519224"/>
                <a:gd name="connsiteY88" fmla="*/ 34290 h 519826"/>
                <a:gd name="connsiteX89" fmla="*/ 207758 w 519224"/>
                <a:gd name="connsiteY89" fmla="*/ 42863 h 5198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519224" h="519826">
                  <a:moveTo>
                    <a:pt x="255383" y="0"/>
                  </a:moveTo>
                  <a:cubicBezTo>
                    <a:pt x="254430" y="0"/>
                    <a:pt x="254430" y="0"/>
                    <a:pt x="253477" y="0"/>
                  </a:cubicBezTo>
                  <a:cubicBezTo>
                    <a:pt x="251572" y="0"/>
                    <a:pt x="249667" y="0"/>
                    <a:pt x="247763" y="0"/>
                  </a:cubicBezTo>
                  <a:cubicBezTo>
                    <a:pt x="246810" y="0"/>
                    <a:pt x="245858" y="0"/>
                    <a:pt x="245858" y="0"/>
                  </a:cubicBezTo>
                  <a:cubicBezTo>
                    <a:pt x="243952" y="0"/>
                    <a:pt x="242047" y="0"/>
                    <a:pt x="240142" y="0"/>
                  </a:cubicBezTo>
                  <a:cubicBezTo>
                    <a:pt x="239190" y="0"/>
                    <a:pt x="238238" y="0"/>
                    <a:pt x="237285" y="0"/>
                  </a:cubicBezTo>
                  <a:cubicBezTo>
                    <a:pt x="235380" y="0"/>
                    <a:pt x="233475" y="0"/>
                    <a:pt x="231570" y="952"/>
                  </a:cubicBezTo>
                  <a:cubicBezTo>
                    <a:pt x="230617" y="952"/>
                    <a:pt x="229665" y="952"/>
                    <a:pt x="228713" y="952"/>
                  </a:cubicBezTo>
                  <a:cubicBezTo>
                    <a:pt x="226808" y="952"/>
                    <a:pt x="224902" y="952"/>
                    <a:pt x="222997" y="1905"/>
                  </a:cubicBezTo>
                  <a:cubicBezTo>
                    <a:pt x="222045" y="1905"/>
                    <a:pt x="221092" y="1905"/>
                    <a:pt x="220140" y="1905"/>
                  </a:cubicBezTo>
                  <a:cubicBezTo>
                    <a:pt x="218235" y="1905"/>
                    <a:pt x="216330" y="1905"/>
                    <a:pt x="215377" y="2857"/>
                  </a:cubicBezTo>
                  <a:cubicBezTo>
                    <a:pt x="214425" y="2857"/>
                    <a:pt x="213472" y="2857"/>
                    <a:pt x="212520" y="3810"/>
                  </a:cubicBezTo>
                  <a:cubicBezTo>
                    <a:pt x="210615" y="3810"/>
                    <a:pt x="209663" y="4763"/>
                    <a:pt x="207758" y="4763"/>
                  </a:cubicBezTo>
                  <a:cubicBezTo>
                    <a:pt x="206805" y="4763"/>
                    <a:pt x="205852" y="4763"/>
                    <a:pt x="204900" y="5715"/>
                  </a:cubicBezTo>
                  <a:cubicBezTo>
                    <a:pt x="202995" y="5715"/>
                    <a:pt x="202042" y="6668"/>
                    <a:pt x="200138" y="6668"/>
                  </a:cubicBezTo>
                  <a:cubicBezTo>
                    <a:pt x="199185" y="6668"/>
                    <a:pt x="198233" y="7620"/>
                    <a:pt x="197280" y="7620"/>
                  </a:cubicBezTo>
                  <a:cubicBezTo>
                    <a:pt x="196327" y="7620"/>
                    <a:pt x="194422" y="8572"/>
                    <a:pt x="193470" y="8572"/>
                  </a:cubicBezTo>
                  <a:cubicBezTo>
                    <a:pt x="192517" y="8572"/>
                    <a:pt x="191565" y="9525"/>
                    <a:pt x="189660" y="9525"/>
                  </a:cubicBezTo>
                  <a:cubicBezTo>
                    <a:pt x="188708" y="9525"/>
                    <a:pt x="186802" y="10477"/>
                    <a:pt x="185850" y="10477"/>
                  </a:cubicBezTo>
                  <a:cubicBezTo>
                    <a:pt x="184897" y="10477"/>
                    <a:pt x="183945" y="11430"/>
                    <a:pt x="182040" y="11430"/>
                  </a:cubicBezTo>
                  <a:cubicBezTo>
                    <a:pt x="181088" y="11430"/>
                    <a:pt x="179183" y="12382"/>
                    <a:pt x="178230" y="12382"/>
                  </a:cubicBezTo>
                  <a:cubicBezTo>
                    <a:pt x="177277" y="12382"/>
                    <a:pt x="175372" y="13335"/>
                    <a:pt x="174420" y="13335"/>
                  </a:cubicBezTo>
                  <a:cubicBezTo>
                    <a:pt x="173467" y="13335"/>
                    <a:pt x="172515" y="14288"/>
                    <a:pt x="170610" y="14288"/>
                  </a:cubicBezTo>
                  <a:cubicBezTo>
                    <a:pt x="169658" y="14288"/>
                    <a:pt x="167752" y="15240"/>
                    <a:pt x="166800" y="15240"/>
                  </a:cubicBezTo>
                  <a:cubicBezTo>
                    <a:pt x="165847" y="15240"/>
                    <a:pt x="164895" y="16193"/>
                    <a:pt x="163942" y="16193"/>
                  </a:cubicBezTo>
                  <a:cubicBezTo>
                    <a:pt x="162038" y="17145"/>
                    <a:pt x="161085" y="17145"/>
                    <a:pt x="159180" y="18097"/>
                  </a:cubicBezTo>
                  <a:cubicBezTo>
                    <a:pt x="158227" y="18097"/>
                    <a:pt x="157275" y="19050"/>
                    <a:pt x="156322" y="19050"/>
                  </a:cubicBezTo>
                  <a:cubicBezTo>
                    <a:pt x="154417" y="20002"/>
                    <a:pt x="151560" y="20955"/>
                    <a:pt x="149655" y="21907"/>
                  </a:cubicBezTo>
                  <a:cubicBezTo>
                    <a:pt x="-58942" y="113347"/>
                    <a:pt x="112" y="346710"/>
                    <a:pt x="36308" y="403860"/>
                  </a:cubicBezTo>
                  <a:cubicBezTo>
                    <a:pt x="59167" y="438150"/>
                    <a:pt x="89647" y="463868"/>
                    <a:pt x="122033" y="481013"/>
                  </a:cubicBezTo>
                  <a:cubicBezTo>
                    <a:pt x="125842" y="482918"/>
                    <a:pt x="128700" y="484822"/>
                    <a:pt x="132510" y="486727"/>
                  </a:cubicBezTo>
                  <a:cubicBezTo>
                    <a:pt x="144892" y="492443"/>
                    <a:pt x="157275" y="497205"/>
                    <a:pt x="168705" y="501968"/>
                  </a:cubicBezTo>
                  <a:cubicBezTo>
                    <a:pt x="172515" y="502920"/>
                    <a:pt x="175372" y="503872"/>
                    <a:pt x="179183" y="505777"/>
                  </a:cubicBezTo>
                  <a:cubicBezTo>
                    <a:pt x="185850" y="507682"/>
                    <a:pt x="193470" y="509588"/>
                    <a:pt x="200138" y="511493"/>
                  </a:cubicBezTo>
                  <a:cubicBezTo>
                    <a:pt x="203947" y="512445"/>
                    <a:pt x="206805" y="513397"/>
                    <a:pt x="210615" y="513397"/>
                  </a:cubicBezTo>
                  <a:cubicBezTo>
                    <a:pt x="222997" y="515302"/>
                    <a:pt x="234427" y="517207"/>
                    <a:pt x="245858" y="518160"/>
                  </a:cubicBezTo>
                  <a:cubicBezTo>
                    <a:pt x="248715" y="518160"/>
                    <a:pt x="252525" y="519113"/>
                    <a:pt x="255383" y="519113"/>
                  </a:cubicBezTo>
                  <a:cubicBezTo>
                    <a:pt x="267765" y="520065"/>
                    <a:pt x="279195" y="520065"/>
                    <a:pt x="289672" y="519113"/>
                  </a:cubicBezTo>
                  <a:cubicBezTo>
                    <a:pt x="292530" y="519113"/>
                    <a:pt x="294435" y="519113"/>
                    <a:pt x="297292" y="519113"/>
                  </a:cubicBezTo>
                  <a:cubicBezTo>
                    <a:pt x="300150" y="519113"/>
                    <a:pt x="302055" y="519113"/>
                    <a:pt x="304913" y="518160"/>
                  </a:cubicBezTo>
                  <a:cubicBezTo>
                    <a:pt x="313485" y="517207"/>
                    <a:pt x="320152" y="516255"/>
                    <a:pt x="325867" y="514350"/>
                  </a:cubicBezTo>
                  <a:cubicBezTo>
                    <a:pt x="325867" y="514350"/>
                    <a:pt x="325867" y="514350"/>
                    <a:pt x="325867" y="514350"/>
                  </a:cubicBezTo>
                  <a:cubicBezTo>
                    <a:pt x="326820" y="514350"/>
                    <a:pt x="327772" y="514350"/>
                    <a:pt x="328725" y="513397"/>
                  </a:cubicBezTo>
                  <a:cubicBezTo>
                    <a:pt x="328725" y="513397"/>
                    <a:pt x="329677" y="513397"/>
                    <a:pt x="329677" y="513397"/>
                  </a:cubicBezTo>
                  <a:cubicBezTo>
                    <a:pt x="330630" y="513397"/>
                    <a:pt x="330630" y="513397"/>
                    <a:pt x="331583" y="512445"/>
                  </a:cubicBezTo>
                  <a:cubicBezTo>
                    <a:pt x="331583" y="512445"/>
                    <a:pt x="332535" y="512445"/>
                    <a:pt x="332535" y="512445"/>
                  </a:cubicBezTo>
                  <a:cubicBezTo>
                    <a:pt x="333488" y="512445"/>
                    <a:pt x="333488" y="512445"/>
                    <a:pt x="334440" y="511493"/>
                  </a:cubicBezTo>
                  <a:cubicBezTo>
                    <a:pt x="335392" y="511493"/>
                    <a:pt x="335392" y="511493"/>
                    <a:pt x="336345" y="511493"/>
                  </a:cubicBezTo>
                  <a:cubicBezTo>
                    <a:pt x="336345" y="511493"/>
                    <a:pt x="337297" y="511493"/>
                    <a:pt x="338250" y="511493"/>
                  </a:cubicBezTo>
                  <a:cubicBezTo>
                    <a:pt x="339202" y="511493"/>
                    <a:pt x="339202" y="511493"/>
                    <a:pt x="340155" y="510540"/>
                  </a:cubicBezTo>
                  <a:cubicBezTo>
                    <a:pt x="340155" y="510540"/>
                    <a:pt x="340155" y="510540"/>
                    <a:pt x="341108" y="510540"/>
                  </a:cubicBezTo>
                  <a:cubicBezTo>
                    <a:pt x="343013" y="509588"/>
                    <a:pt x="344917" y="509588"/>
                    <a:pt x="346822" y="508635"/>
                  </a:cubicBezTo>
                  <a:cubicBezTo>
                    <a:pt x="346822" y="508635"/>
                    <a:pt x="346822" y="508635"/>
                    <a:pt x="346822" y="508635"/>
                  </a:cubicBezTo>
                  <a:cubicBezTo>
                    <a:pt x="347775" y="508635"/>
                    <a:pt x="348727" y="507682"/>
                    <a:pt x="349680" y="507682"/>
                  </a:cubicBezTo>
                  <a:cubicBezTo>
                    <a:pt x="349680" y="507682"/>
                    <a:pt x="349680" y="507682"/>
                    <a:pt x="350633" y="507682"/>
                  </a:cubicBezTo>
                  <a:cubicBezTo>
                    <a:pt x="351585" y="507682"/>
                    <a:pt x="352538" y="506730"/>
                    <a:pt x="353490" y="506730"/>
                  </a:cubicBezTo>
                  <a:cubicBezTo>
                    <a:pt x="353490" y="506730"/>
                    <a:pt x="353490" y="506730"/>
                    <a:pt x="353490" y="506730"/>
                  </a:cubicBezTo>
                  <a:cubicBezTo>
                    <a:pt x="358252" y="504825"/>
                    <a:pt x="363967" y="501968"/>
                    <a:pt x="368730" y="500063"/>
                  </a:cubicBezTo>
                  <a:cubicBezTo>
                    <a:pt x="368730" y="500063"/>
                    <a:pt x="368730" y="500063"/>
                    <a:pt x="368730" y="500063"/>
                  </a:cubicBezTo>
                  <a:cubicBezTo>
                    <a:pt x="369683" y="499110"/>
                    <a:pt x="370635" y="499110"/>
                    <a:pt x="371588" y="498157"/>
                  </a:cubicBezTo>
                  <a:cubicBezTo>
                    <a:pt x="371588" y="498157"/>
                    <a:pt x="371588" y="498157"/>
                    <a:pt x="371588" y="498157"/>
                  </a:cubicBezTo>
                  <a:cubicBezTo>
                    <a:pt x="372540" y="497205"/>
                    <a:pt x="373492" y="497205"/>
                    <a:pt x="374445" y="496252"/>
                  </a:cubicBezTo>
                  <a:lnTo>
                    <a:pt x="374445" y="496252"/>
                  </a:lnTo>
                  <a:cubicBezTo>
                    <a:pt x="377302" y="494347"/>
                    <a:pt x="379208" y="492443"/>
                    <a:pt x="381113" y="490538"/>
                  </a:cubicBezTo>
                  <a:cubicBezTo>
                    <a:pt x="375397" y="485775"/>
                    <a:pt x="371588" y="481013"/>
                    <a:pt x="367777" y="478155"/>
                  </a:cubicBezTo>
                  <a:cubicBezTo>
                    <a:pt x="347775" y="462915"/>
                    <a:pt x="343965" y="442913"/>
                    <a:pt x="351585" y="421005"/>
                  </a:cubicBezTo>
                  <a:cubicBezTo>
                    <a:pt x="359205" y="398145"/>
                    <a:pt x="378255" y="388620"/>
                    <a:pt x="401115" y="386715"/>
                  </a:cubicBezTo>
                  <a:cubicBezTo>
                    <a:pt x="410640" y="385763"/>
                    <a:pt x="421117" y="385763"/>
                    <a:pt x="430642" y="385763"/>
                  </a:cubicBezTo>
                  <a:cubicBezTo>
                    <a:pt x="453502" y="384810"/>
                    <a:pt x="476363" y="381000"/>
                    <a:pt x="497317" y="372427"/>
                  </a:cubicBezTo>
                  <a:cubicBezTo>
                    <a:pt x="503033" y="369570"/>
                    <a:pt x="508747" y="366713"/>
                    <a:pt x="511605" y="362902"/>
                  </a:cubicBezTo>
                  <a:cubicBezTo>
                    <a:pt x="514463" y="354330"/>
                    <a:pt x="517320" y="345757"/>
                    <a:pt x="519225" y="337185"/>
                  </a:cubicBezTo>
                  <a:cubicBezTo>
                    <a:pt x="519225" y="337185"/>
                    <a:pt x="519225" y="337185"/>
                    <a:pt x="519225" y="337185"/>
                  </a:cubicBezTo>
                  <a:cubicBezTo>
                    <a:pt x="445883" y="331470"/>
                    <a:pt x="385875" y="301943"/>
                    <a:pt x="362063" y="229552"/>
                  </a:cubicBezTo>
                  <a:cubicBezTo>
                    <a:pt x="337297" y="156210"/>
                    <a:pt x="367777" y="100013"/>
                    <a:pt x="424927" y="49530"/>
                  </a:cubicBezTo>
                  <a:cubicBezTo>
                    <a:pt x="423975" y="48577"/>
                    <a:pt x="423022" y="48577"/>
                    <a:pt x="422070" y="47625"/>
                  </a:cubicBezTo>
                  <a:cubicBezTo>
                    <a:pt x="419213" y="45720"/>
                    <a:pt x="415402" y="43815"/>
                    <a:pt x="412545" y="41910"/>
                  </a:cubicBezTo>
                  <a:lnTo>
                    <a:pt x="412545" y="41910"/>
                  </a:lnTo>
                  <a:cubicBezTo>
                    <a:pt x="368730" y="16193"/>
                    <a:pt x="323963" y="3810"/>
                    <a:pt x="282052" y="952"/>
                  </a:cubicBezTo>
                  <a:cubicBezTo>
                    <a:pt x="282052" y="952"/>
                    <a:pt x="282052" y="952"/>
                    <a:pt x="281100" y="952"/>
                  </a:cubicBezTo>
                  <a:cubicBezTo>
                    <a:pt x="278242" y="952"/>
                    <a:pt x="276338" y="952"/>
                    <a:pt x="273480" y="952"/>
                  </a:cubicBezTo>
                  <a:cubicBezTo>
                    <a:pt x="273480" y="952"/>
                    <a:pt x="272527" y="952"/>
                    <a:pt x="272527" y="952"/>
                  </a:cubicBezTo>
                  <a:cubicBezTo>
                    <a:pt x="270622" y="952"/>
                    <a:pt x="267765" y="952"/>
                    <a:pt x="265860" y="952"/>
                  </a:cubicBezTo>
                  <a:cubicBezTo>
                    <a:pt x="264908" y="952"/>
                    <a:pt x="264908" y="952"/>
                    <a:pt x="263955" y="952"/>
                  </a:cubicBezTo>
                  <a:cubicBezTo>
                    <a:pt x="260145" y="0"/>
                    <a:pt x="258240" y="0"/>
                    <a:pt x="255383" y="0"/>
                  </a:cubicBezTo>
                  <a:close/>
                  <a:moveTo>
                    <a:pt x="207758" y="42863"/>
                  </a:moveTo>
                  <a:cubicBezTo>
                    <a:pt x="85837" y="86677"/>
                    <a:pt x="57262" y="246697"/>
                    <a:pt x="70597" y="325755"/>
                  </a:cubicBezTo>
                  <a:cubicBezTo>
                    <a:pt x="72502" y="338138"/>
                    <a:pt x="44880" y="286702"/>
                    <a:pt x="42975" y="274320"/>
                  </a:cubicBezTo>
                  <a:cubicBezTo>
                    <a:pt x="38212" y="249555"/>
                    <a:pt x="38212" y="214313"/>
                    <a:pt x="42022" y="189547"/>
                  </a:cubicBezTo>
                  <a:cubicBezTo>
                    <a:pt x="55358" y="100965"/>
                    <a:pt x="141083" y="34290"/>
                    <a:pt x="205852" y="34290"/>
                  </a:cubicBezTo>
                  <a:cubicBezTo>
                    <a:pt x="219188" y="34290"/>
                    <a:pt x="219188" y="39052"/>
                    <a:pt x="207758" y="42863"/>
                  </a:cubicBezTo>
                  <a:close/>
                </a:path>
              </a:pathLst>
            </a:custGeom>
            <a:solidFill>
              <a:srgbClr val="FFFFFF">
                <a:alpha val="48000"/>
              </a:srgbClr>
            </a:solidFill>
            <a:ln w="9525" cap="flat">
              <a:noFill/>
              <a:prstDash val="solid"/>
              <a:miter/>
            </a:ln>
          </p:spPr>
          <p:txBody>
            <a:bodyPr rtlCol="0" anchor="ctr"/>
            <a:lstStyle/>
            <a:p>
              <a:endParaRPr lang="en-US"/>
            </a:p>
          </p:txBody>
        </p:sp>
        <p:sp>
          <p:nvSpPr>
            <p:cNvPr id="147" name="Freeform 341">
              <a:extLst>
                <a:ext uri="{FF2B5EF4-FFF2-40B4-BE49-F238E27FC236}">
                  <a16:creationId xmlns:a16="http://schemas.microsoft.com/office/drawing/2014/main" id="{74ED90BF-BCB2-E2A2-8553-405BC2333929}"/>
                </a:ext>
              </a:extLst>
            </p:cNvPr>
            <p:cNvSpPr/>
            <p:nvPr/>
          </p:nvSpPr>
          <p:spPr>
            <a:xfrm>
              <a:off x="4361577" y="5793105"/>
              <a:ext cx="129460" cy="81878"/>
            </a:xfrm>
            <a:custGeom>
              <a:avLst/>
              <a:gdLst>
                <a:gd name="connsiteX0" fmla="*/ 18970 w 129460"/>
                <a:gd name="connsiteY0" fmla="*/ 12382 h 81878"/>
                <a:gd name="connsiteX1" fmla="*/ 3730 w 129460"/>
                <a:gd name="connsiteY1" fmla="*/ 60960 h 81878"/>
                <a:gd name="connsiteX2" fmla="*/ 54213 w 129460"/>
                <a:gd name="connsiteY2" fmla="*/ 77152 h 81878"/>
                <a:gd name="connsiteX3" fmla="*/ 58975 w 129460"/>
                <a:gd name="connsiteY3" fmla="*/ 74295 h 81878"/>
                <a:gd name="connsiteX4" fmla="*/ 58975 w 129460"/>
                <a:gd name="connsiteY4" fmla="*/ 74295 h 81878"/>
                <a:gd name="connsiteX5" fmla="*/ 63738 w 129460"/>
                <a:gd name="connsiteY5" fmla="*/ 70485 h 81878"/>
                <a:gd name="connsiteX6" fmla="*/ 64690 w 129460"/>
                <a:gd name="connsiteY6" fmla="*/ 70485 h 81878"/>
                <a:gd name="connsiteX7" fmla="*/ 69453 w 129460"/>
                <a:gd name="connsiteY7" fmla="*/ 67627 h 81878"/>
                <a:gd name="connsiteX8" fmla="*/ 70405 w 129460"/>
                <a:gd name="connsiteY8" fmla="*/ 66675 h 81878"/>
                <a:gd name="connsiteX9" fmla="*/ 74215 w 129460"/>
                <a:gd name="connsiteY9" fmla="*/ 63818 h 81878"/>
                <a:gd name="connsiteX10" fmla="*/ 75168 w 129460"/>
                <a:gd name="connsiteY10" fmla="*/ 62865 h 81878"/>
                <a:gd name="connsiteX11" fmla="*/ 78978 w 129460"/>
                <a:gd name="connsiteY11" fmla="*/ 60007 h 81878"/>
                <a:gd name="connsiteX12" fmla="*/ 79930 w 129460"/>
                <a:gd name="connsiteY12" fmla="*/ 59055 h 81878"/>
                <a:gd name="connsiteX13" fmla="*/ 83740 w 129460"/>
                <a:gd name="connsiteY13" fmla="*/ 56197 h 81878"/>
                <a:gd name="connsiteX14" fmla="*/ 85645 w 129460"/>
                <a:gd name="connsiteY14" fmla="*/ 55245 h 81878"/>
                <a:gd name="connsiteX15" fmla="*/ 88503 w 129460"/>
                <a:gd name="connsiteY15" fmla="*/ 52388 h 81878"/>
                <a:gd name="connsiteX16" fmla="*/ 90408 w 129460"/>
                <a:gd name="connsiteY16" fmla="*/ 50482 h 81878"/>
                <a:gd name="connsiteX17" fmla="*/ 93265 w 129460"/>
                <a:gd name="connsiteY17" fmla="*/ 47625 h 81878"/>
                <a:gd name="connsiteX18" fmla="*/ 95170 w 129460"/>
                <a:gd name="connsiteY18" fmla="*/ 45720 h 81878"/>
                <a:gd name="connsiteX19" fmla="*/ 98028 w 129460"/>
                <a:gd name="connsiteY19" fmla="*/ 42863 h 81878"/>
                <a:gd name="connsiteX20" fmla="*/ 99933 w 129460"/>
                <a:gd name="connsiteY20" fmla="*/ 40957 h 81878"/>
                <a:gd name="connsiteX21" fmla="*/ 102790 w 129460"/>
                <a:gd name="connsiteY21" fmla="*/ 38100 h 81878"/>
                <a:gd name="connsiteX22" fmla="*/ 104695 w 129460"/>
                <a:gd name="connsiteY22" fmla="*/ 36195 h 81878"/>
                <a:gd name="connsiteX23" fmla="*/ 107553 w 129460"/>
                <a:gd name="connsiteY23" fmla="*/ 33338 h 81878"/>
                <a:gd name="connsiteX24" fmla="*/ 109458 w 129460"/>
                <a:gd name="connsiteY24" fmla="*/ 31432 h 81878"/>
                <a:gd name="connsiteX25" fmla="*/ 111363 w 129460"/>
                <a:gd name="connsiteY25" fmla="*/ 28575 h 81878"/>
                <a:gd name="connsiteX26" fmla="*/ 113268 w 129460"/>
                <a:gd name="connsiteY26" fmla="*/ 25718 h 81878"/>
                <a:gd name="connsiteX27" fmla="*/ 115173 w 129460"/>
                <a:gd name="connsiteY27" fmla="*/ 22860 h 81878"/>
                <a:gd name="connsiteX28" fmla="*/ 117078 w 129460"/>
                <a:gd name="connsiteY28" fmla="*/ 20002 h 81878"/>
                <a:gd name="connsiteX29" fmla="*/ 118983 w 129460"/>
                <a:gd name="connsiteY29" fmla="*/ 17145 h 81878"/>
                <a:gd name="connsiteX30" fmla="*/ 120888 w 129460"/>
                <a:gd name="connsiteY30" fmla="*/ 14288 h 81878"/>
                <a:gd name="connsiteX31" fmla="*/ 122793 w 129460"/>
                <a:gd name="connsiteY31" fmla="*/ 11430 h 81878"/>
                <a:gd name="connsiteX32" fmla="*/ 124698 w 129460"/>
                <a:gd name="connsiteY32" fmla="*/ 7620 h 81878"/>
                <a:gd name="connsiteX33" fmla="*/ 125650 w 129460"/>
                <a:gd name="connsiteY33" fmla="*/ 5715 h 81878"/>
                <a:gd name="connsiteX34" fmla="*/ 129460 w 129460"/>
                <a:gd name="connsiteY34" fmla="*/ 0 h 81878"/>
                <a:gd name="connsiteX35" fmla="*/ 129460 w 129460"/>
                <a:gd name="connsiteY35" fmla="*/ 0 h 81878"/>
                <a:gd name="connsiteX36" fmla="*/ 129460 w 129460"/>
                <a:gd name="connsiteY36" fmla="*/ 0 h 81878"/>
                <a:gd name="connsiteX37" fmla="*/ 36115 w 129460"/>
                <a:gd name="connsiteY37" fmla="*/ 10477 h 81878"/>
                <a:gd name="connsiteX38" fmla="*/ 18970 w 129460"/>
                <a:gd name="connsiteY38" fmla="*/ 12382 h 81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9460" h="81878">
                  <a:moveTo>
                    <a:pt x="18970" y="12382"/>
                  </a:moveTo>
                  <a:cubicBezTo>
                    <a:pt x="1825" y="21907"/>
                    <a:pt x="-4842" y="43815"/>
                    <a:pt x="3730" y="60960"/>
                  </a:cubicBezTo>
                  <a:cubicBezTo>
                    <a:pt x="14208" y="80010"/>
                    <a:pt x="38973" y="87630"/>
                    <a:pt x="54213" y="77152"/>
                  </a:cubicBezTo>
                  <a:cubicBezTo>
                    <a:pt x="56118" y="76200"/>
                    <a:pt x="57070" y="75247"/>
                    <a:pt x="58975" y="74295"/>
                  </a:cubicBezTo>
                  <a:lnTo>
                    <a:pt x="58975" y="74295"/>
                  </a:lnTo>
                  <a:cubicBezTo>
                    <a:pt x="60880" y="73343"/>
                    <a:pt x="61833" y="72390"/>
                    <a:pt x="63738" y="70485"/>
                  </a:cubicBezTo>
                  <a:cubicBezTo>
                    <a:pt x="63738" y="70485"/>
                    <a:pt x="63738" y="70485"/>
                    <a:pt x="64690" y="70485"/>
                  </a:cubicBezTo>
                  <a:cubicBezTo>
                    <a:pt x="66595" y="69532"/>
                    <a:pt x="67548" y="68580"/>
                    <a:pt x="69453" y="67627"/>
                  </a:cubicBezTo>
                  <a:cubicBezTo>
                    <a:pt x="69453" y="67627"/>
                    <a:pt x="70405" y="67627"/>
                    <a:pt x="70405" y="66675"/>
                  </a:cubicBezTo>
                  <a:cubicBezTo>
                    <a:pt x="71358" y="65722"/>
                    <a:pt x="73263" y="64770"/>
                    <a:pt x="74215" y="63818"/>
                  </a:cubicBezTo>
                  <a:cubicBezTo>
                    <a:pt x="74215" y="63818"/>
                    <a:pt x="75168" y="62865"/>
                    <a:pt x="75168" y="62865"/>
                  </a:cubicBezTo>
                  <a:cubicBezTo>
                    <a:pt x="76120" y="61913"/>
                    <a:pt x="78025" y="60960"/>
                    <a:pt x="78978" y="60007"/>
                  </a:cubicBezTo>
                  <a:cubicBezTo>
                    <a:pt x="78978" y="60007"/>
                    <a:pt x="79930" y="59055"/>
                    <a:pt x="79930" y="59055"/>
                  </a:cubicBezTo>
                  <a:cubicBezTo>
                    <a:pt x="80883" y="58102"/>
                    <a:pt x="81835" y="57150"/>
                    <a:pt x="83740" y="56197"/>
                  </a:cubicBezTo>
                  <a:cubicBezTo>
                    <a:pt x="84693" y="56197"/>
                    <a:pt x="84693" y="55245"/>
                    <a:pt x="85645" y="55245"/>
                  </a:cubicBezTo>
                  <a:cubicBezTo>
                    <a:pt x="86598" y="54293"/>
                    <a:pt x="87550" y="53340"/>
                    <a:pt x="88503" y="52388"/>
                  </a:cubicBezTo>
                  <a:cubicBezTo>
                    <a:pt x="89455" y="51435"/>
                    <a:pt x="89455" y="51435"/>
                    <a:pt x="90408" y="50482"/>
                  </a:cubicBezTo>
                  <a:cubicBezTo>
                    <a:pt x="91360" y="49530"/>
                    <a:pt x="92313" y="48577"/>
                    <a:pt x="93265" y="47625"/>
                  </a:cubicBezTo>
                  <a:cubicBezTo>
                    <a:pt x="94218" y="46672"/>
                    <a:pt x="94218" y="46672"/>
                    <a:pt x="95170" y="45720"/>
                  </a:cubicBezTo>
                  <a:cubicBezTo>
                    <a:pt x="96123" y="44768"/>
                    <a:pt x="97075" y="43815"/>
                    <a:pt x="98028" y="42863"/>
                  </a:cubicBezTo>
                  <a:cubicBezTo>
                    <a:pt x="98980" y="41910"/>
                    <a:pt x="98980" y="41910"/>
                    <a:pt x="99933" y="40957"/>
                  </a:cubicBezTo>
                  <a:cubicBezTo>
                    <a:pt x="100885" y="40005"/>
                    <a:pt x="101838" y="39052"/>
                    <a:pt x="102790" y="38100"/>
                  </a:cubicBezTo>
                  <a:cubicBezTo>
                    <a:pt x="103743" y="37147"/>
                    <a:pt x="103743" y="37147"/>
                    <a:pt x="104695" y="36195"/>
                  </a:cubicBezTo>
                  <a:cubicBezTo>
                    <a:pt x="105648" y="35243"/>
                    <a:pt x="106600" y="34290"/>
                    <a:pt x="107553" y="33338"/>
                  </a:cubicBezTo>
                  <a:cubicBezTo>
                    <a:pt x="108505" y="32385"/>
                    <a:pt x="108505" y="31432"/>
                    <a:pt x="109458" y="31432"/>
                  </a:cubicBezTo>
                  <a:cubicBezTo>
                    <a:pt x="110410" y="30480"/>
                    <a:pt x="111363" y="29527"/>
                    <a:pt x="111363" y="28575"/>
                  </a:cubicBezTo>
                  <a:cubicBezTo>
                    <a:pt x="112315" y="27622"/>
                    <a:pt x="112315" y="26670"/>
                    <a:pt x="113268" y="25718"/>
                  </a:cubicBezTo>
                  <a:cubicBezTo>
                    <a:pt x="114220" y="24765"/>
                    <a:pt x="114220" y="23813"/>
                    <a:pt x="115173" y="22860"/>
                  </a:cubicBezTo>
                  <a:cubicBezTo>
                    <a:pt x="116125" y="21907"/>
                    <a:pt x="116125" y="20955"/>
                    <a:pt x="117078" y="20002"/>
                  </a:cubicBezTo>
                  <a:cubicBezTo>
                    <a:pt x="118030" y="19050"/>
                    <a:pt x="118030" y="18097"/>
                    <a:pt x="118983" y="17145"/>
                  </a:cubicBezTo>
                  <a:cubicBezTo>
                    <a:pt x="119935" y="16193"/>
                    <a:pt x="120888" y="15240"/>
                    <a:pt x="120888" y="14288"/>
                  </a:cubicBezTo>
                  <a:cubicBezTo>
                    <a:pt x="121840" y="13335"/>
                    <a:pt x="121840" y="12382"/>
                    <a:pt x="122793" y="11430"/>
                  </a:cubicBezTo>
                  <a:cubicBezTo>
                    <a:pt x="123745" y="10477"/>
                    <a:pt x="124698" y="8572"/>
                    <a:pt x="124698" y="7620"/>
                  </a:cubicBezTo>
                  <a:cubicBezTo>
                    <a:pt x="124698" y="6668"/>
                    <a:pt x="125650" y="6668"/>
                    <a:pt x="125650" y="5715"/>
                  </a:cubicBezTo>
                  <a:cubicBezTo>
                    <a:pt x="126603" y="3810"/>
                    <a:pt x="128508" y="1905"/>
                    <a:pt x="129460" y="0"/>
                  </a:cubicBezTo>
                  <a:cubicBezTo>
                    <a:pt x="129460" y="0"/>
                    <a:pt x="129460" y="0"/>
                    <a:pt x="129460" y="0"/>
                  </a:cubicBezTo>
                  <a:lnTo>
                    <a:pt x="129460" y="0"/>
                  </a:lnTo>
                  <a:cubicBezTo>
                    <a:pt x="98028" y="6668"/>
                    <a:pt x="67548" y="8572"/>
                    <a:pt x="36115" y="10477"/>
                  </a:cubicBezTo>
                  <a:cubicBezTo>
                    <a:pt x="31353" y="7620"/>
                    <a:pt x="24685" y="8572"/>
                    <a:pt x="18970" y="12382"/>
                  </a:cubicBezTo>
                  <a:close/>
                </a:path>
              </a:pathLst>
            </a:custGeom>
            <a:solidFill>
              <a:srgbClr val="FFFFFF"/>
            </a:solidFill>
            <a:ln w="9525" cap="flat">
              <a:noFill/>
              <a:prstDash val="solid"/>
              <a:miter/>
            </a:ln>
          </p:spPr>
          <p:txBody>
            <a:bodyPr rtlCol="0" anchor="ctr"/>
            <a:lstStyle/>
            <a:p>
              <a:endParaRPr lang="en-US"/>
            </a:p>
          </p:txBody>
        </p:sp>
        <p:sp>
          <p:nvSpPr>
            <p:cNvPr id="148" name="Freeform 342">
              <a:extLst>
                <a:ext uri="{FF2B5EF4-FFF2-40B4-BE49-F238E27FC236}">
                  <a16:creationId xmlns:a16="http://schemas.microsoft.com/office/drawing/2014/main" id="{F2A64A8B-E7A0-1D4B-AC47-9455FF15CCD4}"/>
                </a:ext>
              </a:extLst>
            </p:cNvPr>
            <p:cNvSpPr/>
            <p:nvPr/>
          </p:nvSpPr>
          <p:spPr>
            <a:xfrm>
              <a:off x="4361577" y="5793105"/>
              <a:ext cx="129460" cy="81878"/>
            </a:xfrm>
            <a:custGeom>
              <a:avLst/>
              <a:gdLst>
                <a:gd name="connsiteX0" fmla="*/ 18970 w 129460"/>
                <a:gd name="connsiteY0" fmla="*/ 12382 h 81878"/>
                <a:gd name="connsiteX1" fmla="*/ 3730 w 129460"/>
                <a:gd name="connsiteY1" fmla="*/ 60960 h 81878"/>
                <a:gd name="connsiteX2" fmla="*/ 54213 w 129460"/>
                <a:gd name="connsiteY2" fmla="*/ 77152 h 81878"/>
                <a:gd name="connsiteX3" fmla="*/ 58975 w 129460"/>
                <a:gd name="connsiteY3" fmla="*/ 74295 h 81878"/>
                <a:gd name="connsiteX4" fmla="*/ 58975 w 129460"/>
                <a:gd name="connsiteY4" fmla="*/ 74295 h 81878"/>
                <a:gd name="connsiteX5" fmla="*/ 63738 w 129460"/>
                <a:gd name="connsiteY5" fmla="*/ 70485 h 81878"/>
                <a:gd name="connsiteX6" fmla="*/ 64690 w 129460"/>
                <a:gd name="connsiteY6" fmla="*/ 70485 h 81878"/>
                <a:gd name="connsiteX7" fmla="*/ 69453 w 129460"/>
                <a:gd name="connsiteY7" fmla="*/ 67627 h 81878"/>
                <a:gd name="connsiteX8" fmla="*/ 70405 w 129460"/>
                <a:gd name="connsiteY8" fmla="*/ 66675 h 81878"/>
                <a:gd name="connsiteX9" fmla="*/ 74215 w 129460"/>
                <a:gd name="connsiteY9" fmla="*/ 63818 h 81878"/>
                <a:gd name="connsiteX10" fmla="*/ 75168 w 129460"/>
                <a:gd name="connsiteY10" fmla="*/ 62865 h 81878"/>
                <a:gd name="connsiteX11" fmla="*/ 78978 w 129460"/>
                <a:gd name="connsiteY11" fmla="*/ 60007 h 81878"/>
                <a:gd name="connsiteX12" fmla="*/ 79930 w 129460"/>
                <a:gd name="connsiteY12" fmla="*/ 59055 h 81878"/>
                <a:gd name="connsiteX13" fmla="*/ 83740 w 129460"/>
                <a:gd name="connsiteY13" fmla="*/ 56197 h 81878"/>
                <a:gd name="connsiteX14" fmla="*/ 85645 w 129460"/>
                <a:gd name="connsiteY14" fmla="*/ 55245 h 81878"/>
                <a:gd name="connsiteX15" fmla="*/ 88503 w 129460"/>
                <a:gd name="connsiteY15" fmla="*/ 52388 h 81878"/>
                <a:gd name="connsiteX16" fmla="*/ 90408 w 129460"/>
                <a:gd name="connsiteY16" fmla="*/ 50482 h 81878"/>
                <a:gd name="connsiteX17" fmla="*/ 93265 w 129460"/>
                <a:gd name="connsiteY17" fmla="*/ 47625 h 81878"/>
                <a:gd name="connsiteX18" fmla="*/ 95170 w 129460"/>
                <a:gd name="connsiteY18" fmla="*/ 45720 h 81878"/>
                <a:gd name="connsiteX19" fmla="*/ 98028 w 129460"/>
                <a:gd name="connsiteY19" fmla="*/ 42863 h 81878"/>
                <a:gd name="connsiteX20" fmla="*/ 99933 w 129460"/>
                <a:gd name="connsiteY20" fmla="*/ 40957 h 81878"/>
                <a:gd name="connsiteX21" fmla="*/ 102790 w 129460"/>
                <a:gd name="connsiteY21" fmla="*/ 38100 h 81878"/>
                <a:gd name="connsiteX22" fmla="*/ 104695 w 129460"/>
                <a:gd name="connsiteY22" fmla="*/ 36195 h 81878"/>
                <a:gd name="connsiteX23" fmla="*/ 107553 w 129460"/>
                <a:gd name="connsiteY23" fmla="*/ 33338 h 81878"/>
                <a:gd name="connsiteX24" fmla="*/ 109458 w 129460"/>
                <a:gd name="connsiteY24" fmla="*/ 31432 h 81878"/>
                <a:gd name="connsiteX25" fmla="*/ 111363 w 129460"/>
                <a:gd name="connsiteY25" fmla="*/ 28575 h 81878"/>
                <a:gd name="connsiteX26" fmla="*/ 113268 w 129460"/>
                <a:gd name="connsiteY26" fmla="*/ 25718 h 81878"/>
                <a:gd name="connsiteX27" fmla="*/ 115173 w 129460"/>
                <a:gd name="connsiteY27" fmla="*/ 22860 h 81878"/>
                <a:gd name="connsiteX28" fmla="*/ 117078 w 129460"/>
                <a:gd name="connsiteY28" fmla="*/ 20002 h 81878"/>
                <a:gd name="connsiteX29" fmla="*/ 118983 w 129460"/>
                <a:gd name="connsiteY29" fmla="*/ 17145 h 81878"/>
                <a:gd name="connsiteX30" fmla="*/ 120888 w 129460"/>
                <a:gd name="connsiteY30" fmla="*/ 14288 h 81878"/>
                <a:gd name="connsiteX31" fmla="*/ 122793 w 129460"/>
                <a:gd name="connsiteY31" fmla="*/ 11430 h 81878"/>
                <a:gd name="connsiteX32" fmla="*/ 124698 w 129460"/>
                <a:gd name="connsiteY32" fmla="*/ 7620 h 81878"/>
                <a:gd name="connsiteX33" fmla="*/ 125650 w 129460"/>
                <a:gd name="connsiteY33" fmla="*/ 5715 h 81878"/>
                <a:gd name="connsiteX34" fmla="*/ 129460 w 129460"/>
                <a:gd name="connsiteY34" fmla="*/ 0 h 81878"/>
                <a:gd name="connsiteX35" fmla="*/ 129460 w 129460"/>
                <a:gd name="connsiteY35" fmla="*/ 0 h 81878"/>
                <a:gd name="connsiteX36" fmla="*/ 129460 w 129460"/>
                <a:gd name="connsiteY36" fmla="*/ 0 h 81878"/>
                <a:gd name="connsiteX37" fmla="*/ 36115 w 129460"/>
                <a:gd name="connsiteY37" fmla="*/ 10477 h 81878"/>
                <a:gd name="connsiteX38" fmla="*/ 18970 w 129460"/>
                <a:gd name="connsiteY38" fmla="*/ 12382 h 818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29460" h="81878">
                  <a:moveTo>
                    <a:pt x="18970" y="12382"/>
                  </a:moveTo>
                  <a:cubicBezTo>
                    <a:pt x="1825" y="21907"/>
                    <a:pt x="-4842" y="43815"/>
                    <a:pt x="3730" y="60960"/>
                  </a:cubicBezTo>
                  <a:cubicBezTo>
                    <a:pt x="14208" y="80010"/>
                    <a:pt x="38973" y="87630"/>
                    <a:pt x="54213" y="77152"/>
                  </a:cubicBezTo>
                  <a:cubicBezTo>
                    <a:pt x="56118" y="76200"/>
                    <a:pt x="57070" y="75247"/>
                    <a:pt x="58975" y="74295"/>
                  </a:cubicBezTo>
                  <a:lnTo>
                    <a:pt x="58975" y="74295"/>
                  </a:lnTo>
                  <a:cubicBezTo>
                    <a:pt x="60880" y="73343"/>
                    <a:pt x="61833" y="72390"/>
                    <a:pt x="63738" y="70485"/>
                  </a:cubicBezTo>
                  <a:cubicBezTo>
                    <a:pt x="63738" y="70485"/>
                    <a:pt x="63738" y="70485"/>
                    <a:pt x="64690" y="70485"/>
                  </a:cubicBezTo>
                  <a:cubicBezTo>
                    <a:pt x="66595" y="69532"/>
                    <a:pt x="67548" y="68580"/>
                    <a:pt x="69453" y="67627"/>
                  </a:cubicBezTo>
                  <a:cubicBezTo>
                    <a:pt x="69453" y="67627"/>
                    <a:pt x="70405" y="67627"/>
                    <a:pt x="70405" y="66675"/>
                  </a:cubicBezTo>
                  <a:cubicBezTo>
                    <a:pt x="71358" y="65722"/>
                    <a:pt x="73263" y="64770"/>
                    <a:pt x="74215" y="63818"/>
                  </a:cubicBezTo>
                  <a:cubicBezTo>
                    <a:pt x="74215" y="63818"/>
                    <a:pt x="75168" y="62865"/>
                    <a:pt x="75168" y="62865"/>
                  </a:cubicBezTo>
                  <a:cubicBezTo>
                    <a:pt x="76120" y="61913"/>
                    <a:pt x="78025" y="60960"/>
                    <a:pt x="78978" y="60007"/>
                  </a:cubicBezTo>
                  <a:cubicBezTo>
                    <a:pt x="78978" y="60007"/>
                    <a:pt x="79930" y="59055"/>
                    <a:pt x="79930" y="59055"/>
                  </a:cubicBezTo>
                  <a:cubicBezTo>
                    <a:pt x="80883" y="58102"/>
                    <a:pt x="81835" y="57150"/>
                    <a:pt x="83740" y="56197"/>
                  </a:cubicBezTo>
                  <a:cubicBezTo>
                    <a:pt x="84693" y="56197"/>
                    <a:pt x="84693" y="55245"/>
                    <a:pt x="85645" y="55245"/>
                  </a:cubicBezTo>
                  <a:cubicBezTo>
                    <a:pt x="86598" y="54293"/>
                    <a:pt x="87550" y="53340"/>
                    <a:pt x="88503" y="52388"/>
                  </a:cubicBezTo>
                  <a:cubicBezTo>
                    <a:pt x="89455" y="51435"/>
                    <a:pt x="89455" y="51435"/>
                    <a:pt x="90408" y="50482"/>
                  </a:cubicBezTo>
                  <a:cubicBezTo>
                    <a:pt x="91360" y="49530"/>
                    <a:pt x="92313" y="48577"/>
                    <a:pt x="93265" y="47625"/>
                  </a:cubicBezTo>
                  <a:cubicBezTo>
                    <a:pt x="94218" y="46672"/>
                    <a:pt x="94218" y="46672"/>
                    <a:pt x="95170" y="45720"/>
                  </a:cubicBezTo>
                  <a:cubicBezTo>
                    <a:pt x="96123" y="44768"/>
                    <a:pt x="97075" y="43815"/>
                    <a:pt x="98028" y="42863"/>
                  </a:cubicBezTo>
                  <a:cubicBezTo>
                    <a:pt x="98980" y="41910"/>
                    <a:pt x="98980" y="41910"/>
                    <a:pt x="99933" y="40957"/>
                  </a:cubicBezTo>
                  <a:cubicBezTo>
                    <a:pt x="100885" y="40005"/>
                    <a:pt x="101838" y="39052"/>
                    <a:pt x="102790" y="38100"/>
                  </a:cubicBezTo>
                  <a:cubicBezTo>
                    <a:pt x="103743" y="37147"/>
                    <a:pt x="103743" y="37147"/>
                    <a:pt x="104695" y="36195"/>
                  </a:cubicBezTo>
                  <a:cubicBezTo>
                    <a:pt x="105648" y="35243"/>
                    <a:pt x="106600" y="34290"/>
                    <a:pt x="107553" y="33338"/>
                  </a:cubicBezTo>
                  <a:cubicBezTo>
                    <a:pt x="108505" y="32385"/>
                    <a:pt x="108505" y="31432"/>
                    <a:pt x="109458" y="31432"/>
                  </a:cubicBezTo>
                  <a:cubicBezTo>
                    <a:pt x="110410" y="30480"/>
                    <a:pt x="111363" y="29527"/>
                    <a:pt x="111363" y="28575"/>
                  </a:cubicBezTo>
                  <a:cubicBezTo>
                    <a:pt x="112315" y="27622"/>
                    <a:pt x="112315" y="26670"/>
                    <a:pt x="113268" y="25718"/>
                  </a:cubicBezTo>
                  <a:cubicBezTo>
                    <a:pt x="114220" y="24765"/>
                    <a:pt x="114220" y="23813"/>
                    <a:pt x="115173" y="22860"/>
                  </a:cubicBezTo>
                  <a:cubicBezTo>
                    <a:pt x="116125" y="21907"/>
                    <a:pt x="116125" y="20955"/>
                    <a:pt x="117078" y="20002"/>
                  </a:cubicBezTo>
                  <a:cubicBezTo>
                    <a:pt x="118030" y="19050"/>
                    <a:pt x="118030" y="18097"/>
                    <a:pt x="118983" y="17145"/>
                  </a:cubicBezTo>
                  <a:cubicBezTo>
                    <a:pt x="119935" y="16193"/>
                    <a:pt x="120888" y="15240"/>
                    <a:pt x="120888" y="14288"/>
                  </a:cubicBezTo>
                  <a:cubicBezTo>
                    <a:pt x="121840" y="13335"/>
                    <a:pt x="121840" y="12382"/>
                    <a:pt x="122793" y="11430"/>
                  </a:cubicBezTo>
                  <a:cubicBezTo>
                    <a:pt x="123745" y="10477"/>
                    <a:pt x="124698" y="8572"/>
                    <a:pt x="124698" y="7620"/>
                  </a:cubicBezTo>
                  <a:cubicBezTo>
                    <a:pt x="124698" y="6668"/>
                    <a:pt x="125650" y="6668"/>
                    <a:pt x="125650" y="5715"/>
                  </a:cubicBezTo>
                  <a:cubicBezTo>
                    <a:pt x="126603" y="3810"/>
                    <a:pt x="128508" y="1905"/>
                    <a:pt x="129460" y="0"/>
                  </a:cubicBezTo>
                  <a:cubicBezTo>
                    <a:pt x="129460" y="0"/>
                    <a:pt x="129460" y="0"/>
                    <a:pt x="129460" y="0"/>
                  </a:cubicBezTo>
                  <a:lnTo>
                    <a:pt x="129460" y="0"/>
                  </a:lnTo>
                  <a:cubicBezTo>
                    <a:pt x="98028" y="6668"/>
                    <a:pt x="67548" y="8572"/>
                    <a:pt x="36115" y="10477"/>
                  </a:cubicBezTo>
                  <a:cubicBezTo>
                    <a:pt x="31353" y="7620"/>
                    <a:pt x="24685" y="8572"/>
                    <a:pt x="18970" y="12382"/>
                  </a:cubicBezTo>
                  <a:close/>
                </a:path>
              </a:pathLst>
            </a:custGeom>
            <a:solidFill>
              <a:srgbClr val="FFFFFF">
                <a:alpha val="48000"/>
              </a:srgbClr>
            </a:solidFill>
            <a:ln w="9525" cap="flat">
              <a:noFill/>
              <a:prstDash val="solid"/>
              <a:miter/>
            </a:ln>
          </p:spPr>
          <p:txBody>
            <a:bodyPr rtlCol="0" anchor="ctr"/>
            <a:lstStyle/>
            <a:p>
              <a:endParaRPr lang="en-US"/>
            </a:p>
          </p:txBody>
        </p:sp>
        <p:sp>
          <p:nvSpPr>
            <p:cNvPr id="149" name="Freeform 343">
              <a:extLst>
                <a:ext uri="{FF2B5EF4-FFF2-40B4-BE49-F238E27FC236}">
                  <a16:creationId xmlns:a16="http://schemas.microsoft.com/office/drawing/2014/main" id="{C35F84EA-B2F4-C83B-7A9D-EF94F819F785}"/>
                </a:ext>
              </a:extLst>
            </p:cNvPr>
            <p:cNvSpPr/>
            <p:nvPr/>
          </p:nvSpPr>
          <p:spPr>
            <a:xfrm>
              <a:off x="4261484" y="5379719"/>
              <a:ext cx="1905" cy="9525"/>
            </a:xfrm>
            <a:custGeom>
              <a:avLst/>
              <a:gdLst>
                <a:gd name="connsiteX0" fmla="*/ 0 w 1905"/>
                <a:gd name="connsiteY0" fmla="*/ 0 h 9525"/>
                <a:gd name="connsiteX1" fmla="*/ 1905 w 1905"/>
                <a:gd name="connsiteY1" fmla="*/ 0 h 9525"/>
                <a:gd name="connsiteX2" fmla="*/ 953 w 1905"/>
                <a:gd name="connsiteY2" fmla="*/ 0 h 9525"/>
                <a:gd name="connsiteX3" fmla="*/ 0 w 1905"/>
                <a:gd name="connsiteY3" fmla="*/ 0 h 9525"/>
              </a:gdLst>
              <a:ahLst/>
              <a:cxnLst>
                <a:cxn ang="0">
                  <a:pos x="connsiteX0" y="connsiteY0"/>
                </a:cxn>
                <a:cxn ang="0">
                  <a:pos x="connsiteX1" y="connsiteY1"/>
                </a:cxn>
                <a:cxn ang="0">
                  <a:pos x="connsiteX2" y="connsiteY2"/>
                </a:cxn>
                <a:cxn ang="0">
                  <a:pos x="connsiteX3" y="connsiteY3"/>
                </a:cxn>
              </a:cxnLst>
              <a:rect l="l" t="t" r="r" b="b"/>
              <a:pathLst>
                <a:path w="1905" h="9525">
                  <a:moveTo>
                    <a:pt x="0" y="0"/>
                  </a:moveTo>
                  <a:cubicBezTo>
                    <a:pt x="953" y="0"/>
                    <a:pt x="953" y="0"/>
                    <a:pt x="1905" y="0"/>
                  </a:cubicBezTo>
                  <a:cubicBezTo>
                    <a:pt x="1905" y="0"/>
                    <a:pt x="953" y="0"/>
                    <a:pt x="953" y="0"/>
                  </a:cubicBezTo>
                  <a:cubicBezTo>
                    <a:pt x="0" y="0"/>
                    <a:pt x="0" y="0"/>
                    <a:pt x="0" y="0"/>
                  </a:cubicBezTo>
                  <a:close/>
                </a:path>
              </a:pathLst>
            </a:custGeom>
            <a:solidFill>
              <a:srgbClr val="FFFFFF"/>
            </a:solidFill>
            <a:ln w="9525" cap="flat">
              <a:noFill/>
              <a:prstDash val="solid"/>
              <a:miter/>
            </a:ln>
          </p:spPr>
          <p:txBody>
            <a:bodyPr rtlCol="0" anchor="ctr"/>
            <a:lstStyle/>
            <a:p>
              <a:endParaRPr lang="en-US"/>
            </a:p>
          </p:txBody>
        </p:sp>
        <p:sp>
          <p:nvSpPr>
            <p:cNvPr id="150" name="Freeform 344">
              <a:extLst>
                <a:ext uri="{FF2B5EF4-FFF2-40B4-BE49-F238E27FC236}">
                  <a16:creationId xmlns:a16="http://schemas.microsoft.com/office/drawing/2014/main" id="{40914EF4-CDB7-BED0-CF7A-F1C5A5A464FE}"/>
                </a:ext>
              </a:extLst>
            </p:cNvPr>
            <p:cNvSpPr/>
            <p:nvPr/>
          </p:nvSpPr>
          <p:spPr>
            <a:xfrm>
              <a:off x="4261484" y="5379719"/>
              <a:ext cx="1905" cy="9525"/>
            </a:xfrm>
            <a:custGeom>
              <a:avLst/>
              <a:gdLst>
                <a:gd name="connsiteX0" fmla="*/ 0 w 1905"/>
                <a:gd name="connsiteY0" fmla="*/ 0 h 9525"/>
                <a:gd name="connsiteX1" fmla="*/ 1905 w 1905"/>
                <a:gd name="connsiteY1" fmla="*/ 0 h 9525"/>
                <a:gd name="connsiteX2" fmla="*/ 953 w 1905"/>
                <a:gd name="connsiteY2" fmla="*/ 0 h 9525"/>
                <a:gd name="connsiteX3" fmla="*/ 0 w 1905"/>
                <a:gd name="connsiteY3" fmla="*/ 0 h 9525"/>
              </a:gdLst>
              <a:ahLst/>
              <a:cxnLst>
                <a:cxn ang="0">
                  <a:pos x="connsiteX0" y="connsiteY0"/>
                </a:cxn>
                <a:cxn ang="0">
                  <a:pos x="connsiteX1" y="connsiteY1"/>
                </a:cxn>
                <a:cxn ang="0">
                  <a:pos x="connsiteX2" y="connsiteY2"/>
                </a:cxn>
                <a:cxn ang="0">
                  <a:pos x="connsiteX3" y="connsiteY3"/>
                </a:cxn>
              </a:cxnLst>
              <a:rect l="l" t="t" r="r" b="b"/>
              <a:pathLst>
                <a:path w="1905" h="9525">
                  <a:moveTo>
                    <a:pt x="0" y="0"/>
                  </a:moveTo>
                  <a:cubicBezTo>
                    <a:pt x="953" y="0"/>
                    <a:pt x="953" y="0"/>
                    <a:pt x="1905" y="0"/>
                  </a:cubicBezTo>
                  <a:cubicBezTo>
                    <a:pt x="1905" y="0"/>
                    <a:pt x="953" y="0"/>
                    <a:pt x="953" y="0"/>
                  </a:cubicBezTo>
                  <a:cubicBezTo>
                    <a:pt x="0" y="0"/>
                    <a:pt x="0"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51" name="Freeform 345">
              <a:extLst>
                <a:ext uri="{FF2B5EF4-FFF2-40B4-BE49-F238E27FC236}">
                  <a16:creationId xmlns:a16="http://schemas.microsoft.com/office/drawing/2014/main" id="{040317F7-BE60-7710-35C4-B109252C84FE}"/>
                </a:ext>
              </a:extLst>
            </p:cNvPr>
            <p:cNvSpPr/>
            <p:nvPr/>
          </p:nvSpPr>
          <p:spPr>
            <a:xfrm>
              <a:off x="4238625" y="5379719"/>
              <a:ext cx="20954" cy="952"/>
            </a:xfrm>
            <a:custGeom>
              <a:avLst/>
              <a:gdLst>
                <a:gd name="connsiteX0" fmla="*/ 20955 w 20954"/>
                <a:gd name="connsiteY0" fmla="*/ 0 h 952"/>
                <a:gd name="connsiteX1" fmla="*/ 0 w 20954"/>
                <a:gd name="connsiteY1" fmla="*/ 953 h 952"/>
                <a:gd name="connsiteX2" fmla="*/ 20955 w 20954"/>
                <a:gd name="connsiteY2" fmla="*/ 0 h 952"/>
              </a:gdLst>
              <a:ahLst/>
              <a:cxnLst>
                <a:cxn ang="0">
                  <a:pos x="connsiteX0" y="connsiteY0"/>
                </a:cxn>
                <a:cxn ang="0">
                  <a:pos x="connsiteX1" y="connsiteY1"/>
                </a:cxn>
                <a:cxn ang="0">
                  <a:pos x="connsiteX2" y="connsiteY2"/>
                </a:cxn>
              </a:cxnLst>
              <a:rect l="l" t="t" r="r" b="b"/>
              <a:pathLst>
                <a:path w="20954" h="952">
                  <a:moveTo>
                    <a:pt x="20955" y="0"/>
                  </a:moveTo>
                  <a:cubicBezTo>
                    <a:pt x="14288" y="0"/>
                    <a:pt x="6667" y="0"/>
                    <a:pt x="0" y="953"/>
                  </a:cubicBezTo>
                  <a:cubicBezTo>
                    <a:pt x="6667" y="953"/>
                    <a:pt x="14288" y="0"/>
                    <a:pt x="20955" y="0"/>
                  </a:cubicBezTo>
                  <a:close/>
                </a:path>
              </a:pathLst>
            </a:custGeom>
            <a:solidFill>
              <a:srgbClr val="FFFFFF"/>
            </a:solidFill>
            <a:ln w="9525" cap="flat">
              <a:noFill/>
              <a:prstDash val="solid"/>
              <a:miter/>
            </a:ln>
          </p:spPr>
          <p:txBody>
            <a:bodyPr rtlCol="0" anchor="ctr"/>
            <a:lstStyle/>
            <a:p>
              <a:endParaRPr lang="en-US"/>
            </a:p>
          </p:txBody>
        </p:sp>
        <p:sp>
          <p:nvSpPr>
            <p:cNvPr id="152" name="Freeform 346">
              <a:extLst>
                <a:ext uri="{FF2B5EF4-FFF2-40B4-BE49-F238E27FC236}">
                  <a16:creationId xmlns:a16="http://schemas.microsoft.com/office/drawing/2014/main" id="{9D8B5673-0BE7-170B-1DF7-1020315B22EA}"/>
                </a:ext>
              </a:extLst>
            </p:cNvPr>
            <p:cNvSpPr/>
            <p:nvPr/>
          </p:nvSpPr>
          <p:spPr>
            <a:xfrm>
              <a:off x="4238625" y="5379719"/>
              <a:ext cx="20954" cy="952"/>
            </a:xfrm>
            <a:custGeom>
              <a:avLst/>
              <a:gdLst>
                <a:gd name="connsiteX0" fmla="*/ 20955 w 20954"/>
                <a:gd name="connsiteY0" fmla="*/ 0 h 952"/>
                <a:gd name="connsiteX1" fmla="*/ 0 w 20954"/>
                <a:gd name="connsiteY1" fmla="*/ 953 h 952"/>
                <a:gd name="connsiteX2" fmla="*/ 20955 w 20954"/>
                <a:gd name="connsiteY2" fmla="*/ 0 h 952"/>
              </a:gdLst>
              <a:ahLst/>
              <a:cxnLst>
                <a:cxn ang="0">
                  <a:pos x="connsiteX0" y="connsiteY0"/>
                </a:cxn>
                <a:cxn ang="0">
                  <a:pos x="connsiteX1" y="connsiteY1"/>
                </a:cxn>
                <a:cxn ang="0">
                  <a:pos x="connsiteX2" y="connsiteY2"/>
                </a:cxn>
              </a:cxnLst>
              <a:rect l="l" t="t" r="r" b="b"/>
              <a:pathLst>
                <a:path w="20954" h="952">
                  <a:moveTo>
                    <a:pt x="20955" y="0"/>
                  </a:moveTo>
                  <a:cubicBezTo>
                    <a:pt x="14288" y="0"/>
                    <a:pt x="6667" y="0"/>
                    <a:pt x="0" y="953"/>
                  </a:cubicBezTo>
                  <a:cubicBezTo>
                    <a:pt x="6667" y="953"/>
                    <a:pt x="14288" y="0"/>
                    <a:pt x="2095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53" name="Freeform 347">
              <a:extLst>
                <a:ext uri="{FF2B5EF4-FFF2-40B4-BE49-F238E27FC236}">
                  <a16:creationId xmlns:a16="http://schemas.microsoft.com/office/drawing/2014/main" id="{031DF928-DF1A-DBB0-5C97-C4D8854EBB47}"/>
                </a:ext>
              </a:extLst>
            </p:cNvPr>
            <p:cNvSpPr/>
            <p:nvPr/>
          </p:nvSpPr>
          <p:spPr>
            <a:xfrm>
              <a:off x="4369596" y="5460384"/>
              <a:ext cx="158588" cy="252602"/>
            </a:xfrm>
            <a:custGeom>
              <a:avLst/>
              <a:gdLst>
                <a:gd name="connsiteX0" fmla="*/ 50003 w 158588"/>
                <a:gd name="connsiteY0" fmla="*/ 8870 h 252602"/>
                <a:gd name="connsiteX1" fmla="*/ 12856 w 158588"/>
                <a:gd name="connsiteY1" fmla="*/ 179367 h 252602"/>
                <a:gd name="connsiteX2" fmla="*/ 129061 w 158588"/>
                <a:gd name="connsiteY2" fmla="*/ 251758 h 252602"/>
                <a:gd name="connsiteX3" fmla="*/ 151921 w 158588"/>
                <a:gd name="connsiteY3" fmla="*/ 245090 h 252602"/>
                <a:gd name="connsiteX4" fmla="*/ 158588 w 158588"/>
                <a:gd name="connsiteY4" fmla="*/ 192703 h 252602"/>
                <a:gd name="connsiteX5" fmla="*/ 139538 w 158588"/>
                <a:gd name="connsiteY5" fmla="*/ 92690 h 252602"/>
                <a:gd name="connsiteX6" fmla="*/ 134776 w 158588"/>
                <a:gd name="connsiteY6" fmla="*/ 80308 h 252602"/>
                <a:gd name="connsiteX7" fmla="*/ 122393 w 158588"/>
                <a:gd name="connsiteY7" fmla="*/ 56495 h 252602"/>
                <a:gd name="connsiteX8" fmla="*/ 114773 w 158588"/>
                <a:gd name="connsiteY8" fmla="*/ 45065 h 252602"/>
                <a:gd name="connsiteX9" fmla="*/ 110963 w 158588"/>
                <a:gd name="connsiteY9" fmla="*/ 39350 h 252602"/>
                <a:gd name="connsiteX10" fmla="*/ 90961 w 158588"/>
                <a:gd name="connsiteY10" fmla="*/ 19347 h 252602"/>
                <a:gd name="connsiteX11" fmla="*/ 90961 w 158588"/>
                <a:gd name="connsiteY11" fmla="*/ 19347 h 252602"/>
                <a:gd name="connsiteX12" fmla="*/ 71911 w 158588"/>
                <a:gd name="connsiteY12" fmla="*/ 297 h 252602"/>
                <a:gd name="connsiteX13" fmla="*/ 50003 w 158588"/>
                <a:gd name="connsiteY13" fmla="*/ 8870 h 252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588" h="252602">
                  <a:moveTo>
                    <a:pt x="50003" y="8870"/>
                  </a:moveTo>
                  <a:cubicBezTo>
                    <a:pt x="20476" y="41255"/>
                    <a:pt x="-21434" y="87928"/>
                    <a:pt x="12856" y="179367"/>
                  </a:cubicBezTo>
                  <a:cubicBezTo>
                    <a:pt x="40478" y="221278"/>
                    <a:pt x="79531" y="246042"/>
                    <a:pt x="129061" y="251758"/>
                  </a:cubicBezTo>
                  <a:cubicBezTo>
                    <a:pt x="142396" y="253663"/>
                    <a:pt x="148111" y="252710"/>
                    <a:pt x="151921" y="245090"/>
                  </a:cubicBezTo>
                  <a:cubicBezTo>
                    <a:pt x="156683" y="220325"/>
                    <a:pt x="158588" y="200322"/>
                    <a:pt x="158588" y="192703"/>
                  </a:cubicBezTo>
                  <a:cubicBezTo>
                    <a:pt x="156683" y="169842"/>
                    <a:pt x="154778" y="130790"/>
                    <a:pt x="139538" y="92690"/>
                  </a:cubicBezTo>
                  <a:cubicBezTo>
                    <a:pt x="137633" y="88880"/>
                    <a:pt x="136681" y="85070"/>
                    <a:pt x="134776" y="80308"/>
                  </a:cubicBezTo>
                  <a:cubicBezTo>
                    <a:pt x="130966" y="72688"/>
                    <a:pt x="127156" y="64115"/>
                    <a:pt x="122393" y="56495"/>
                  </a:cubicBezTo>
                  <a:cubicBezTo>
                    <a:pt x="119536" y="52685"/>
                    <a:pt x="117631" y="48875"/>
                    <a:pt x="114773" y="45065"/>
                  </a:cubicBezTo>
                  <a:cubicBezTo>
                    <a:pt x="113821" y="43160"/>
                    <a:pt x="111916" y="41255"/>
                    <a:pt x="110963" y="39350"/>
                  </a:cubicBezTo>
                  <a:cubicBezTo>
                    <a:pt x="105248" y="31730"/>
                    <a:pt x="98581" y="25063"/>
                    <a:pt x="90961" y="19347"/>
                  </a:cubicBezTo>
                  <a:cubicBezTo>
                    <a:pt x="90961" y="19347"/>
                    <a:pt x="90961" y="19347"/>
                    <a:pt x="90961" y="19347"/>
                  </a:cubicBezTo>
                  <a:cubicBezTo>
                    <a:pt x="87151" y="15538"/>
                    <a:pt x="79531" y="7917"/>
                    <a:pt x="71911" y="297"/>
                  </a:cubicBezTo>
                  <a:cubicBezTo>
                    <a:pt x="64291" y="-655"/>
                    <a:pt x="58576" y="297"/>
                    <a:pt x="50003" y="8870"/>
                  </a:cubicBezTo>
                  <a:close/>
                </a:path>
              </a:pathLst>
            </a:custGeom>
            <a:solidFill>
              <a:srgbClr val="FFFFFF"/>
            </a:solidFill>
            <a:ln w="9525" cap="flat">
              <a:noFill/>
              <a:prstDash val="solid"/>
              <a:miter/>
            </a:ln>
          </p:spPr>
          <p:txBody>
            <a:bodyPr rtlCol="0" anchor="ctr"/>
            <a:lstStyle/>
            <a:p>
              <a:endParaRPr lang="en-US"/>
            </a:p>
          </p:txBody>
        </p:sp>
        <p:sp>
          <p:nvSpPr>
            <p:cNvPr id="154" name="Freeform 348">
              <a:extLst>
                <a:ext uri="{FF2B5EF4-FFF2-40B4-BE49-F238E27FC236}">
                  <a16:creationId xmlns:a16="http://schemas.microsoft.com/office/drawing/2014/main" id="{5A40BF5E-7EF8-A514-73B7-6E51E00CEEA8}"/>
                </a:ext>
              </a:extLst>
            </p:cNvPr>
            <p:cNvSpPr/>
            <p:nvPr/>
          </p:nvSpPr>
          <p:spPr>
            <a:xfrm>
              <a:off x="4369596" y="5460384"/>
              <a:ext cx="158588" cy="252602"/>
            </a:xfrm>
            <a:custGeom>
              <a:avLst/>
              <a:gdLst>
                <a:gd name="connsiteX0" fmla="*/ 50003 w 158588"/>
                <a:gd name="connsiteY0" fmla="*/ 8870 h 252602"/>
                <a:gd name="connsiteX1" fmla="*/ 12856 w 158588"/>
                <a:gd name="connsiteY1" fmla="*/ 179367 h 252602"/>
                <a:gd name="connsiteX2" fmla="*/ 129061 w 158588"/>
                <a:gd name="connsiteY2" fmla="*/ 251758 h 252602"/>
                <a:gd name="connsiteX3" fmla="*/ 151921 w 158588"/>
                <a:gd name="connsiteY3" fmla="*/ 245090 h 252602"/>
                <a:gd name="connsiteX4" fmla="*/ 158588 w 158588"/>
                <a:gd name="connsiteY4" fmla="*/ 192703 h 252602"/>
                <a:gd name="connsiteX5" fmla="*/ 139538 w 158588"/>
                <a:gd name="connsiteY5" fmla="*/ 92690 h 252602"/>
                <a:gd name="connsiteX6" fmla="*/ 134776 w 158588"/>
                <a:gd name="connsiteY6" fmla="*/ 80308 h 252602"/>
                <a:gd name="connsiteX7" fmla="*/ 122393 w 158588"/>
                <a:gd name="connsiteY7" fmla="*/ 56495 h 252602"/>
                <a:gd name="connsiteX8" fmla="*/ 114773 w 158588"/>
                <a:gd name="connsiteY8" fmla="*/ 45065 h 252602"/>
                <a:gd name="connsiteX9" fmla="*/ 110963 w 158588"/>
                <a:gd name="connsiteY9" fmla="*/ 39350 h 252602"/>
                <a:gd name="connsiteX10" fmla="*/ 90961 w 158588"/>
                <a:gd name="connsiteY10" fmla="*/ 19347 h 252602"/>
                <a:gd name="connsiteX11" fmla="*/ 90961 w 158588"/>
                <a:gd name="connsiteY11" fmla="*/ 19347 h 252602"/>
                <a:gd name="connsiteX12" fmla="*/ 71911 w 158588"/>
                <a:gd name="connsiteY12" fmla="*/ 297 h 252602"/>
                <a:gd name="connsiteX13" fmla="*/ 50003 w 158588"/>
                <a:gd name="connsiteY13" fmla="*/ 8870 h 2526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8588" h="252602">
                  <a:moveTo>
                    <a:pt x="50003" y="8870"/>
                  </a:moveTo>
                  <a:cubicBezTo>
                    <a:pt x="20476" y="41255"/>
                    <a:pt x="-21434" y="87928"/>
                    <a:pt x="12856" y="179367"/>
                  </a:cubicBezTo>
                  <a:cubicBezTo>
                    <a:pt x="40478" y="221278"/>
                    <a:pt x="79531" y="246042"/>
                    <a:pt x="129061" y="251758"/>
                  </a:cubicBezTo>
                  <a:cubicBezTo>
                    <a:pt x="142396" y="253663"/>
                    <a:pt x="148111" y="252710"/>
                    <a:pt x="151921" y="245090"/>
                  </a:cubicBezTo>
                  <a:cubicBezTo>
                    <a:pt x="156683" y="220325"/>
                    <a:pt x="158588" y="200322"/>
                    <a:pt x="158588" y="192703"/>
                  </a:cubicBezTo>
                  <a:cubicBezTo>
                    <a:pt x="156683" y="169842"/>
                    <a:pt x="154778" y="130790"/>
                    <a:pt x="139538" y="92690"/>
                  </a:cubicBezTo>
                  <a:cubicBezTo>
                    <a:pt x="137633" y="88880"/>
                    <a:pt x="136681" y="85070"/>
                    <a:pt x="134776" y="80308"/>
                  </a:cubicBezTo>
                  <a:cubicBezTo>
                    <a:pt x="130966" y="72688"/>
                    <a:pt x="127156" y="64115"/>
                    <a:pt x="122393" y="56495"/>
                  </a:cubicBezTo>
                  <a:cubicBezTo>
                    <a:pt x="119536" y="52685"/>
                    <a:pt x="117631" y="48875"/>
                    <a:pt x="114773" y="45065"/>
                  </a:cubicBezTo>
                  <a:cubicBezTo>
                    <a:pt x="113821" y="43160"/>
                    <a:pt x="111916" y="41255"/>
                    <a:pt x="110963" y="39350"/>
                  </a:cubicBezTo>
                  <a:cubicBezTo>
                    <a:pt x="105248" y="31730"/>
                    <a:pt x="98581" y="25063"/>
                    <a:pt x="90961" y="19347"/>
                  </a:cubicBezTo>
                  <a:cubicBezTo>
                    <a:pt x="90961" y="19347"/>
                    <a:pt x="90961" y="19347"/>
                    <a:pt x="90961" y="19347"/>
                  </a:cubicBezTo>
                  <a:cubicBezTo>
                    <a:pt x="87151" y="15538"/>
                    <a:pt x="79531" y="7917"/>
                    <a:pt x="71911" y="297"/>
                  </a:cubicBezTo>
                  <a:cubicBezTo>
                    <a:pt x="64291" y="-655"/>
                    <a:pt x="58576" y="297"/>
                    <a:pt x="50003" y="8870"/>
                  </a:cubicBezTo>
                  <a:close/>
                </a:path>
              </a:pathLst>
            </a:custGeom>
            <a:solidFill>
              <a:srgbClr val="01A54E">
                <a:alpha val="48000"/>
              </a:srgbClr>
            </a:solidFill>
            <a:ln w="9525" cap="flat">
              <a:noFill/>
              <a:prstDash val="solid"/>
              <a:miter/>
            </a:ln>
          </p:spPr>
          <p:txBody>
            <a:bodyPr rtlCol="0" anchor="ctr"/>
            <a:lstStyle/>
            <a:p>
              <a:endParaRPr lang="en-US"/>
            </a:p>
          </p:txBody>
        </p:sp>
        <p:sp>
          <p:nvSpPr>
            <p:cNvPr id="155" name="Freeform 349">
              <a:extLst>
                <a:ext uri="{FF2B5EF4-FFF2-40B4-BE49-F238E27FC236}">
                  <a16:creationId xmlns:a16="http://schemas.microsoft.com/office/drawing/2014/main" id="{75C20F85-9F54-7EE8-F3B2-735007C3C80F}"/>
                </a:ext>
              </a:extLst>
            </p:cNvPr>
            <p:cNvSpPr/>
            <p:nvPr/>
          </p:nvSpPr>
          <p:spPr>
            <a:xfrm>
              <a:off x="4459604" y="5481637"/>
              <a:ext cx="20002" cy="20002"/>
            </a:xfrm>
            <a:custGeom>
              <a:avLst/>
              <a:gdLst>
                <a:gd name="connsiteX0" fmla="*/ 20003 w 20002"/>
                <a:gd name="connsiteY0" fmla="*/ 20002 h 20002"/>
                <a:gd name="connsiteX1" fmla="*/ 0 w 20002"/>
                <a:gd name="connsiteY1" fmla="*/ 0 h 20002"/>
                <a:gd name="connsiteX2" fmla="*/ 0 w 20002"/>
                <a:gd name="connsiteY2" fmla="*/ 0 h 20002"/>
                <a:gd name="connsiteX3" fmla="*/ 0 w 20002"/>
                <a:gd name="connsiteY3" fmla="*/ 0 h 20002"/>
                <a:gd name="connsiteX4" fmla="*/ 20003 w 20002"/>
                <a:gd name="connsiteY4" fmla="*/ 20002 h 20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 h="20002">
                  <a:moveTo>
                    <a:pt x="20003" y="20002"/>
                  </a:moveTo>
                  <a:cubicBezTo>
                    <a:pt x="14288" y="12382"/>
                    <a:pt x="7620" y="5715"/>
                    <a:pt x="0" y="0"/>
                  </a:cubicBezTo>
                  <a:cubicBezTo>
                    <a:pt x="0" y="0"/>
                    <a:pt x="0" y="0"/>
                    <a:pt x="0" y="0"/>
                  </a:cubicBezTo>
                  <a:cubicBezTo>
                    <a:pt x="0" y="0"/>
                    <a:pt x="0" y="0"/>
                    <a:pt x="0" y="0"/>
                  </a:cubicBezTo>
                  <a:cubicBezTo>
                    <a:pt x="7620" y="6668"/>
                    <a:pt x="14288" y="13335"/>
                    <a:pt x="20003" y="20002"/>
                  </a:cubicBezTo>
                  <a:close/>
                </a:path>
              </a:pathLst>
            </a:custGeom>
            <a:solidFill>
              <a:srgbClr val="000000"/>
            </a:solidFill>
            <a:ln w="9525" cap="flat">
              <a:noFill/>
              <a:prstDash val="solid"/>
              <a:miter/>
            </a:ln>
          </p:spPr>
          <p:txBody>
            <a:bodyPr rtlCol="0" anchor="ctr"/>
            <a:lstStyle/>
            <a:p>
              <a:endParaRPr lang="en-US"/>
            </a:p>
          </p:txBody>
        </p:sp>
        <p:sp>
          <p:nvSpPr>
            <p:cNvPr id="156" name="Freeform 350">
              <a:extLst>
                <a:ext uri="{FF2B5EF4-FFF2-40B4-BE49-F238E27FC236}">
                  <a16:creationId xmlns:a16="http://schemas.microsoft.com/office/drawing/2014/main" id="{59EBAAC7-9C4F-508A-28B2-968A74E1B907}"/>
                </a:ext>
              </a:extLst>
            </p:cNvPr>
            <p:cNvSpPr/>
            <p:nvPr/>
          </p:nvSpPr>
          <p:spPr>
            <a:xfrm>
              <a:off x="4459604" y="5481637"/>
              <a:ext cx="20002" cy="20002"/>
            </a:xfrm>
            <a:custGeom>
              <a:avLst/>
              <a:gdLst>
                <a:gd name="connsiteX0" fmla="*/ 20003 w 20002"/>
                <a:gd name="connsiteY0" fmla="*/ 20002 h 20002"/>
                <a:gd name="connsiteX1" fmla="*/ 0 w 20002"/>
                <a:gd name="connsiteY1" fmla="*/ 0 h 20002"/>
                <a:gd name="connsiteX2" fmla="*/ 0 w 20002"/>
                <a:gd name="connsiteY2" fmla="*/ 0 h 20002"/>
                <a:gd name="connsiteX3" fmla="*/ 0 w 20002"/>
                <a:gd name="connsiteY3" fmla="*/ 0 h 20002"/>
                <a:gd name="connsiteX4" fmla="*/ 20003 w 20002"/>
                <a:gd name="connsiteY4" fmla="*/ 20002 h 20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0002" h="20002">
                  <a:moveTo>
                    <a:pt x="20003" y="20002"/>
                  </a:moveTo>
                  <a:cubicBezTo>
                    <a:pt x="14288" y="12382"/>
                    <a:pt x="7620" y="5715"/>
                    <a:pt x="0" y="0"/>
                  </a:cubicBezTo>
                  <a:cubicBezTo>
                    <a:pt x="0" y="0"/>
                    <a:pt x="0" y="0"/>
                    <a:pt x="0" y="0"/>
                  </a:cubicBezTo>
                  <a:cubicBezTo>
                    <a:pt x="0" y="0"/>
                    <a:pt x="0" y="0"/>
                    <a:pt x="0" y="0"/>
                  </a:cubicBezTo>
                  <a:cubicBezTo>
                    <a:pt x="7620" y="6668"/>
                    <a:pt x="14288" y="13335"/>
                    <a:pt x="20003" y="20002"/>
                  </a:cubicBezTo>
                  <a:close/>
                </a:path>
              </a:pathLst>
            </a:custGeom>
            <a:solidFill>
              <a:srgbClr val="FFFFFF">
                <a:alpha val="48000"/>
              </a:srgbClr>
            </a:solidFill>
            <a:ln w="9525" cap="flat">
              <a:noFill/>
              <a:prstDash val="solid"/>
              <a:miter/>
            </a:ln>
          </p:spPr>
          <p:txBody>
            <a:bodyPr rtlCol="0" anchor="ctr"/>
            <a:lstStyle/>
            <a:p>
              <a:endParaRPr lang="en-US"/>
            </a:p>
          </p:txBody>
        </p:sp>
        <p:sp>
          <p:nvSpPr>
            <p:cNvPr id="157" name="Freeform 351">
              <a:extLst>
                <a:ext uri="{FF2B5EF4-FFF2-40B4-BE49-F238E27FC236}">
                  <a16:creationId xmlns:a16="http://schemas.microsoft.com/office/drawing/2014/main" id="{3D587795-B2E2-A706-8E89-F9DC6E6C522B}"/>
                </a:ext>
              </a:extLst>
            </p:cNvPr>
            <p:cNvSpPr/>
            <p:nvPr/>
          </p:nvSpPr>
          <p:spPr>
            <a:xfrm>
              <a:off x="4365307" y="5896927"/>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000000"/>
            </a:solidFill>
            <a:ln w="9525" cap="flat">
              <a:noFill/>
              <a:prstDash val="solid"/>
              <a:miter/>
            </a:ln>
          </p:spPr>
          <p:txBody>
            <a:bodyPr rtlCol="0" anchor="ctr"/>
            <a:lstStyle/>
            <a:p>
              <a:endParaRPr lang="en-US"/>
            </a:p>
          </p:txBody>
        </p:sp>
        <p:sp>
          <p:nvSpPr>
            <p:cNvPr id="158" name="Freeform 352">
              <a:extLst>
                <a:ext uri="{FF2B5EF4-FFF2-40B4-BE49-F238E27FC236}">
                  <a16:creationId xmlns:a16="http://schemas.microsoft.com/office/drawing/2014/main" id="{B3D70C86-A7A4-FF08-DABB-CAFD66493AE4}"/>
                </a:ext>
              </a:extLst>
            </p:cNvPr>
            <p:cNvSpPr/>
            <p:nvPr/>
          </p:nvSpPr>
          <p:spPr>
            <a:xfrm>
              <a:off x="4365307" y="5896927"/>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59" name="Freeform 353">
              <a:extLst>
                <a:ext uri="{FF2B5EF4-FFF2-40B4-BE49-F238E27FC236}">
                  <a16:creationId xmlns:a16="http://schemas.microsoft.com/office/drawing/2014/main" id="{F0E0F470-CA54-D1A5-3E66-3266FC916966}"/>
                </a:ext>
              </a:extLst>
            </p:cNvPr>
            <p:cNvSpPr/>
            <p:nvPr/>
          </p:nvSpPr>
          <p:spPr>
            <a:xfrm>
              <a:off x="4426505" y="5862637"/>
              <a:ext cx="714" cy="9525"/>
            </a:xfrm>
            <a:custGeom>
              <a:avLst/>
              <a:gdLst>
                <a:gd name="connsiteX0" fmla="*/ 714 w 714"/>
                <a:gd name="connsiteY0" fmla="*/ 0 h 9525"/>
                <a:gd name="connsiteX1" fmla="*/ 714 w 714"/>
                <a:gd name="connsiteY1" fmla="*/ 0 h 9525"/>
                <a:gd name="connsiteX2" fmla="*/ 714 w 714"/>
                <a:gd name="connsiteY2" fmla="*/ 0 h 9525"/>
              </a:gdLst>
              <a:ahLst/>
              <a:cxnLst>
                <a:cxn ang="0">
                  <a:pos x="connsiteX0" y="connsiteY0"/>
                </a:cxn>
                <a:cxn ang="0">
                  <a:pos x="connsiteX1" y="connsiteY1"/>
                </a:cxn>
                <a:cxn ang="0">
                  <a:pos x="connsiteX2" y="connsiteY2"/>
                </a:cxn>
              </a:cxnLst>
              <a:rect l="l" t="t" r="r" b="b"/>
              <a:pathLst>
                <a:path w="714" h="9525">
                  <a:moveTo>
                    <a:pt x="714" y="0"/>
                  </a:moveTo>
                  <a:cubicBezTo>
                    <a:pt x="-238" y="0"/>
                    <a:pt x="-238" y="0"/>
                    <a:pt x="714" y="0"/>
                  </a:cubicBezTo>
                  <a:cubicBezTo>
                    <a:pt x="-238" y="0"/>
                    <a:pt x="-238" y="0"/>
                    <a:pt x="714" y="0"/>
                  </a:cubicBezTo>
                  <a:close/>
                </a:path>
              </a:pathLst>
            </a:custGeom>
            <a:solidFill>
              <a:srgbClr val="000000"/>
            </a:solidFill>
            <a:ln w="9525" cap="flat">
              <a:noFill/>
              <a:prstDash val="solid"/>
              <a:miter/>
            </a:ln>
          </p:spPr>
          <p:txBody>
            <a:bodyPr rtlCol="0" anchor="ctr"/>
            <a:lstStyle/>
            <a:p>
              <a:endParaRPr lang="en-US"/>
            </a:p>
          </p:txBody>
        </p:sp>
        <p:sp>
          <p:nvSpPr>
            <p:cNvPr id="160" name="Freeform 354">
              <a:extLst>
                <a:ext uri="{FF2B5EF4-FFF2-40B4-BE49-F238E27FC236}">
                  <a16:creationId xmlns:a16="http://schemas.microsoft.com/office/drawing/2014/main" id="{E2416326-9EF0-0682-E19F-BDB369AAF7DA}"/>
                </a:ext>
              </a:extLst>
            </p:cNvPr>
            <p:cNvSpPr/>
            <p:nvPr/>
          </p:nvSpPr>
          <p:spPr>
            <a:xfrm>
              <a:off x="4426505" y="5862637"/>
              <a:ext cx="714" cy="9525"/>
            </a:xfrm>
            <a:custGeom>
              <a:avLst/>
              <a:gdLst>
                <a:gd name="connsiteX0" fmla="*/ 714 w 714"/>
                <a:gd name="connsiteY0" fmla="*/ 0 h 9525"/>
                <a:gd name="connsiteX1" fmla="*/ 714 w 714"/>
                <a:gd name="connsiteY1" fmla="*/ 0 h 9525"/>
                <a:gd name="connsiteX2" fmla="*/ 714 w 714"/>
                <a:gd name="connsiteY2" fmla="*/ 0 h 9525"/>
              </a:gdLst>
              <a:ahLst/>
              <a:cxnLst>
                <a:cxn ang="0">
                  <a:pos x="connsiteX0" y="connsiteY0"/>
                </a:cxn>
                <a:cxn ang="0">
                  <a:pos x="connsiteX1" y="connsiteY1"/>
                </a:cxn>
                <a:cxn ang="0">
                  <a:pos x="connsiteX2" y="connsiteY2"/>
                </a:cxn>
              </a:cxnLst>
              <a:rect l="l" t="t" r="r" b="b"/>
              <a:pathLst>
                <a:path w="714" h="9525">
                  <a:moveTo>
                    <a:pt x="714" y="0"/>
                  </a:moveTo>
                  <a:cubicBezTo>
                    <a:pt x="-238" y="0"/>
                    <a:pt x="-238" y="0"/>
                    <a:pt x="714" y="0"/>
                  </a:cubicBezTo>
                  <a:cubicBezTo>
                    <a:pt x="-238" y="0"/>
                    <a:pt x="-238" y="0"/>
                    <a:pt x="714"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61" name="Freeform 355">
              <a:extLst>
                <a:ext uri="{FF2B5EF4-FFF2-40B4-BE49-F238E27FC236}">
                  <a16:creationId xmlns:a16="http://schemas.microsoft.com/office/drawing/2014/main" id="{3F47BA75-FBDB-C873-3462-8082EB7993D8}"/>
                </a:ext>
              </a:extLst>
            </p:cNvPr>
            <p:cNvSpPr/>
            <p:nvPr/>
          </p:nvSpPr>
          <p:spPr>
            <a:xfrm>
              <a:off x="4244340" y="5397817"/>
              <a:ext cx="1904" cy="9525"/>
            </a:xfrm>
            <a:custGeom>
              <a:avLst/>
              <a:gdLst>
                <a:gd name="connsiteX0" fmla="*/ 0 w 1904"/>
                <a:gd name="connsiteY0" fmla="*/ 0 h 9525"/>
                <a:gd name="connsiteX1" fmla="*/ 1905 w 1904"/>
                <a:gd name="connsiteY1" fmla="*/ 0 h 9525"/>
                <a:gd name="connsiteX2" fmla="*/ 0 w 1904"/>
                <a:gd name="connsiteY2" fmla="*/ 0 h 9525"/>
              </a:gdLst>
              <a:ahLst/>
              <a:cxnLst>
                <a:cxn ang="0">
                  <a:pos x="connsiteX0" y="connsiteY0"/>
                </a:cxn>
                <a:cxn ang="0">
                  <a:pos x="connsiteX1" y="connsiteY1"/>
                </a:cxn>
                <a:cxn ang="0">
                  <a:pos x="connsiteX2" y="connsiteY2"/>
                </a:cxn>
              </a:cxnLst>
              <a:rect l="l" t="t" r="r" b="b"/>
              <a:pathLst>
                <a:path w="1904" h="9525">
                  <a:moveTo>
                    <a:pt x="0" y="0"/>
                  </a:moveTo>
                  <a:cubicBezTo>
                    <a:pt x="952" y="0"/>
                    <a:pt x="1905" y="0"/>
                    <a:pt x="1905" y="0"/>
                  </a:cubicBezTo>
                  <a:cubicBezTo>
                    <a:pt x="952" y="0"/>
                    <a:pt x="0" y="0"/>
                    <a:pt x="0" y="0"/>
                  </a:cubicBezTo>
                  <a:close/>
                </a:path>
              </a:pathLst>
            </a:custGeom>
            <a:solidFill>
              <a:srgbClr val="000000"/>
            </a:solidFill>
            <a:ln w="9525" cap="flat">
              <a:noFill/>
              <a:prstDash val="solid"/>
              <a:miter/>
            </a:ln>
          </p:spPr>
          <p:txBody>
            <a:bodyPr rtlCol="0" anchor="ctr"/>
            <a:lstStyle/>
            <a:p>
              <a:endParaRPr lang="en-US"/>
            </a:p>
          </p:txBody>
        </p:sp>
        <p:sp>
          <p:nvSpPr>
            <p:cNvPr id="162" name="Freeform 356">
              <a:extLst>
                <a:ext uri="{FF2B5EF4-FFF2-40B4-BE49-F238E27FC236}">
                  <a16:creationId xmlns:a16="http://schemas.microsoft.com/office/drawing/2014/main" id="{06F9B94A-A3EE-8B8E-0A7F-E3DAC63D3A06}"/>
                </a:ext>
              </a:extLst>
            </p:cNvPr>
            <p:cNvSpPr/>
            <p:nvPr/>
          </p:nvSpPr>
          <p:spPr>
            <a:xfrm>
              <a:off x="4244340" y="5397817"/>
              <a:ext cx="1904" cy="9525"/>
            </a:xfrm>
            <a:custGeom>
              <a:avLst/>
              <a:gdLst>
                <a:gd name="connsiteX0" fmla="*/ 0 w 1904"/>
                <a:gd name="connsiteY0" fmla="*/ 0 h 9525"/>
                <a:gd name="connsiteX1" fmla="*/ 1905 w 1904"/>
                <a:gd name="connsiteY1" fmla="*/ 0 h 9525"/>
                <a:gd name="connsiteX2" fmla="*/ 0 w 1904"/>
                <a:gd name="connsiteY2" fmla="*/ 0 h 9525"/>
              </a:gdLst>
              <a:ahLst/>
              <a:cxnLst>
                <a:cxn ang="0">
                  <a:pos x="connsiteX0" y="connsiteY0"/>
                </a:cxn>
                <a:cxn ang="0">
                  <a:pos x="connsiteX1" y="connsiteY1"/>
                </a:cxn>
                <a:cxn ang="0">
                  <a:pos x="connsiteX2" y="connsiteY2"/>
                </a:cxn>
              </a:cxnLst>
              <a:rect l="l" t="t" r="r" b="b"/>
              <a:pathLst>
                <a:path w="1904" h="9525">
                  <a:moveTo>
                    <a:pt x="0" y="0"/>
                  </a:moveTo>
                  <a:cubicBezTo>
                    <a:pt x="952" y="0"/>
                    <a:pt x="1905" y="0"/>
                    <a:pt x="1905" y="0"/>
                  </a:cubicBezTo>
                  <a:cubicBezTo>
                    <a:pt x="952" y="0"/>
                    <a:pt x="0"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63" name="Freeform 357">
              <a:extLst>
                <a:ext uri="{FF2B5EF4-FFF2-40B4-BE49-F238E27FC236}">
                  <a16:creationId xmlns:a16="http://schemas.microsoft.com/office/drawing/2014/main" id="{D7AFAFD8-E1E7-91A2-1CFF-6568A4FBBCC4}"/>
                </a:ext>
              </a:extLst>
            </p:cNvPr>
            <p:cNvSpPr/>
            <p:nvPr/>
          </p:nvSpPr>
          <p:spPr>
            <a:xfrm>
              <a:off x="4350067" y="5903594"/>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000000"/>
            </a:solidFill>
            <a:ln w="9525" cap="flat">
              <a:noFill/>
              <a:prstDash val="solid"/>
              <a:miter/>
            </a:ln>
          </p:spPr>
          <p:txBody>
            <a:bodyPr rtlCol="0" anchor="ctr"/>
            <a:lstStyle/>
            <a:p>
              <a:endParaRPr lang="en-US"/>
            </a:p>
          </p:txBody>
        </p:sp>
        <p:sp>
          <p:nvSpPr>
            <p:cNvPr id="164" name="Freeform 358">
              <a:extLst>
                <a:ext uri="{FF2B5EF4-FFF2-40B4-BE49-F238E27FC236}">
                  <a16:creationId xmlns:a16="http://schemas.microsoft.com/office/drawing/2014/main" id="{7A80E4FE-5CFB-26D0-2FD4-A41B6808912B}"/>
                </a:ext>
              </a:extLst>
            </p:cNvPr>
            <p:cNvSpPr/>
            <p:nvPr/>
          </p:nvSpPr>
          <p:spPr>
            <a:xfrm>
              <a:off x="4350067" y="5903594"/>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65" name="Freeform 359">
              <a:extLst>
                <a:ext uri="{FF2B5EF4-FFF2-40B4-BE49-F238E27FC236}">
                  <a16:creationId xmlns:a16="http://schemas.microsoft.com/office/drawing/2014/main" id="{785C2B74-36DF-CCF8-ED9F-3EE85A6CBDB3}"/>
                </a:ext>
              </a:extLst>
            </p:cNvPr>
            <p:cNvSpPr/>
            <p:nvPr/>
          </p:nvSpPr>
          <p:spPr>
            <a:xfrm>
              <a:off x="4436745" y="5854064"/>
              <a:ext cx="952" cy="952"/>
            </a:xfrm>
            <a:custGeom>
              <a:avLst/>
              <a:gdLst>
                <a:gd name="connsiteX0" fmla="*/ 952 w 952"/>
                <a:gd name="connsiteY0" fmla="*/ 0 h 952"/>
                <a:gd name="connsiteX1" fmla="*/ 0 w 952"/>
                <a:gd name="connsiteY1" fmla="*/ 953 h 952"/>
                <a:gd name="connsiteX2" fmla="*/ 952 w 952"/>
                <a:gd name="connsiteY2" fmla="*/ 0 h 952"/>
              </a:gdLst>
              <a:ahLst/>
              <a:cxnLst>
                <a:cxn ang="0">
                  <a:pos x="connsiteX0" y="connsiteY0"/>
                </a:cxn>
                <a:cxn ang="0">
                  <a:pos x="connsiteX1" y="connsiteY1"/>
                </a:cxn>
                <a:cxn ang="0">
                  <a:pos x="connsiteX2" y="connsiteY2"/>
                </a:cxn>
              </a:cxnLst>
              <a:rect l="l" t="t" r="r" b="b"/>
              <a:pathLst>
                <a:path w="952" h="952">
                  <a:moveTo>
                    <a:pt x="952" y="0"/>
                  </a:moveTo>
                  <a:cubicBezTo>
                    <a:pt x="952" y="0"/>
                    <a:pt x="0" y="953"/>
                    <a:pt x="0" y="953"/>
                  </a:cubicBezTo>
                  <a:cubicBezTo>
                    <a:pt x="0" y="953"/>
                    <a:pt x="0" y="953"/>
                    <a:pt x="952" y="0"/>
                  </a:cubicBezTo>
                  <a:close/>
                </a:path>
              </a:pathLst>
            </a:custGeom>
            <a:solidFill>
              <a:srgbClr val="000000"/>
            </a:solidFill>
            <a:ln w="9525" cap="flat">
              <a:noFill/>
              <a:prstDash val="solid"/>
              <a:miter/>
            </a:ln>
          </p:spPr>
          <p:txBody>
            <a:bodyPr rtlCol="0" anchor="ctr"/>
            <a:lstStyle/>
            <a:p>
              <a:endParaRPr lang="en-US"/>
            </a:p>
          </p:txBody>
        </p:sp>
        <p:sp>
          <p:nvSpPr>
            <p:cNvPr id="166" name="Freeform 360">
              <a:extLst>
                <a:ext uri="{FF2B5EF4-FFF2-40B4-BE49-F238E27FC236}">
                  <a16:creationId xmlns:a16="http://schemas.microsoft.com/office/drawing/2014/main" id="{42B1BB6E-4759-A881-A286-D036B0E045BF}"/>
                </a:ext>
              </a:extLst>
            </p:cNvPr>
            <p:cNvSpPr/>
            <p:nvPr/>
          </p:nvSpPr>
          <p:spPr>
            <a:xfrm>
              <a:off x="4436745" y="5854064"/>
              <a:ext cx="952" cy="952"/>
            </a:xfrm>
            <a:custGeom>
              <a:avLst/>
              <a:gdLst>
                <a:gd name="connsiteX0" fmla="*/ 952 w 952"/>
                <a:gd name="connsiteY0" fmla="*/ 0 h 952"/>
                <a:gd name="connsiteX1" fmla="*/ 0 w 952"/>
                <a:gd name="connsiteY1" fmla="*/ 953 h 952"/>
                <a:gd name="connsiteX2" fmla="*/ 952 w 952"/>
                <a:gd name="connsiteY2" fmla="*/ 0 h 952"/>
              </a:gdLst>
              <a:ahLst/>
              <a:cxnLst>
                <a:cxn ang="0">
                  <a:pos x="connsiteX0" y="connsiteY0"/>
                </a:cxn>
                <a:cxn ang="0">
                  <a:pos x="connsiteX1" y="connsiteY1"/>
                </a:cxn>
                <a:cxn ang="0">
                  <a:pos x="connsiteX2" y="connsiteY2"/>
                </a:cxn>
              </a:cxnLst>
              <a:rect l="l" t="t" r="r" b="b"/>
              <a:pathLst>
                <a:path w="952" h="952">
                  <a:moveTo>
                    <a:pt x="952" y="0"/>
                  </a:moveTo>
                  <a:cubicBezTo>
                    <a:pt x="952" y="0"/>
                    <a:pt x="0" y="953"/>
                    <a:pt x="0" y="953"/>
                  </a:cubicBezTo>
                  <a:cubicBezTo>
                    <a:pt x="0" y="953"/>
                    <a:pt x="0" y="953"/>
                    <a:pt x="952"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67" name="Freeform 361">
              <a:extLst>
                <a:ext uri="{FF2B5EF4-FFF2-40B4-BE49-F238E27FC236}">
                  <a16:creationId xmlns:a16="http://schemas.microsoft.com/office/drawing/2014/main" id="{9BE05157-2548-A633-478A-3957F9C32A5C}"/>
                </a:ext>
              </a:extLst>
            </p:cNvPr>
            <p:cNvSpPr/>
            <p:nvPr/>
          </p:nvSpPr>
          <p:spPr>
            <a:xfrm>
              <a:off x="4343746" y="5758814"/>
              <a:ext cx="164435" cy="134302"/>
            </a:xfrm>
            <a:custGeom>
              <a:avLst/>
              <a:gdLst>
                <a:gd name="connsiteX0" fmla="*/ 149196 w 164435"/>
                <a:gd name="connsiteY0" fmla="*/ 10478 h 134302"/>
                <a:gd name="connsiteX1" fmla="*/ 82521 w 164435"/>
                <a:gd name="connsiteY1" fmla="*/ 23813 h 134302"/>
                <a:gd name="connsiteX2" fmla="*/ 52993 w 164435"/>
                <a:gd name="connsiteY2" fmla="*/ 24765 h 134302"/>
                <a:gd name="connsiteX3" fmla="*/ 3463 w 164435"/>
                <a:gd name="connsiteY3" fmla="*/ 59055 h 134302"/>
                <a:gd name="connsiteX4" fmla="*/ 19656 w 164435"/>
                <a:gd name="connsiteY4" fmla="*/ 116205 h 134302"/>
                <a:gd name="connsiteX5" fmla="*/ 32991 w 164435"/>
                <a:gd name="connsiteY5" fmla="*/ 128588 h 134302"/>
                <a:gd name="connsiteX6" fmla="*/ 26323 w 164435"/>
                <a:gd name="connsiteY6" fmla="*/ 134303 h 134302"/>
                <a:gd name="connsiteX7" fmla="*/ 76806 w 164435"/>
                <a:gd name="connsiteY7" fmla="*/ 107633 h 134302"/>
                <a:gd name="connsiteX8" fmla="*/ 72043 w 164435"/>
                <a:gd name="connsiteY8" fmla="*/ 110490 h 134302"/>
                <a:gd name="connsiteX9" fmla="*/ 21561 w 164435"/>
                <a:gd name="connsiteY9" fmla="*/ 94298 h 134302"/>
                <a:gd name="connsiteX10" fmla="*/ 36801 w 164435"/>
                <a:gd name="connsiteY10" fmla="*/ 45720 h 134302"/>
                <a:gd name="connsiteX11" fmla="*/ 55851 w 164435"/>
                <a:gd name="connsiteY11" fmla="*/ 40958 h 134302"/>
                <a:gd name="connsiteX12" fmla="*/ 149196 w 164435"/>
                <a:gd name="connsiteY12" fmla="*/ 30480 h 134302"/>
                <a:gd name="connsiteX13" fmla="*/ 156816 w 164435"/>
                <a:gd name="connsiteY13" fmla="*/ 19050 h 134302"/>
                <a:gd name="connsiteX14" fmla="*/ 164436 w 164435"/>
                <a:gd name="connsiteY14" fmla="*/ 0 h 134302"/>
                <a:gd name="connsiteX15" fmla="*/ 149196 w 164435"/>
                <a:gd name="connsiteY15" fmla="*/ 10478 h 13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435" h="134302">
                  <a:moveTo>
                    <a:pt x="149196" y="10478"/>
                  </a:moveTo>
                  <a:cubicBezTo>
                    <a:pt x="127288" y="19050"/>
                    <a:pt x="105381" y="22860"/>
                    <a:pt x="82521" y="23813"/>
                  </a:cubicBezTo>
                  <a:cubicBezTo>
                    <a:pt x="72996" y="24765"/>
                    <a:pt x="62518" y="23813"/>
                    <a:pt x="52993" y="24765"/>
                  </a:cubicBezTo>
                  <a:cubicBezTo>
                    <a:pt x="30133" y="26670"/>
                    <a:pt x="11083" y="36195"/>
                    <a:pt x="3463" y="59055"/>
                  </a:cubicBezTo>
                  <a:cubicBezTo>
                    <a:pt x="-4157" y="80963"/>
                    <a:pt x="606" y="100965"/>
                    <a:pt x="19656" y="116205"/>
                  </a:cubicBezTo>
                  <a:cubicBezTo>
                    <a:pt x="24418" y="120015"/>
                    <a:pt x="28228" y="123825"/>
                    <a:pt x="32991" y="128588"/>
                  </a:cubicBezTo>
                  <a:cubicBezTo>
                    <a:pt x="31086" y="130493"/>
                    <a:pt x="29181" y="132398"/>
                    <a:pt x="26323" y="134303"/>
                  </a:cubicBezTo>
                  <a:cubicBezTo>
                    <a:pt x="36801" y="132398"/>
                    <a:pt x="70138" y="113348"/>
                    <a:pt x="76806" y="107633"/>
                  </a:cubicBezTo>
                  <a:cubicBezTo>
                    <a:pt x="74901" y="108585"/>
                    <a:pt x="73948" y="109538"/>
                    <a:pt x="72043" y="110490"/>
                  </a:cubicBezTo>
                  <a:cubicBezTo>
                    <a:pt x="55851" y="120968"/>
                    <a:pt x="31086" y="113348"/>
                    <a:pt x="21561" y="94298"/>
                  </a:cubicBezTo>
                  <a:cubicBezTo>
                    <a:pt x="12036" y="77153"/>
                    <a:pt x="19656" y="54293"/>
                    <a:pt x="36801" y="45720"/>
                  </a:cubicBezTo>
                  <a:cubicBezTo>
                    <a:pt x="42516" y="42863"/>
                    <a:pt x="49183" y="40958"/>
                    <a:pt x="55851" y="40958"/>
                  </a:cubicBezTo>
                  <a:cubicBezTo>
                    <a:pt x="86331" y="39053"/>
                    <a:pt x="117763" y="37148"/>
                    <a:pt x="149196" y="30480"/>
                  </a:cubicBezTo>
                  <a:cubicBezTo>
                    <a:pt x="152053" y="26670"/>
                    <a:pt x="154911" y="22860"/>
                    <a:pt x="156816" y="19050"/>
                  </a:cubicBezTo>
                  <a:cubicBezTo>
                    <a:pt x="159673" y="13335"/>
                    <a:pt x="162531" y="6668"/>
                    <a:pt x="164436" y="0"/>
                  </a:cubicBezTo>
                  <a:cubicBezTo>
                    <a:pt x="159673" y="4763"/>
                    <a:pt x="154911" y="8573"/>
                    <a:pt x="149196" y="10478"/>
                  </a:cubicBezTo>
                  <a:close/>
                </a:path>
              </a:pathLst>
            </a:custGeom>
            <a:solidFill>
              <a:srgbClr val="000000"/>
            </a:solidFill>
            <a:ln w="9525" cap="flat">
              <a:noFill/>
              <a:prstDash val="solid"/>
              <a:miter/>
            </a:ln>
          </p:spPr>
          <p:txBody>
            <a:bodyPr rtlCol="0" anchor="ctr"/>
            <a:lstStyle/>
            <a:p>
              <a:endParaRPr lang="en-US"/>
            </a:p>
          </p:txBody>
        </p:sp>
        <p:sp>
          <p:nvSpPr>
            <p:cNvPr id="168" name="Freeform 362">
              <a:extLst>
                <a:ext uri="{FF2B5EF4-FFF2-40B4-BE49-F238E27FC236}">
                  <a16:creationId xmlns:a16="http://schemas.microsoft.com/office/drawing/2014/main" id="{6D676775-4E5B-E690-F25E-639C349CBB24}"/>
                </a:ext>
              </a:extLst>
            </p:cNvPr>
            <p:cNvSpPr/>
            <p:nvPr/>
          </p:nvSpPr>
          <p:spPr>
            <a:xfrm>
              <a:off x="4343746" y="5758814"/>
              <a:ext cx="164435" cy="134302"/>
            </a:xfrm>
            <a:custGeom>
              <a:avLst/>
              <a:gdLst>
                <a:gd name="connsiteX0" fmla="*/ 149196 w 164435"/>
                <a:gd name="connsiteY0" fmla="*/ 10478 h 134302"/>
                <a:gd name="connsiteX1" fmla="*/ 82521 w 164435"/>
                <a:gd name="connsiteY1" fmla="*/ 23813 h 134302"/>
                <a:gd name="connsiteX2" fmla="*/ 52993 w 164435"/>
                <a:gd name="connsiteY2" fmla="*/ 24765 h 134302"/>
                <a:gd name="connsiteX3" fmla="*/ 3463 w 164435"/>
                <a:gd name="connsiteY3" fmla="*/ 59055 h 134302"/>
                <a:gd name="connsiteX4" fmla="*/ 19656 w 164435"/>
                <a:gd name="connsiteY4" fmla="*/ 116205 h 134302"/>
                <a:gd name="connsiteX5" fmla="*/ 32991 w 164435"/>
                <a:gd name="connsiteY5" fmla="*/ 128588 h 134302"/>
                <a:gd name="connsiteX6" fmla="*/ 26323 w 164435"/>
                <a:gd name="connsiteY6" fmla="*/ 134303 h 134302"/>
                <a:gd name="connsiteX7" fmla="*/ 76806 w 164435"/>
                <a:gd name="connsiteY7" fmla="*/ 107633 h 134302"/>
                <a:gd name="connsiteX8" fmla="*/ 72043 w 164435"/>
                <a:gd name="connsiteY8" fmla="*/ 110490 h 134302"/>
                <a:gd name="connsiteX9" fmla="*/ 21561 w 164435"/>
                <a:gd name="connsiteY9" fmla="*/ 94298 h 134302"/>
                <a:gd name="connsiteX10" fmla="*/ 36801 w 164435"/>
                <a:gd name="connsiteY10" fmla="*/ 45720 h 134302"/>
                <a:gd name="connsiteX11" fmla="*/ 55851 w 164435"/>
                <a:gd name="connsiteY11" fmla="*/ 40958 h 134302"/>
                <a:gd name="connsiteX12" fmla="*/ 149196 w 164435"/>
                <a:gd name="connsiteY12" fmla="*/ 30480 h 134302"/>
                <a:gd name="connsiteX13" fmla="*/ 156816 w 164435"/>
                <a:gd name="connsiteY13" fmla="*/ 19050 h 134302"/>
                <a:gd name="connsiteX14" fmla="*/ 164436 w 164435"/>
                <a:gd name="connsiteY14" fmla="*/ 0 h 134302"/>
                <a:gd name="connsiteX15" fmla="*/ 149196 w 164435"/>
                <a:gd name="connsiteY15" fmla="*/ 10478 h 1343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64435" h="134302">
                  <a:moveTo>
                    <a:pt x="149196" y="10478"/>
                  </a:moveTo>
                  <a:cubicBezTo>
                    <a:pt x="127288" y="19050"/>
                    <a:pt x="105381" y="22860"/>
                    <a:pt x="82521" y="23813"/>
                  </a:cubicBezTo>
                  <a:cubicBezTo>
                    <a:pt x="72996" y="24765"/>
                    <a:pt x="62518" y="23813"/>
                    <a:pt x="52993" y="24765"/>
                  </a:cubicBezTo>
                  <a:cubicBezTo>
                    <a:pt x="30133" y="26670"/>
                    <a:pt x="11083" y="36195"/>
                    <a:pt x="3463" y="59055"/>
                  </a:cubicBezTo>
                  <a:cubicBezTo>
                    <a:pt x="-4157" y="80963"/>
                    <a:pt x="606" y="100965"/>
                    <a:pt x="19656" y="116205"/>
                  </a:cubicBezTo>
                  <a:cubicBezTo>
                    <a:pt x="24418" y="120015"/>
                    <a:pt x="28228" y="123825"/>
                    <a:pt x="32991" y="128588"/>
                  </a:cubicBezTo>
                  <a:cubicBezTo>
                    <a:pt x="31086" y="130493"/>
                    <a:pt x="29181" y="132398"/>
                    <a:pt x="26323" y="134303"/>
                  </a:cubicBezTo>
                  <a:cubicBezTo>
                    <a:pt x="36801" y="132398"/>
                    <a:pt x="70138" y="113348"/>
                    <a:pt x="76806" y="107633"/>
                  </a:cubicBezTo>
                  <a:cubicBezTo>
                    <a:pt x="74901" y="108585"/>
                    <a:pt x="73948" y="109538"/>
                    <a:pt x="72043" y="110490"/>
                  </a:cubicBezTo>
                  <a:cubicBezTo>
                    <a:pt x="55851" y="120968"/>
                    <a:pt x="31086" y="113348"/>
                    <a:pt x="21561" y="94298"/>
                  </a:cubicBezTo>
                  <a:cubicBezTo>
                    <a:pt x="12036" y="77153"/>
                    <a:pt x="19656" y="54293"/>
                    <a:pt x="36801" y="45720"/>
                  </a:cubicBezTo>
                  <a:cubicBezTo>
                    <a:pt x="42516" y="42863"/>
                    <a:pt x="49183" y="40958"/>
                    <a:pt x="55851" y="40958"/>
                  </a:cubicBezTo>
                  <a:cubicBezTo>
                    <a:pt x="86331" y="39053"/>
                    <a:pt x="117763" y="37148"/>
                    <a:pt x="149196" y="30480"/>
                  </a:cubicBezTo>
                  <a:cubicBezTo>
                    <a:pt x="152053" y="26670"/>
                    <a:pt x="154911" y="22860"/>
                    <a:pt x="156816" y="19050"/>
                  </a:cubicBezTo>
                  <a:cubicBezTo>
                    <a:pt x="159673" y="13335"/>
                    <a:pt x="162531" y="6668"/>
                    <a:pt x="164436" y="0"/>
                  </a:cubicBezTo>
                  <a:cubicBezTo>
                    <a:pt x="159673" y="4763"/>
                    <a:pt x="154911" y="8573"/>
                    <a:pt x="149196" y="10478"/>
                  </a:cubicBezTo>
                  <a:close/>
                </a:path>
              </a:pathLst>
            </a:custGeom>
            <a:solidFill>
              <a:srgbClr val="FFFFFF">
                <a:alpha val="48000"/>
              </a:srgbClr>
            </a:solidFill>
            <a:ln w="9525" cap="flat">
              <a:noFill/>
              <a:prstDash val="solid"/>
              <a:miter/>
            </a:ln>
          </p:spPr>
          <p:txBody>
            <a:bodyPr rtlCol="0" anchor="ctr"/>
            <a:lstStyle/>
            <a:p>
              <a:endParaRPr lang="en-US"/>
            </a:p>
          </p:txBody>
        </p:sp>
        <p:sp>
          <p:nvSpPr>
            <p:cNvPr id="169" name="Freeform 363">
              <a:extLst>
                <a:ext uri="{FF2B5EF4-FFF2-40B4-BE49-F238E27FC236}">
                  <a16:creationId xmlns:a16="http://schemas.microsoft.com/office/drawing/2014/main" id="{16432573-CF2E-B589-CBC4-7EBE3085997B}"/>
                </a:ext>
              </a:extLst>
            </p:cNvPr>
            <p:cNvSpPr/>
            <p:nvPr/>
          </p:nvSpPr>
          <p:spPr>
            <a:xfrm>
              <a:off x="4445317" y="5845492"/>
              <a:ext cx="1904" cy="952"/>
            </a:xfrm>
            <a:custGeom>
              <a:avLst/>
              <a:gdLst>
                <a:gd name="connsiteX0" fmla="*/ 1905 w 1904"/>
                <a:gd name="connsiteY0" fmla="*/ 0 h 952"/>
                <a:gd name="connsiteX1" fmla="*/ 0 w 1904"/>
                <a:gd name="connsiteY1" fmla="*/ 952 h 952"/>
                <a:gd name="connsiteX2" fmla="*/ 1905 w 1904"/>
                <a:gd name="connsiteY2" fmla="*/ 0 h 952"/>
              </a:gdLst>
              <a:ahLst/>
              <a:cxnLst>
                <a:cxn ang="0">
                  <a:pos x="connsiteX0" y="connsiteY0"/>
                </a:cxn>
                <a:cxn ang="0">
                  <a:pos x="connsiteX1" y="connsiteY1"/>
                </a:cxn>
                <a:cxn ang="0">
                  <a:pos x="connsiteX2" y="connsiteY2"/>
                </a:cxn>
              </a:cxnLst>
              <a:rect l="l" t="t" r="r" b="b"/>
              <a:pathLst>
                <a:path w="1904" h="952">
                  <a:moveTo>
                    <a:pt x="1905" y="0"/>
                  </a:moveTo>
                  <a:cubicBezTo>
                    <a:pt x="953" y="0"/>
                    <a:pt x="953" y="952"/>
                    <a:pt x="0" y="952"/>
                  </a:cubicBezTo>
                  <a:cubicBezTo>
                    <a:pt x="953" y="952"/>
                    <a:pt x="1905" y="952"/>
                    <a:pt x="1905" y="0"/>
                  </a:cubicBezTo>
                  <a:close/>
                </a:path>
              </a:pathLst>
            </a:custGeom>
            <a:solidFill>
              <a:srgbClr val="000000"/>
            </a:solidFill>
            <a:ln w="9525" cap="flat">
              <a:noFill/>
              <a:prstDash val="solid"/>
              <a:miter/>
            </a:ln>
          </p:spPr>
          <p:txBody>
            <a:bodyPr rtlCol="0" anchor="ctr"/>
            <a:lstStyle/>
            <a:p>
              <a:endParaRPr lang="en-US"/>
            </a:p>
          </p:txBody>
        </p:sp>
        <p:sp>
          <p:nvSpPr>
            <p:cNvPr id="170" name="Freeform 364">
              <a:extLst>
                <a:ext uri="{FF2B5EF4-FFF2-40B4-BE49-F238E27FC236}">
                  <a16:creationId xmlns:a16="http://schemas.microsoft.com/office/drawing/2014/main" id="{1B45C264-1369-3CB7-60D4-C279A8D925FC}"/>
                </a:ext>
              </a:extLst>
            </p:cNvPr>
            <p:cNvSpPr/>
            <p:nvPr/>
          </p:nvSpPr>
          <p:spPr>
            <a:xfrm>
              <a:off x="4445317" y="5845492"/>
              <a:ext cx="1904" cy="952"/>
            </a:xfrm>
            <a:custGeom>
              <a:avLst/>
              <a:gdLst>
                <a:gd name="connsiteX0" fmla="*/ 1905 w 1904"/>
                <a:gd name="connsiteY0" fmla="*/ 0 h 952"/>
                <a:gd name="connsiteX1" fmla="*/ 0 w 1904"/>
                <a:gd name="connsiteY1" fmla="*/ 952 h 952"/>
                <a:gd name="connsiteX2" fmla="*/ 1905 w 1904"/>
                <a:gd name="connsiteY2" fmla="*/ 0 h 952"/>
              </a:gdLst>
              <a:ahLst/>
              <a:cxnLst>
                <a:cxn ang="0">
                  <a:pos x="connsiteX0" y="connsiteY0"/>
                </a:cxn>
                <a:cxn ang="0">
                  <a:pos x="connsiteX1" y="connsiteY1"/>
                </a:cxn>
                <a:cxn ang="0">
                  <a:pos x="connsiteX2" y="connsiteY2"/>
                </a:cxn>
              </a:cxnLst>
              <a:rect l="l" t="t" r="r" b="b"/>
              <a:pathLst>
                <a:path w="1904" h="952">
                  <a:moveTo>
                    <a:pt x="1905" y="0"/>
                  </a:moveTo>
                  <a:cubicBezTo>
                    <a:pt x="953" y="0"/>
                    <a:pt x="953" y="952"/>
                    <a:pt x="0" y="952"/>
                  </a:cubicBezTo>
                  <a:cubicBezTo>
                    <a:pt x="953" y="952"/>
                    <a:pt x="1905" y="952"/>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71" name="Freeform 365">
              <a:extLst>
                <a:ext uri="{FF2B5EF4-FFF2-40B4-BE49-F238E27FC236}">
                  <a16:creationId xmlns:a16="http://schemas.microsoft.com/office/drawing/2014/main" id="{67C58E71-53F6-8389-E65F-F26AEBFD3258}"/>
                </a:ext>
              </a:extLst>
            </p:cNvPr>
            <p:cNvSpPr/>
            <p:nvPr/>
          </p:nvSpPr>
          <p:spPr>
            <a:xfrm>
              <a:off x="4431982" y="5858827"/>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000000"/>
            </a:solidFill>
            <a:ln w="9525" cap="flat">
              <a:noFill/>
              <a:prstDash val="solid"/>
              <a:miter/>
            </a:ln>
          </p:spPr>
          <p:txBody>
            <a:bodyPr rtlCol="0" anchor="ctr"/>
            <a:lstStyle/>
            <a:p>
              <a:endParaRPr lang="en-US"/>
            </a:p>
          </p:txBody>
        </p:sp>
        <p:sp>
          <p:nvSpPr>
            <p:cNvPr id="172" name="Freeform 366">
              <a:extLst>
                <a:ext uri="{FF2B5EF4-FFF2-40B4-BE49-F238E27FC236}">
                  <a16:creationId xmlns:a16="http://schemas.microsoft.com/office/drawing/2014/main" id="{B9A09F6E-63FE-3319-E59B-C9D78FACCC89}"/>
                </a:ext>
              </a:extLst>
            </p:cNvPr>
            <p:cNvSpPr/>
            <p:nvPr/>
          </p:nvSpPr>
          <p:spPr>
            <a:xfrm>
              <a:off x="4431982" y="5858827"/>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73" name="Freeform 367">
              <a:extLst>
                <a:ext uri="{FF2B5EF4-FFF2-40B4-BE49-F238E27FC236}">
                  <a16:creationId xmlns:a16="http://schemas.microsoft.com/office/drawing/2014/main" id="{1181704B-15FE-6F9A-E25A-7E0FF0C44E8A}"/>
                </a:ext>
              </a:extLst>
            </p:cNvPr>
            <p:cNvSpPr/>
            <p:nvPr/>
          </p:nvSpPr>
          <p:spPr>
            <a:xfrm>
              <a:off x="4251959" y="5397817"/>
              <a:ext cx="1905" cy="9525"/>
            </a:xfrm>
            <a:custGeom>
              <a:avLst/>
              <a:gdLst>
                <a:gd name="connsiteX0" fmla="*/ 0 w 1905"/>
                <a:gd name="connsiteY0" fmla="*/ 0 h 9525"/>
                <a:gd name="connsiteX1" fmla="*/ 1905 w 1905"/>
                <a:gd name="connsiteY1" fmla="*/ 0 h 9525"/>
                <a:gd name="connsiteX2" fmla="*/ 0 w 1905"/>
                <a:gd name="connsiteY2" fmla="*/ 0 h 9525"/>
              </a:gdLst>
              <a:ahLst/>
              <a:cxnLst>
                <a:cxn ang="0">
                  <a:pos x="connsiteX0" y="connsiteY0"/>
                </a:cxn>
                <a:cxn ang="0">
                  <a:pos x="connsiteX1" y="connsiteY1"/>
                </a:cxn>
                <a:cxn ang="0">
                  <a:pos x="connsiteX2" y="connsiteY2"/>
                </a:cxn>
              </a:cxnLst>
              <a:rect l="l" t="t" r="r" b="b"/>
              <a:pathLst>
                <a:path w="1905" h="9525">
                  <a:moveTo>
                    <a:pt x="0" y="0"/>
                  </a:moveTo>
                  <a:cubicBezTo>
                    <a:pt x="953" y="0"/>
                    <a:pt x="953" y="0"/>
                    <a:pt x="1905" y="0"/>
                  </a:cubicBezTo>
                  <a:cubicBezTo>
                    <a:pt x="1905" y="0"/>
                    <a:pt x="953" y="0"/>
                    <a:pt x="0" y="0"/>
                  </a:cubicBezTo>
                  <a:close/>
                </a:path>
              </a:pathLst>
            </a:custGeom>
            <a:solidFill>
              <a:srgbClr val="000000"/>
            </a:solidFill>
            <a:ln w="9525" cap="flat">
              <a:noFill/>
              <a:prstDash val="solid"/>
              <a:miter/>
            </a:ln>
          </p:spPr>
          <p:txBody>
            <a:bodyPr rtlCol="0" anchor="ctr"/>
            <a:lstStyle/>
            <a:p>
              <a:endParaRPr lang="en-US"/>
            </a:p>
          </p:txBody>
        </p:sp>
        <p:sp>
          <p:nvSpPr>
            <p:cNvPr id="174" name="Freeform 368">
              <a:extLst>
                <a:ext uri="{FF2B5EF4-FFF2-40B4-BE49-F238E27FC236}">
                  <a16:creationId xmlns:a16="http://schemas.microsoft.com/office/drawing/2014/main" id="{FDC68289-97FE-7EEB-B4B7-CA84D658C979}"/>
                </a:ext>
              </a:extLst>
            </p:cNvPr>
            <p:cNvSpPr/>
            <p:nvPr/>
          </p:nvSpPr>
          <p:spPr>
            <a:xfrm>
              <a:off x="4251959" y="5397817"/>
              <a:ext cx="1905" cy="9525"/>
            </a:xfrm>
            <a:custGeom>
              <a:avLst/>
              <a:gdLst>
                <a:gd name="connsiteX0" fmla="*/ 0 w 1905"/>
                <a:gd name="connsiteY0" fmla="*/ 0 h 9525"/>
                <a:gd name="connsiteX1" fmla="*/ 1905 w 1905"/>
                <a:gd name="connsiteY1" fmla="*/ 0 h 9525"/>
                <a:gd name="connsiteX2" fmla="*/ 0 w 1905"/>
                <a:gd name="connsiteY2" fmla="*/ 0 h 9525"/>
              </a:gdLst>
              <a:ahLst/>
              <a:cxnLst>
                <a:cxn ang="0">
                  <a:pos x="connsiteX0" y="connsiteY0"/>
                </a:cxn>
                <a:cxn ang="0">
                  <a:pos x="connsiteX1" y="connsiteY1"/>
                </a:cxn>
                <a:cxn ang="0">
                  <a:pos x="connsiteX2" y="connsiteY2"/>
                </a:cxn>
              </a:cxnLst>
              <a:rect l="l" t="t" r="r" b="b"/>
              <a:pathLst>
                <a:path w="1905" h="9525">
                  <a:moveTo>
                    <a:pt x="0" y="0"/>
                  </a:moveTo>
                  <a:cubicBezTo>
                    <a:pt x="953" y="0"/>
                    <a:pt x="953" y="0"/>
                    <a:pt x="1905" y="0"/>
                  </a:cubicBezTo>
                  <a:cubicBezTo>
                    <a:pt x="1905" y="0"/>
                    <a:pt x="953"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75" name="Freeform 369">
              <a:extLst>
                <a:ext uri="{FF2B5EF4-FFF2-40B4-BE49-F238E27FC236}">
                  <a16:creationId xmlns:a16="http://schemas.microsoft.com/office/drawing/2014/main" id="{45FA14AA-96AE-42AD-9A01-D9342D7A0731}"/>
                </a:ext>
              </a:extLst>
            </p:cNvPr>
            <p:cNvSpPr/>
            <p:nvPr/>
          </p:nvSpPr>
          <p:spPr>
            <a:xfrm>
              <a:off x="4368165" y="5895022"/>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000000"/>
            </a:solidFill>
            <a:ln w="9525" cap="flat">
              <a:noFill/>
              <a:prstDash val="solid"/>
              <a:miter/>
            </a:ln>
          </p:spPr>
          <p:txBody>
            <a:bodyPr rtlCol="0" anchor="ctr"/>
            <a:lstStyle/>
            <a:p>
              <a:endParaRPr lang="en-US"/>
            </a:p>
          </p:txBody>
        </p:sp>
        <p:sp>
          <p:nvSpPr>
            <p:cNvPr id="176" name="Freeform 370">
              <a:extLst>
                <a:ext uri="{FF2B5EF4-FFF2-40B4-BE49-F238E27FC236}">
                  <a16:creationId xmlns:a16="http://schemas.microsoft.com/office/drawing/2014/main" id="{74219DE3-B071-233E-B3B4-4DB3B8FB0973}"/>
                </a:ext>
              </a:extLst>
            </p:cNvPr>
            <p:cNvSpPr/>
            <p:nvPr/>
          </p:nvSpPr>
          <p:spPr>
            <a:xfrm>
              <a:off x="4368165" y="5895022"/>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77" name="Freeform 371">
              <a:extLst>
                <a:ext uri="{FF2B5EF4-FFF2-40B4-BE49-F238E27FC236}">
                  <a16:creationId xmlns:a16="http://schemas.microsoft.com/office/drawing/2014/main" id="{949A9DCA-A3D2-2EEA-E733-1D7A5DB31C8F}"/>
                </a:ext>
              </a:extLst>
            </p:cNvPr>
            <p:cNvSpPr/>
            <p:nvPr/>
          </p:nvSpPr>
          <p:spPr>
            <a:xfrm>
              <a:off x="4441507" y="5850255"/>
              <a:ext cx="952" cy="952"/>
            </a:xfrm>
            <a:custGeom>
              <a:avLst/>
              <a:gdLst>
                <a:gd name="connsiteX0" fmla="*/ 952 w 952"/>
                <a:gd name="connsiteY0" fmla="*/ 0 h 952"/>
                <a:gd name="connsiteX1" fmla="*/ 0 w 952"/>
                <a:gd name="connsiteY1" fmla="*/ 952 h 952"/>
                <a:gd name="connsiteX2" fmla="*/ 952 w 952"/>
                <a:gd name="connsiteY2" fmla="*/ 0 h 952"/>
              </a:gdLst>
              <a:ahLst/>
              <a:cxnLst>
                <a:cxn ang="0">
                  <a:pos x="connsiteX0" y="connsiteY0"/>
                </a:cxn>
                <a:cxn ang="0">
                  <a:pos x="connsiteX1" y="connsiteY1"/>
                </a:cxn>
                <a:cxn ang="0">
                  <a:pos x="connsiteX2" y="connsiteY2"/>
                </a:cxn>
              </a:cxnLst>
              <a:rect l="l" t="t" r="r" b="b"/>
              <a:pathLst>
                <a:path w="952" h="952">
                  <a:moveTo>
                    <a:pt x="952" y="0"/>
                  </a:moveTo>
                  <a:cubicBezTo>
                    <a:pt x="952" y="0"/>
                    <a:pt x="0" y="952"/>
                    <a:pt x="0" y="952"/>
                  </a:cubicBezTo>
                  <a:cubicBezTo>
                    <a:pt x="0" y="952"/>
                    <a:pt x="952" y="0"/>
                    <a:pt x="952" y="0"/>
                  </a:cubicBezTo>
                  <a:close/>
                </a:path>
              </a:pathLst>
            </a:custGeom>
            <a:solidFill>
              <a:srgbClr val="000000"/>
            </a:solidFill>
            <a:ln w="9525" cap="flat">
              <a:noFill/>
              <a:prstDash val="solid"/>
              <a:miter/>
            </a:ln>
          </p:spPr>
          <p:txBody>
            <a:bodyPr rtlCol="0" anchor="ctr"/>
            <a:lstStyle/>
            <a:p>
              <a:endParaRPr lang="en-US"/>
            </a:p>
          </p:txBody>
        </p:sp>
        <p:sp>
          <p:nvSpPr>
            <p:cNvPr id="178" name="Freeform 372">
              <a:extLst>
                <a:ext uri="{FF2B5EF4-FFF2-40B4-BE49-F238E27FC236}">
                  <a16:creationId xmlns:a16="http://schemas.microsoft.com/office/drawing/2014/main" id="{3611D772-A405-0DBC-F1C6-CCB2DF2A077B}"/>
                </a:ext>
              </a:extLst>
            </p:cNvPr>
            <p:cNvSpPr/>
            <p:nvPr/>
          </p:nvSpPr>
          <p:spPr>
            <a:xfrm>
              <a:off x="4441507" y="5850255"/>
              <a:ext cx="952" cy="952"/>
            </a:xfrm>
            <a:custGeom>
              <a:avLst/>
              <a:gdLst>
                <a:gd name="connsiteX0" fmla="*/ 952 w 952"/>
                <a:gd name="connsiteY0" fmla="*/ 0 h 952"/>
                <a:gd name="connsiteX1" fmla="*/ 0 w 952"/>
                <a:gd name="connsiteY1" fmla="*/ 952 h 952"/>
                <a:gd name="connsiteX2" fmla="*/ 952 w 952"/>
                <a:gd name="connsiteY2" fmla="*/ 0 h 952"/>
              </a:gdLst>
              <a:ahLst/>
              <a:cxnLst>
                <a:cxn ang="0">
                  <a:pos x="connsiteX0" y="connsiteY0"/>
                </a:cxn>
                <a:cxn ang="0">
                  <a:pos x="connsiteX1" y="connsiteY1"/>
                </a:cxn>
                <a:cxn ang="0">
                  <a:pos x="connsiteX2" y="connsiteY2"/>
                </a:cxn>
              </a:cxnLst>
              <a:rect l="l" t="t" r="r" b="b"/>
              <a:pathLst>
                <a:path w="952" h="952">
                  <a:moveTo>
                    <a:pt x="952" y="0"/>
                  </a:moveTo>
                  <a:cubicBezTo>
                    <a:pt x="952" y="0"/>
                    <a:pt x="0" y="952"/>
                    <a:pt x="0" y="952"/>
                  </a:cubicBezTo>
                  <a:cubicBezTo>
                    <a:pt x="0" y="952"/>
                    <a:pt x="952" y="0"/>
                    <a:pt x="952"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79" name="Freeform 373">
              <a:extLst>
                <a:ext uri="{FF2B5EF4-FFF2-40B4-BE49-F238E27FC236}">
                  <a16:creationId xmlns:a16="http://schemas.microsoft.com/office/drawing/2014/main" id="{428D5F94-F462-5705-2246-9FC228D4D461}"/>
                </a:ext>
              </a:extLst>
            </p:cNvPr>
            <p:cNvSpPr/>
            <p:nvPr/>
          </p:nvSpPr>
          <p:spPr>
            <a:xfrm>
              <a:off x="4324350" y="5911214"/>
              <a:ext cx="2857" cy="952"/>
            </a:xfrm>
            <a:custGeom>
              <a:avLst/>
              <a:gdLst>
                <a:gd name="connsiteX0" fmla="*/ 2858 w 2857"/>
                <a:gd name="connsiteY0" fmla="*/ 0 h 952"/>
                <a:gd name="connsiteX1" fmla="*/ 0 w 2857"/>
                <a:gd name="connsiteY1" fmla="*/ 953 h 952"/>
                <a:gd name="connsiteX2" fmla="*/ 2858 w 2857"/>
                <a:gd name="connsiteY2" fmla="*/ 0 h 952"/>
              </a:gdLst>
              <a:ahLst/>
              <a:cxnLst>
                <a:cxn ang="0">
                  <a:pos x="connsiteX0" y="connsiteY0"/>
                </a:cxn>
                <a:cxn ang="0">
                  <a:pos x="connsiteX1" y="connsiteY1"/>
                </a:cxn>
                <a:cxn ang="0">
                  <a:pos x="connsiteX2" y="connsiteY2"/>
                </a:cxn>
              </a:cxnLst>
              <a:rect l="l" t="t" r="r" b="b"/>
              <a:pathLst>
                <a:path w="2857" h="952">
                  <a:moveTo>
                    <a:pt x="2858" y="0"/>
                  </a:moveTo>
                  <a:cubicBezTo>
                    <a:pt x="1905" y="0"/>
                    <a:pt x="953" y="0"/>
                    <a:pt x="0" y="953"/>
                  </a:cubicBezTo>
                  <a:cubicBezTo>
                    <a:pt x="953" y="953"/>
                    <a:pt x="1905" y="953"/>
                    <a:pt x="2858" y="0"/>
                  </a:cubicBezTo>
                  <a:close/>
                </a:path>
              </a:pathLst>
            </a:custGeom>
            <a:solidFill>
              <a:srgbClr val="000000"/>
            </a:solidFill>
            <a:ln w="9525" cap="flat">
              <a:noFill/>
              <a:prstDash val="solid"/>
              <a:miter/>
            </a:ln>
          </p:spPr>
          <p:txBody>
            <a:bodyPr rtlCol="0" anchor="ctr"/>
            <a:lstStyle/>
            <a:p>
              <a:endParaRPr lang="en-US"/>
            </a:p>
          </p:txBody>
        </p:sp>
        <p:sp>
          <p:nvSpPr>
            <p:cNvPr id="180" name="Freeform 374">
              <a:extLst>
                <a:ext uri="{FF2B5EF4-FFF2-40B4-BE49-F238E27FC236}">
                  <a16:creationId xmlns:a16="http://schemas.microsoft.com/office/drawing/2014/main" id="{FE9817C0-3BD7-CE67-C176-3DC09DBB5347}"/>
                </a:ext>
              </a:extLst>
            </p:cNvPr>
            <p:cNvSpPr/>
            <p:nvPr/>
          </p:nvSpPr>
          <p:spPr>
            <a:xfrm>
              <a:off x="4324350" y="5911214"/>
              <a:ext cx="2857" cy="952"/>
            </a:xfrm>
            <a:custGeom>
              <a:avLst/>
              <a:gdLst>
                <a:gd name="connsiteX0" fmla="*/ 2858 w 2857"/>
                <a:gd name="connsiteY0" fmla="*/ 0 h 952"/>
                <a:gd name="connsiteX1" fmla="*/ 0 w 2857"/>
                <a:gd name="connsiteY1" fmla="*/ 953 h 952"/>
                <a:gd name="connsiteX2" fmla="*/ 2858 w 2857"/>
                <a:gd name="connsiteY2" fmla="*/ 0 h 952"/>
              </a:gdLst>
              <a:ahLst/>
              <a:cxnLst>
                <a:cxn ang="0">
                  <a:pos x="connsiteX0" y="connsiteY0"/>
                </a:cxn>
                <a:cxn ang="0">
                  <a:pos x="connsiteX1" y="connsiteY1"/>
                </a:cxn>
                <a:cxn ang="0">
                  <a:pos x="connsiteX2" y="connsiteY2"/>
                </a:cxn>
              </a:cxnLst>
              <a:rect l="l" t="t" r="r" b="b"/>
              <a:pathLst>
                <a:path w="2857" h="952">
                  <a:moveTo>
                    <a:pt x="2858" y="0"/>
                  </a:moveTo>
                  <a:cubicBezTo>
                    <a:pt x="1905" y="0"/>
                    <a:pt x="953" y="0"/>
                    <a:pt x="0" y="953"/>
                  </a:cubicBezTo>
                  <a:cubicBezTo>
                    <a:pt x="953" y="953"/>
                    <a:pt x="1905" y="953"/>
                    <a:pt x="2858"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81" name="Freeform 375">
              <a:extLst>
                <a:ext uri="{FF2B5EF4-FFF2-40B4-BE49-F238E27FC236}">
                  <a16:creationId xmlns:a16="http://schemas.microsoft.com/office/drawing/2014/main" id="{837F75CF-FCC9-2098-51EB-867F633621BB}"/>
                </a:ext>
              </a:extLst>
            </p:cNvPr>
            <p:cNvSpPr/>
            <p:nvPr/>
          </p:nvSpPr>
          <p:spPr>
            <a:xfrm>
              <a:off x="4180522" y="5407342"/>
              <a:ext cx="3810" cy="952"/>
            </a:xfrm>
            <a:custGeom>
              <a:avLst/>
              <a:gdLst>
                <a:gd name="connsiteX0" fmla="*/ 0 w 3810"/>
                <a:gd name="connsiteY0" fmla="*/ 952 h 952"/>
                <a:gd name="connsiteX1" fmla="*/ 3810 w 3810"/>
                <a:gd name="connsiteY1" fmla="*/ 0 h 952"/>
                <a:gd name="connsiteX2" fmla="*/ 0 w 3810"/>
                <a:gd name="connsiteY2" fmla="*/ 952 h 952"/>
              </a:gdLst>
              <a:ahLst/>
              <a:cxnLst>
                <a:cxn ang="0">
                  <a:pos x="connsiteX0" y="connsiteY0"/>
                </a:cxn>
                <a:cxn ang="0">
                  <a:pos x="connsiteX1" y="connsiteY1"/>
                </a:cxn>
                <a:cxn ang="0">
                  <a:pos x="connsiteX2" y="connsiteY2"/>
                </a:cxn>
              </a:cxnLst>
              <a:rect l="l" t="t" r="r" b="b"/>
              <a:pathLst>
                <a:path w="3810" h="952">
                  <a:moveTo>
                    <a:pt x="0" y="952"/>
                  </a:moveTo>
                  <a:cubicBezTo>
                    <a:pt x="953" y="952"/>
                    <a:pt x="1905" y="0"/>
                    <a:pt x="3810" y="0"/>
                  </a:cubicBezTo>
                  <a:cubicBezTo>
                    <a:pt x="2858" y="0"/>
                    <a:pt x="953" y="952"/>
                    <a:pt x="0" y="952"/>
                  </a:cubicBezTo>
                  <a:close/>
                </a:path>
              </a:pathLst>
            </a:custGeom>
            <a:solidFill>
              <a:srgbClr val="000000"/>
            </a:solidFill>
            <a:ln w="9525" cap="flat">
              <a:noFill/>
              <a:prstDash val="solid"/>
              <a:miter/>
            </a:ln>
          </p:spPr>
          <p:txBody>
            <a:bodyPr rtlCol="0" anchor="ctr"/>
            <a:lstStyle/>
            <a:p>
              <a:endParaRPr lang="en-US"/>
            </a:p>
          </p:txBody>
        </p:sp>
        <p:sp>
          <p:nvSpPr>
            <p:cNvPr id="182" name="Freeform 376">
              <a:extLst>
                <a:ext uri="{FF2B5EF4-FFF2-40B4-BE49-F238E27FC236}">
                  <a16:creationId xmlns:a16="http://schemas.microsoft.com/office/drawing/2014/main" id="{FD55EF97-BAFD-EF40-36F3-FA908A1240D9}"/>
                </a:ext>
              </a:extLst>
            </p:cNvPr>
            <p:cNvSpPr/>
            <p:nvPr/>
          </p:nvSpPr>
          <p:spPr>
            <a:xfrm>
              <a:off x="4180522" y="5407342"/>
              <a:ext cx="3810" cy="952"/>
            </a:xfrm>
            <a:custGeom>
              <a:avLst/>
              <a:gdLst>
                <a:gd name="connsiteX0" fmla="*/ 0 w 3810"/>
                <a:gd name="connsiteY0" fmla="*/ 952 h 952"/>
                <a:gd name="connsiteX1" fmla="*/ 3810 w 3810"/>
                <a:gd name="connsiteY1" fmla="*/ 0 h 952"/>
                <a:gd name="connsiteX2" fmla="*/ 0 w 3810"/>
                <a:gd name="connsiteY2" fmla="*/ 952 h 952"/>
              </a:gdLst>
              <a:ahLst/>
              <a:cxnLst>
                <a:cxn ang="0">
                  <a:pos x="connsiteX0" y="connsiteY0"/>
                </a:cxn>
                <a:cxn ang="0">
                  <a:pos x="connsiteX1" y="connsiteY1"/>
                </a:cxn>
                <a:cxn ang="0">
                  <a:pos x="connsiteX2" y="connsiteY2"/>
                </a:cxn>
              </a:cxnLst>
              <a:rect l="l" t="t" r="r" b="b"/>
              <a:pathLst>
                <a:path w="3810" h="952">
                  <a:moveTo>
                    <a:pt x="0" y="952"/>
                  </a:moveTo>
                  <a:cubicBezTo>
                    <a:pt x="953" y="952"/>
                    <a:pt x="1905" y="0"/>
                    <a:pt x="3810" y="0"/>
                  </a:cubicBezTo>
                  <a:cubicBezTo>
                    <a:pt x="2858" y="0"/>
                    <a:pt x="953" y="952"/>
                    <a:pt x="0" y="952"/>
                  </a:cubicBezTo>
                  <a:close/>
                </a:path>
              </a:pathLst>
            </a:custGeom>
            <a:solidFill>
              <a:srgbClr val="FFFFFF">
                <a:alpha val="48000"/>
              </a:srgbClr>
            </a:solidFill>
            <a:ln w="9525" cap="flat">
              <a:noFill/>
              <a:prstDash val="solid"/>
              <a:miter/>
            </a:ln>
          </p:spPr>
          <p:txBody>
            <a:bodyPr rtlCol="0" anchor="ctr"/>
            <a:lstStyle/>
            <a:p>
              <a:endParaRPr lang="en-US"/>
            </a:p>
          </p:txBody>
        </p:sp>
        <p:sp>
          <p:nvSpPr>
            <p:cNvPr id="183" name="Freeform 377">
              <a:extLst>
                <a:ext uri="{FF2B5EF4-FFF2-40B4-BE49-F238E27FC236}">
                  <a16:creationId xmlns:a16="http://schemas.microsoft.com/office/drawing/2014/main" id="{FAABE2DD-123B-E428-90B2-A7543EE69E69}"/>
                </a:ext>
              </a:extLst>
            </p:cNvPr>
            <p:cNvSpPr/>
            <p:nvPr/>
          </p:nvSpPr>
          <p:spPr>
            <a:xfrm>
              <a:off x="4331017" y="5910262"/>
              <a:ext cx="1904" cy="952"/>
            </a:xfrm>
            <a:custGeom>
              <a:avLst/>
              <a:gdLst>
                <a:gd name="connsiteX0" fmla="*/ 1905 w 1904"/>
                <a:gd name="connsiteY0" fmla="*/ 0 h 952"/>
                <a:gd name="connsiteX1" fmla="*/ 0 w 1904"/>
                <a:gd name="connsiteY1" fmla="*/ 952 h 952"/>
                <a:gd name="connsiteX2" fmla="*/ 1905 w 1904"/>
                <a:gd name="connsiteY2" fmla="*/ 0 h 952"/>
              </a:gdLst>
              <a:ahLst/>
              <a:cxnLst>
                <a:cxn ang="0">
                  <a:pos x="connsiteX0" y="connsiteY0"/>
                </a:cxn>
                <a:cxn ang="0">
                  <a:pos x="connsiteX1" y="connsiteY1"/>
                </a:cxn>
                <a:cxn ang="0">
                  <a:pos x="connsiteX2" y="connsiteY2"/>
                </a:cxn>
              </a:cxnLst>
              <a:rect l="l" t="t" r="r" b="b"/>
              <a:pathLst>
                <a:path w="1904" h="952">
                  <a:moveTo>
                    <a:pt x="1905" y="0"/>
                  </a:moveTo>
                  <a:cubicBezTo>
                    <a:pt x="953" y="0"/>
                    <a:pt x="953" y="0"/>
                    <a:pt x="0" y="952"/>
                  </a:cubicBezTo>
                  <a:cubicBezTo>
                    <a:pt x="953" y="0"/>
                    <a:pt x="953" y="0"/>
                    <a:pt x="1905" y="0"/>
                  </a:cubicBezTo>
                  <a:close/>
                </a:path>
              </a:pathLst>
            </a:custGeom>
            <a:solidFill>
              <a:srgbClr val="000000"/>
            </a:solidFill>
            <a:ln w="9525" cap="flat">
              <a:noFill/>
              <a:prstDash val="solid"/>
              <a:miter/>
            </a:ln>
          </p:spPr>
          <p:txBody>
            <a:bodyPr rtlCol="0" anchor="ctr"/>
            <a:lstStyle/>
            <a:p>
              <a:endParaRPr lang="en-US"/>
            </a:p>
          </p:txBody>
        </p:sp>
        <p:sp>
          <p:nvSpPr>
            <p:cNvPr id="184" name="Freeform 378">
              <a:extLst>
                <a:ext uri="{FF2B5EF4-FFF2-40B4-BE49-F238E27FC236}">
                  <a16:creationId xmlns:a16="http://schemas.microsoft.com/office/drawing/2014/main" id="{9944100F-86A5-FA34-8C88-7858D586489B}"/>
                </a:ext>
              </a:extLst>
            </p:cNvPr>
            <p:cNvSpPr/>
            <p:nvPr/>
          </p:nvSpPr>
          <p:spPr>
            <a:xfrm>
              <a:off x="4331017" y="5910262"/>
              <a:ext cx="1904" cy="952"/>
            </a:xfrm>
            <a:custGeom>
              <a:avLst/>
              <a:gdLst>
                <a:gd name="connsiteX0" fmla="*/ 1905 w 1904"/>
                <a:gd name="connsiteY0" fmla="*/ 0 h 952"/>
                <a:gd name="connsiteX1" fmla="*/ 0 w 1904"/>
                <a:gd name="connsiteY1" fmla="*/ 952 h 952"/>
                <a:gd name="connsiteX2" fmla="*/ 1905 w 1904"/>
                <a:gd name="connsiteY2" fmla="*/ 0 h 952"/>
              </a:gdLst>
              <a:ahLst/>
              <a:cxnLst>
                <a:cxn ang="0">
                  <a:pos x="connsiteX0" y="connsiteY0"/>
                </a:cxn>
                <a:cxn ang="0">
                  <a:pos x="connsiteX1" y="connsiteY1"/>
                </a:cxn>
                <a:cxn ang="0">
                  <a:pos x="connsiteX2" y="connsiteY2"/>
                </a:cxn>
              </a:cxnLst>
              <a:rect l="l" t="t" r="r" b="b"/>
              <a:pathLst>
                <a:path w="1904" h="952">
                  <a:moveTo>
                    <a:pt x="1905" y="0"/>
                  </a:moveTo>
                  <a:cubicBezTo>
                    <a:pt x="953" y="0"/>
                    <a:pt x="953" y="0"/>
                    <a:pt x="0" y="952"/>
                  </a:cubicBezTo>
                  <a:cubicBezTo>
                    <a:pt x="953" y="0"/>
                    <a:pt x="953" y="0"/>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85" name="Freeform 379">
              <a:extLst>
                <a:ext uri="{FF2B5EF4-FFF2-40B4-BE49-F238E27FC236}">
                  <a16:creationId xmlns:a16="http://schemas.microsoft.com/office/drawing/2014/main" id="{231D64C4-8AEC-8D52-5EBB-2997776B9604}"/>
                </a:ext>
              </a:extLst>
            </p:cNvPr>
            <p:cNvSpPr/>
            <p:nvPr/>
          </p:nvSpPr>
          <p:spPr>
            <a:xfrm>
              <a:off x="4235767" y="5397817"/>
              <a:ext cx="2857" cy="9525"/>
            </a:xfrm>
            <a:custGeom>
              <a:avLst/>
              <a:gdLst>
                <a:gd name="connsiteX0" fmla="*/ 0 w 2857"/>
                <a:gd name="connsiteY0" fmla="*/ 0 h 9525"/>
                <a:gd name="connsiteX1" fmla="*/ 2858 w 2857"/>
                <a:gd name="connsiteY1" fmla="*/ 0 h 9525"/>
                <a:gd name="connsiteX2" fmla="*/ 0 w 2857"/>
                <a:gd name="connsiteY2" fmla="*/ 0 h 9525"/>
              </a:gdLst>
              <a:ahLst/>
              <a:cxnLst>
                <a:cxn ang="0">
                  <a:pos x="connsiteX0" y="connsiteY0"/>
                </a:cxn>
                <a:cxn ang="0">
                  <a:pos x="connsiteX1" y="connsiteY1"/>
                </a:cxn>
                <a:cxn ang="0">
                  <a:pos x="connsiteX2" y="connsiteY2"/>
                </a:cxn>
              </a:cxnLst>
              <a:rect l="l" t="t" r="r" b="b"/>
              <a:pathLst>
                <a:path w="2857" h="9525">
                  <a:moveTo>
                    <a:pt x="0" y="0"/>
                  </a:moveTo>
                  <a:cubicBezTo>
                    <a:pt x="953" y="0"/>
                    <a:pt x="1905" y="0"/>
                    <a:pt x="2858" y="0"/>
                  </a:cubicBezTo>
                  <a:cubicBezTo>
                    <a:pt x="1905" y="0"/>
                    <a:pt x="953" y="0"/>
                    <a:pt x="0" y="0"/>
                  </a:cubicBezTo>
                  <a:close/>
                </a:path>
              </a:pathLst>
            </a:custGeom>
            <a:solidFill>
              <a:srgbClr val="000000"/>
            </a:solidFill>
            <a:ln w="9525" cap="flat">
              <a:noFill/>
              <a:prstDash val="solid"/>
              <a:miter/>
            </a:ln>
          </p:spPr>
          <p:txBody>
            <a:bodyPr rtlCol="0" anchor="ctr"/>
            <a:lstStyle/>
            <a:p>
              <a:endParaRPr lang="en-US"/>
            </a:p>
          </p:txBody>
        </p:sp>
        <p:sp>
          <p:nvSpPr>
            <p:cNvPr id="186" name="Freeform 380">
              <a:extLst>
                <a:ext uri="{FF2B5EF4-FFF2-40B4-BE49-F238E27FC236}">
                  <a16:creationId xmlns:a16="http://schemas.microsoft.com/office/drawing/2014/main" id="{D555FCF7-EF7E-1666-C656-5743A4AEAFBF}"/>
                </a:ext>
              </a:extLst>
            </p:cNvPr>
            <p:cNvSpPr/>
            <p:nvPr/>
          </p:nvSpPr>
          <p:spPr>
            <a:xfrm>
              <a:off x="4235767" y="5397817"/>
              <a:ext cx="2857" cy="9525"/>
            </a:xfrm>
            <a:custGeom>
              <a:avLst/>
              <a:gdLst>
                <a:gd name="connsiteX0" fmla="*/ 0 w 2857"/>
                <a:gd name="connsiteY0" fmla="*/ 0 h 9525"/>
                <a:gd name="connsiteX1" fmla="*/ 2858 w 2857"/>
                <a:gd name="connsiteY1" fmla="*/ 0 h 9525"/>
                <a:gd name="connsiteX2" fmla="*/ 0 w 2857"/>
                <a:gd name="connsiteY2" fmla="*/ 0 h 9525"/>
              </a:gdLst>
              <a:ahLst/>
              <a:cxnLst>
                <a:cxn ang="0">
                  <a:pos x="connsiteX0" y="connsiteY0"/>
                </a:cxn>
                <a:cxn ang="0">
                  <a:pos x="connsiteX1" y="connsiteY1"/>
                </a:cxn>
                <a:cxn ang="0">
                  <a:pos x="connsiteX2" y="connsiteY2"/>
                </a:cxn>
              </a:cxnLst>
              <a:rect l="l" t="t" r="r" b="b"/>
              <a:pathLst>
                <a:path w="2857" h="9525">
                  <a:moveTo>
                    <a:pt x="0" y="0"/>
                  </a:moveTo>
                  <a:cubicBezTo>
                    <a:pt x="953" y="0"/>
                    <a:pt x="1905" y="0"/>
                    <a:pt x="2858" y="0"/>
                  </a:cubicBezTo>
                  <a:cubicBezTo>
                    <a:pt x="1905" y="0"/>
                    <a:pt x="953"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87" name="Freeform 381">
              <a:extLst>
                <a:ext uri="{FF2B5EF4-FFF2-40B4-BE49-F238E27FC236}">
                  <a16:creationId xmlns:a16="http://schemas.microsoft.com/office/drawing/2014/main" id="{286D5F53-D42E-3EB2-715C-CE07E0A73CD3}"/>
                </a:ext>
              </a:extLst>
            </p:cNvPr>
            <p:cNvSpPr/>
            <p:nvPr/>
          </p:nvSpPr>
          <p:spPr>
            <a:xfrm>
              <a:off x="4328159" y="5911214"/>
              <a:ext cx="1905" cy="952"/>
            </a:xfrm>
            <a:custGeom>
              <a:avLst/>
              <a:gdLst>
                <a:gd name="connsiteX0" fmla="*/ 1905 w 1905"/>
                <a:gd name="connsiteY0" fmla="*/ 0 h 952"/>
                <a:gd name="connsiteX1" fmla="*/ 0 w 1905"/>
                <a:gd name="connsiteY1" fmla="*/ 953 h 952"/>
                <a:gd name="connsiteX2" fmla="*/ 1905 w 1905"/>
                <a:gd name="connsiteY2" fmla="*/ 0 h 952"/>
              </a:gdLst>
              <a:ahLst/>
              <a:cxnLst>
                <a:cxn ang="0">
                  <a:pos x="connsiteX0" y="connsiteY0"/>
                </a:cxn>
                <a:cxn ang="0">
                  <a:pos x="connsiteX1" y="connsiteY1"/>
                </a:cxn>
                <a:cxn ang="0">
                  <a:pos x="connsiteX2" y="connsiteY2"/>
                </a:cxn>
              </a:cxnLst>
              <a:rect l="l" t="t" r="r" b="b"/>
              <a:pathLst>
                <a:path w="1905" h="952">
                  <a:moveTo>
                    <a:pt x="1905" y="0"/>
                  </a:moveTo>
                  <a:cubicBezTo>
                    <a:pt x="953" y="0"/>
                    <a:pt x="953" y="0"/>
                    <a:pt x="0" y="953"/>
                  </a:cubicBezTo>
                  <a:cubicBezTo>
                    <a:pt x="953" y="0"/>
                    <a:pt x="953" y="0"/>
                    <a:pt x="1905" y="0"/>
                  </a:cubicBezTo>
                  <a:close/>
                </a:path>
              </a:pathLst>
            </a:custGeom>
            <a:solidFill>
              <a:srgbClr val="000000"/>
            </a:solidFill>
            <a:ln w="9525" cap="flat">
              <a:noFill/>
              <a:prstDash val="solid"/>
              <a:miter/>
            </a:ln>
          </p:spPr>
          <p:txBody>
            <a:bodyPr rtlCol="0" anchor="ctr"/>
            <a:lstStyle/>
            <a:p>
              <a:endParaRPr lang="en-US"/>
            </a:p>
          </p:txBody>
        </p:sp>
        <p:sp>
          <p:nvSpPr>
            <p:cNvPr id="188" name="Freeform 382">
              <a:extLst>
                <a:ext uri="{FF2B5EF4-FFF2-40B4-BE49-F238E27FC236}">
                  <a16:creationId xmlns:a16="http://schemas.microsoft.com/office/drawing/2014/main" id="{2113A521-F32A-112C-F79B-F4C3762F17C3}"/>
                </a:ext>
              </a:extLst>
            </p:cNvPr>
            <p:cNvSpPr/>
            <p:nvPr/>
          </p:nvSpPr>
          <p:spPr>
            <a:xfrm>
              <a:off x="4328159" y="5911214"/>
              <a:ext cx="1905" cy="952"/>
            </a:xfrm>
            <a:custGeom>
              <a:avLst/>
              <a:gdLst>
                <a:gd name="connsiteX0" fmla="*/ 1905 w 1905"/>
                <a:gd name="connsiteY0" fmla="*/ 0 h 952"/>
                <a:gd name="connsiteX1" fmla="*/ 0 w 1905"/>
                <a:gd name="connsiteY1" fmla="*/ 953 h 952"/>
                <a:gd name="connsiteX2" fmla="*/ 1905 w 1905"/>
                <a:gd name="connsiteY2" fmla="*/ 0 h 952"/>
              </a:gdLst>
              <a:ahLst/>
              <a:cxnLst>
                <a:cxn ang="0">
                  <a:pos x="connsiteX0" y="connsiteY0"/>
                </a:cxn>
                <a:cxn ang="0">
                  <a:pos x="connsiteX1" y="connsiteY1"/>
                </a:cxn>
                <a:cxn ang="0">
                  <a:pos x="connsiteX2" y="connsiteY2"/>
                </a:cxn>
              </a:cxnLst>
              <a:rect l="l" t="t" r="r" b="b"/>
              <a:pathLst>
                <a:path w="1905" h="952">
                  <a:moveTo>
                    <a:pt x="1905" y="0"/>
                  </a:moveTo>
                  <a:cubicBezTo>
                    <a:pt x="953" y="0"/>
                    <a:pt x="953" y="0"/>
                    <a:pt x="0" y="953"/>
                  </a:cubicBezTo>
                  <a:cubicBezTo>
                    <a:pt x="953" y="0"/>
                    <a:pt x="953" y="0"/>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89" name="Freeform 383">
              <a:extLst>
                <a:ext uri="{FF2B5EF4-FFF2-40B4-BE49-F238E27FC236}">
                  <a16:creationId xmlns:a16="http://schemas.microsoft.com/office/drawing/2014/main" id="{9238637E-C1BA-81E0-0A20-997A1AC61D68}"/>
                </a:ext>
              </a:extLst>
            </p:cNvPr>
            <p:cNvSpPr/>
            <p:nvPr/>
          </p:nvSpPr>
          <p:spPr>
            <a:xfrm>
              <a:off x="4165282" y="5412105"/>
              <a:ext cx="3809" cy="952"/>
            </a:xfrm>
            <a:custGeom>
              <a:avLst/>
              <a:gdLst>
                <a:gd name="connsiteX0" fmla="*/ 0 w 3809"/>
                <a:gd name="connsiteY0" fmla="*/ 952 h 952"/>
                <a:gd name="connsiteX1" fmla="*/ 3810 w 3809"/>
                <a:gd name="connsiteY1" fmla="*/ 0 h 952"/>
                <a:gd name="connsiteX2" fmla="*/ 0 w 3809"/>
                <a:gd name="connsiteY2" fmla="*/ 952 h 952"/>
              </a:gdLst>
              <a:ahLst/>
              <a:cxnLst>
                <a:cxn ang="0">
                  <a:pos x="connsiteX0" y="connsiteY0"/>
                </a:cxn>
                <a:cxn ang="0">
                  <a:pos x="connsiteX1" y="connsiteY1"/>
                </a:cxn>
                <a:cxn ang="0">
                  <a:pos x="connsiteX2" y="connsiteY2"/>
                </a:cxn>
              </a:cxnLst>
              <a:rect l="l" t="t" r="r" b="b"/>
              <a:pathLst>
                <a:path w="3809" h="952">
                  <a:moveTo>
                    <a:pt x="0" y="952"/>
                  </a:moveTo>
                  <a:cubicBezTo>
                    <a:pt x="952" y="952"/>
                    <a:pt x="2858" y="0"/>
                    <a:pt x="3810" y="0"/>
                  </a:cubicBezTo>
                  <a:cubicBezTo>
                    <a:pt x="2858" y="0"/>
                    <a:pt x="1905" y="0"/>
                    <a:pt x="0" y="952"/>
                  </a:cubicBezTo>
                  <a:close/>
                </a:path>
              </a:pathLst>
            </a:custGeom>
            <a:solidFill>
              <a:srgbClr val="000000"/>
            </a:solidFill>
            <a:ln w="9525" cap="flat">
              <a:noFill/>
              <a:prstDash val="solid"/>
              <a:miter/>
            </a:ln>
          </p:spPr>
          <p:txBody>
            <a:bodyPr rtlCol="0" anchor="ctr"/>
            <a:lstStyle/>
            <a:p>
              <a:endParaRPr lang="en-US"/>
            </a:p>
          </p:txBody>
        </p:sp>
        <p:sp>
          <p:nvSpPr>
            <p:cNvPr id="190" name="Freeform 384">
              <a:extLst>
                <a:ext uri="{FF2B5EF4-FFF2-40B4-BE49-F238E27FC236}">
                  <a16:creationId xmlns:a16="http://schemas.microsoft.com/office/drawing/2014/main" id="{960D5176-56F4-A24D-4999-FCC9DC6B4524}"/>
                </a:ext>
              </a:extLst>
            </p:cNvPr>
            <p:cNvSpPr/>
            <p:nvPr/>
          </p:nvSpPr>
          <p:spPr>
            <a:xfrm>
              <a:off x="4165282" y="5412105"/>
              <a:ext cx="3809" cy="952"/>
            </a:xfrm>
            <a:custGeom>
              <a:avLst/>
              <a:gdLst>
                <a:gd name="connsiteX0" fmla="*/ 0 w 3809"/>
                <a:gd name="connsiteY0" fmla="*/ 952 h 952"/>
                <a:gd name="connsiteX1" fmla="*/ 3810 w 3809"/>
                <a:gd name="connsiteY1" fmla="*/ 0 h 952"/>
                <a:gd name="connsiteX2" fmla="*/ 0 w 3809"/>
                <a:gd name="connsiteY2" fmla="*/ 952 h 952"/>
              </a:gdLst>
              <a:ahLst/>
              <a:cxnLst>
                <a:cxn ang="0">
                  <a:pos x="connsiteX0" y="connsiteY0"/>
                </a:cxn>
                <a:cxn ang="0">
                  <a:pos x="connsiteX1" y="connsiteY1"/>
                </a:cxn>
                <a:cxn ang="0">
                  <a:pos x="connsiteX2" y="connsiteY2"/>
                </a:cxn>
              </a:cxnLst>
              <a:rect l="l" t="t" r="r" b="b"/>
              <a:pathLst>
                <a:path w="3809" h="952">
                  <a:moveTo>
                    <a:pt x="0" y="952"/>
                  </a:moveTo>
                  <a:cubicBezTo>
                    <a:pt x="952" y="952"/>
                    <a:pt x="2858" y="0"/>
                    <a:pt x="3810" y="0"/>
                  </a:cubicBezTo>
                  <a:cubicBezTo>
                    <a:pt x="2858" y="0"/>
                    <a:pt x="1905" y="0"/>
                    <a:pt x="0" y="952"/>
                  </a:cubicBezTo>
                  <a:close/>
                </a:path>
              </a:pathLst>
            </a:custGeom>
            <a:solidFill>
              <a:srgbClr val="FFFFFF">
                <a:alpha val="48000"/>
              </a:srgbClr>
            </a:solidFill>
            <a:ln w="9525" cap="flat">
              <a:noFill/>
              <a:prstDash val="solid"/>
              <a:miter/>
            </a:ln>
          </p:spPr>
          <p:txBody>
            <a:bodyPr rtlCol="0" anchor="ctr"/>
            <a:lstStyle/>
            <a:p>
              <a:endParaRPr lang="en-US"/>
            </a:p>
          </p:txBody>
        </p:sp>
        <p:sp>
          <p:nvSpPr>
            <p:cNvPr id="191" name="Freeform 385">
              <a:extLst>
                <a:ext uri="{FF2B5EF4-FFF2-40B4-BE49-F238E27FC236}">
                  <a16:creationId xmlns:a16="http://schemas.microsoft.com/office/drawing/2014/main" id="{1D22CE7B-CA39-4D9F-80B3-5FB0FACC578B}"/>
                </a:ext>
              </a:extLst>
            </p:cNvPr>
            <p:cNvSpPr/>
            <p:nvPr/>
          </p:nvSpPr>
          <p:spPr>
            <a:xfrm>
              <a:off x="4172902" y="5409247"/>
              <a:ext cx="3809" cy="952"/>
            </a:xfrm>
            <a:custGeom>
              <a:avLst/>
              <a:gdLst>
                <a:gd name="connsiteX0" fmla="*/ 0 w 3809"/>
                <a:gd name="connsiteY0" fmla="*/ 952 h 952"/>
                <a:gd name="connsiteX1" fmla="*/ 3810 w 3809"/>
                <a:gd name="connsiteY1" fmla="*/ 0 h 952"/>
                <a:gd name="connsiteX2" fmla="*/ 0 w 3809"/>
                <a:gd name="connsiteY2" fmla="*/ 952 h 952"/>
              </a:gdLst>
              <a:ahLst/>
              <a:cxnLst>
                <a:cxn ang="0">
                  <a:pos x="connsiteX0" y="connsiteY0"/>
                </a:cxn>
                <a:cxn ang="0">
                  <a:pos x="connsiteX1" y="connsiteY1"/>
                </a:cxn>
                <a:cxn ang="0">
                  <a:pos x="connsiteX2" y="connsiteY2"/>
                </a:cxn>
              </a:cxnLst>
              <a:rect l="l" t="t" r="r" b="b"/>
              <a:pathLst>
                <a:path w="3809" h="952">
                  <a:moveTo>
                    <a:pt x="0" y="952"/>
                  </a:moveTo>
                  <a:cubicBezTo>
                    <a:pt x="952" y="952"/>
                    <a:pt x="2857" y="0"/>
                    <a:pt x="3810" y="0"/>
                  </a:cubicBezTo>
                  <a:cubicBezTo>
                    <a:pt x="2857" y="952"/>
                    <a:pt x="1905" y="952"/>
                    <a:pt x="0" y="952"/>
                  </a:cubicBezTo>
                  <a:close/>
                </a:path>
              </a:pathLst>
            </a:custGeom>
            <a:solidFill>
              <a:srgbClr val="000000"/>
            </a:solidFill>
            <a:ln w="9525" cap="flat">
              <a:noFill/>
              <a:prstDash val="solid"/>
              <a:miter/>
            </a:ln>
          </p:spPr>
          <p:txBody>
            <a:bodyPr rtlCol="0" anchor="ctr"/>
            <a:lstStyle/>
            <a:p>
              <a:endParaRPr lang="en-US"/>
            </a:p>
          </p:txBody>
        </p:sp>
        <p:sp>
          <p:nvSpPr>
            <p:cNvPr id="192" name="Freeform 386">
              <a:extLst>
                <a:ext uri="{FF2B5EF4-FFF2-40B4-BE49-F238E27FC236}">
                  <a16:creationId xmlns:a16="http://schemas.microsoft.com/office/drawing/2014/main" id="{57CEA24C-061B-0BE8-E241-FC420182004F}"/>
                </a:ext>
              </a:extLst>
            </p:cNvPr>
            <p:cNvSpPr/>
            <p:nvPr/>
          </p:nvSpPr>
          <p:spPr>
            <a:xfrm>
              <a:off x="4172902" y="5409247"/>
              <a:ext cx="3809" cy="952"/>
            </a:xfrm>
            <a:custGeom>
              <a:avLst/>
              <a:gdLst>
                <a:gd name="connsiteX0" fmla="*/ 0 w 3809"/>
                <a:gd name="connsiteY0" fmla="*/ 952 h 952"/>
                <a:gd name="connsiteX1" fmla="*/ 3810 w 3809"/>
                <a:gd name="connsiteY1" fmla="*/ 0 h 952"/>
                <a:gd name="connsiteX2" fmla="*/ 0 w 3809"/>
                <a:gd name="connsiteY2" fmla="*/ 952 h 952"/>
              </a:gdLst>
              <a:ahLst/>
              <a:cxnLst>
                <a:cxn ang="0">
                  <a:pos x="connsiteX0" y="connsiteY0"/>
                </a:cxn>
                <a:cxn ang="0">
                  <a:pos x="connsiteX1" y="connsiteY1"/>
                </a:cxn>
                <a:cxn ang="0">
                  <a:pos x="connsiteX2" y="connsiteY2"/>
                </a:cxn>
              </a:cxnLst>
              <a:rect l="l" t="t" r="r" b="b"/>
              <a:pathLst>
                <a:path w="3809" h="952">
                  <a:moveTo>
                    <a:pt x="0" y="952"/>
                  </a:moveTo>
                  <a:cubicBezTo>
                    <a:pt x="952" y="952"/>
                    <a:pt x="2857" y="0"/>
                    <a:pt x="3810" y="0"/>
                  </a:cubicBezTo>
                  <a:cubicBezTo>
                    <a:pt x="2857" y="952"/>
                    <a:pt x="1905" y="952"/>
                    <a:pt x="0" y="952"/>
                  </a:cubicBezTo>
                  <a:close/>
                </a:path>
              </a:pathLst>
            </a:custGeom>
            <a:solidFill>
              <a:srgbClr val="FFFFFF">
                <a:alpha val="48000"/>
              </a:srgbClr>
            </a:solidFill>
            <a:ln w="9525" cap="flat">
              <a:noFill/>
              <a:prstDash val="solid"/>
              <a:miter/>
            </a:ln>
          </p:spPr>
          <p:txBody>
            <a:bodyPr rtlCol="0" anchor="ctr"/>
            <a:lstStyle/>
            <a:p>
              <a:endParaRPr lang="en-US"/>
            </a:p>
          </p:txBody>
        </p:sp>
        <p:sp>
          <p:nvSpPr>
            <p:cNvPr id="193" name="Freeform 387">
              <a:extLst>
                <a:ext uri="{FF2B5EF4-FFF2-40B4-BE49-F238E27FC236}">
                  <a16:creationId xmlns:a16="http://schemas.microsoft.com/office/drawing/2014/main" id="{CF7EFD21-5A1F-ACB2-05F7-5ECE58792672}"/>
                </a:ext>
              </a:extLst>
            </p:cNvPr>
            <p:cNvSpPr/>
            <p:nvPr/>
          </p:nvSpPr>
          <p:spPr>
            <a:xfrm>
              <a:off x="4149090" y="5416867"/>
              <a:ext cx="6667" cy="2857"/>
            </a:xfrm>
            <a:custGeom>
              <a:avLst/>
              <a:gdLst>
                <a:gd name="connsiteX0" fmla="*/ 0 w 6667"/>
                <a:gd name="connsiteY0" fmla="*/ 2857 h 2857"/>
                <a:gd name="connsiteX1" fmla="*/ 6667 w 6667"/>
                <a:gd name="connsiteY1" fmla="*/ 0 h 2857"/>
                <a:gd name="connsiteX2" fmla="*/ 0 w 6667"/>
                <a:gd name="connsiteY2" fmla="*/ 2857 h 2857"/>
              </a:gdLst>
              <a:ahLst/>
              <a:cxnLst>
                <a:cxn ang="0">
                  <a:pos x="connsiteX0" y="connsiteY0"/>
                </a:cxn>
                <a:cxn ang="0">
                  <a:pos x="connsiteX1" y="connsiteY1"/>
                </a:cxn>
                <a:cxn ang="0">
                  <a:pos x="connsiteX2" y="connsiteY2"/>
                </a:cxn>
              </a:cxnLst>
              <a:rect l="l" t="t" r="r" b="b"/>
              <a:pathLst>
                <a:path w="6667" h="2857">
                  <a:moveTo>
                    <a:pt x="0" y="2857"/>
                  </a:moveTo>
                  <a:cubicBezTo>
                    <a:pt x="1905" y="1905"/>
                    <a:pt x="4763" y="952"/>
                    <a:pt x="6667" y="0"/>
                  </a:cubicBezTo>
                  <a:cubicBezTo>
                    <a:pt x="4763" y="952"/>
                    <a:pt x="1905" y="1905"/>
                    <a:pt x="0" y="2857"/>
                  </a:cubicBezTo>
                  <a:close/>
                </a:path>
              </a:pathLst>
            </a:custGeom>
            <a:solidFill>
              <a:srgbClr val="000000"/>
            </a:solidFill>
            <a:ln w="9525" cap="flat">
              <a:noFill/>
              <a:prstDash val="solid"/>
              <a:miter/>
            </a:ln>
          </p:spPr>
          <p:txBody>
            <a:bodyPr rtlCol="0" anchor="ctr"/>
            <a:lstStyle/>
            <a:p>
              <a:endParaRPr lang="en-US"/>
            </a:p>
          </p:txBody>
        </p:sp>
        <p:sp>
          <p:nvSpPr>
            <p:cNvPr id="194" name="Freeform 388">
              <a:extLst>
                <a:ext uri="{FF2B5EF4-FFF2-40B4-BE49-F238E27FC236}">
                  <a16:creationId xmlns:a16="http://schemas.microsoft.com/office/drawing/2014/main" id="{48AFA79C-6D69-81E8-465A-194EF5314419}"/>
                </a:ext>
              </a:extLst>
            </p:cNvPr>
            <p:cNvSpPr/>
            <p:nvPr/>
          </p:nvSpPr>
          <p:spPr>
            <a:xfrm>
              <a:off x="4149090" y="5416867"/>
              <a:ext cx="6667" cy="2857"/>
            </a:xfrm>
            <a:custGeom>
              <a:avLst/>
              <a:gdLst>
                <a:gd name="connsiteX0" fmla="*/ 0 w 6667"/>
                <a:gd name="connsiteY0" fmla="*/ 2857 h 2857"/>
                <a:gd name="connsiteX1" fmla="*/ 6667 w 6667"/>
                <a:gd name="connsiteY1" fmla="*/ 0 h 2857"/>
                <a:gd name="connsiteX2" fmla="*/ 0 w 6667"/>
                <a:gd name="connsiteY2" fmla="*/ 2857 h 2857"/>
              </a:gdLst>
              <a:ahLst/>
              <a:cxnLst>
                <a:cxn ang="0">
                  <a:pos x="connsiteX0" y="connsiteY0"/>
                </a:cxn>
                <a:cxn ang="0">
                  <a:pos x="connsiteX1" y="connsiteY1"/>
                </a:cxn>
                <a:cxn ang="0">
                  <a:pos x="connsiteX2" y="connsiteY2"/>
                </a:cxn>
              </a:cxnLst>
              <a:rect l="l" t="t" r="r" b="b"/>
              <a:pathLst>
                <a:path w="6667" h="2857">
                  <a:moveTo>
                    <a:pt x="0" y="2857"/>
                  </a:moveTo>
                  <a:cubicBezTo>
                    <a:pt x="1905" y="1905"/>
                    <a:pt x="4763" y="952"/>
                    <a:pt x="6667" y="0"/>
                  </a:cubicBezTo>
                  <a:cubicBezTo>
                    <a:pt x="4763" y="952"/>
                    <a:pt x="1905" y="1905"/>
                    <a:pt x="0" y="2857"/>
                  </a:cubicBezTo>
                  <a:close/>
                </a:path>
              </a:pathLst>
            </a:custGeom>
            <a:solidFill>
              <a:srgbClr val="FFFFFF">
                <a:alpha val="48000"/>
              </a:srgbClr>
            </a:solidFill>
            <a:ln w="9525" cap="flat">
              <a:noFill/>
              <a:prstDash val="solid"/>
              <a:miter/>
            </a:ln>
          </p:spPr>
          <p:txBody>
            <a:bodyPr rtlCol="0" anchor="ctr"/>
            <a:lstStyle/>
            <a:p>
              <a:endParaRPr lang="en-US"/>
            </a:p>
          </p:txBody>
        </p:sp>
        <p:sp>
          <p:nvSpPr>
            <p:cNvPr id="195" name="Freeform 389">
              <a:extLst>
                <a:ext uri="{FF2B5EF4-FFF2-40B4-BE49-F238E27FC236}">
                  <a16:creationId xmlns:a16="http://schemas.microsoft.com/office/drawing/2014/main" id="{C91107E1-DF64-B6F6-1C58-5043EE4B4F27}"/>
                </a:ext>
              </a:extLst>
            </p:cNvPr>
            <p:cNvSpPr/>
            <p:nvPr/>
          </p:nvSpPr>
          <p:spPr>
            <a:xfrm>
              <a:off x="4158615" y="5414010"/>
              <a:ext cx="4762" cy="1904"/>
            </a:xfrm>
            <a:custGeom>
              <a:avLst/>
              <a:gdLst>
                <a:gd name="connsiteX0" fmla="*/ 0 w 4762"/>
                <a:gd name="connsiteY0" fmla="*/ 1905 h 1904"/>
                <a:gd name="connsiteX1" fmla="*/ 4763 w 4762"/>
                <a:gd name="connsiteY1" fmla="*/ 0 h 1904"/>
                <a:gd name="connsiteX2" fmla="*/ 0 w 4762"/>
                <a:gd name="connsiteY2" fmla="*/ 1905 h 1904"/>
              </a:gdLst>
              <a:ahLst/>
              <a:cxnLst>
                <a:cxn ang="0">
                  <a:pos x="connsiteX0" y="connsiteY0"/>
                </a:cxn>
                <a:cxn ang="0">
                  <a:pos x="connsiteX1" y="connsiteY1"/>
                </a:cxn>
                <a:cxn ang="0">
                  <a:pos x="connsiteX2" y="connsiteY2"/>
                </a:cxn>
              </a:cxnLst>
              <a:rect l="l" t="t" r="r" b="b"/>
              <a:pathLst>
                <a:path w="4762" h="1904">
                  <a:moveTo>
                    <a:pt x="0" y="1905"/>
                  </a:moveTo>
                  <a:cubicBezTo>
                    <a:pt x="1905" y="952"/>
                    <a:pt x="2857" y="952"/>
                    <a:pt x="4763" y="0"/>
                  </a:cubicBezTo>
                  <a:cubicBezTo>
                    <a:pt x="2857" y="952"/>
                    <a:pt x="952" y="952"/>
                    <a:pt x="0" y="1905"/>
                  </a:cubicBezTo>
                  <a:close/>
                </a:path>
              </a:pathLst>
            </a:custGeom>
            <a:solidFill>
              <a:srgbClr val="000000"/>
            </a:solidFill>
            <a:ln w="9525" cap="flat">
              <a:noFill/>
              <a:prstDash val="solid"/>
              <a:miter/>
            </a:ln>
          </p:spPr>
          <p:txBody>
            <a:bodyPr rtlCol="0" anchor="ctr"/>
            <a:lstStyle/>
            <a:p>
              <a:endParaRPr lang="en-US"/>
            </a:p>
          </p:txBody>
        </p:sp>
        <p:sp>
          <p:nvSpPr>
            <p:cNvPr id="196" name="Freeform 390">
              <a:extLst>
                <a:ext uri="{FF2B5EF4-FFF2-40B4-BE49-F238E27FC236}">
                  <a16:creationId xmlns:a16="http://schemas.microsoft.com/office/drawing/2014/main" id="{D16F9FDF-A7C7-4664-8BEC-4AB04AB6CA50}"/>
                </a:ext>
              </a:extLst>
            </p:cNvPr>
            <p:cNvSpPr/>
            <p:nvPr/>
          </p:nvSpPr>
          <p:spPr>
            <a:xfrm>
              <a:off x="4158615" y="5414010"/>
              <a:ext cx="4762" cy="1904"/>
            </a:xfrm>
            <a:custGeom>
              <a:avLst/>
              <a:gdLst>
                <a:gd name="connsiteX0" fmla="*/ 0 w 4762"/>
                <a:gd name="connsiteY0" fmla="*/ 1905 h 1904"/>
                <a:gd name="connsiteX1" fmla="*/ 4763 w 4762"/>
                <a:gd name="connsiteY1" fmla="*/ 0 h 1904"/>
                <a:gd name="connsiteX2" fmla="*/ 0 w 4762"/>
                <a:gd name="connsiteY2" fmla="*/ 1905 h 1904"/>
              </a:gdLst>
              <a:ahLst/>
              <a:cxnLst>
                <a:cxn ang="0">
                  <a:pos x="connsiteX0" y="connsiteY0"/>
                </a:cxn>
                <a:cxn ang="0">
                  <a:pos x="connsiteX1" y="connsiteY1"/>
                </a:cxn>
                <a:cxn ang="0">
                  <a:pos x="connsiteX2" y="connsiteY2"/>
                </a:cxn>
              </a:cxnLst>
              <a:rect l="l" t="t" r="r" b="b"/>
              <a:pathLst>
                <a:path w="4762" h="1904">
                  <a:moveTo>
                    <a:pt x="0" y="1905"/>
                  </a:moveTo>
                  <a:cubicBezTo>
                    <a:pt x="1905" y="952"/>
                    <a:pt x="2857" y="952"/>
                    <a:pt x="4763" y="0"/>
                  </a:cubicBezTo>
                  <a:cubicBezTo>
                    <a:pt x="2857" y="952"/>
                    <a:pt x="952" y="952"/>
                    <a:pt x="0" y="1905"/>
                  </a:cubicBezTo>
                  <a:close/>
                </a:path>
              </a:pathLst>
            </a:custGeom>
            <a:solidFill>
              <a:srgbClr val="FFFFFF">
                <a:alpha val="48000"/>
              </a:srgbClr>
            </a:solidFill>
            <a:ln w="9525" cap="flat">
              <a:noFill/>
              <a:prstDash val="solid"/>
              <a:miter/>
            </a:ln>
          </p:spPr>
          <p:txBody>
            <a:bodyPr rtlCol="0" anchor="ctr"/>
            <a:lstStyle/>
            <a:p>
              <a:endParaRPr lang="en-US"/>
            </a:p>
          </p:txBody>
        </p:sp>
        <p:sp>
          <p:nvSpPr>
            <p:cNvPr id="197" name="Freeform 391">
              <a:extLst>
                <a:ext uri="{FF2B5EF4-FFF2-40B4-BE49-F238E27FC236}">
                  <a16:creationId xmlns:a16="http://schemas.microsoft.com/office/drawing/2014/main" id="{F0E54310-CC7E-6F5C-8EDB-0AA9FE21F537}"/>
                </a:ext>
              </a:extLst>
            </p:cNvPr>
            <p:cNvSpPr/>
            <p:nvPr/>
          </p:nvSpPr>
          <p:spPr>
            <a:xfrm>
              <a:off x="4409122" y="5438775"/>
              <a:ext cx="9525" cy="5714"/>
            </a:xfrm>
            <a:custGeom>
              <a:avLst/>
              <a:gdLst>
                <a:gd name="connsiteX0" fmla="*/ 0 w 9525"/>
                <a:gd name="connsiteY0" fmla="*/ 0 h 5714"/>
                <a:gd name="connsiteX1" fmla="*/ 9525 w 9525"/>
                <a:gd name="connsiteY1" fmla="*/ 5715 h 5714"/>
                <a:gd name="connsiteX2" fmla="*/ 0 w 9525"/>
                <a:gd name="connsiteY2" fmla="*/ 0 h 5714"/>
              </a:gdLst>
              <a:ahLst/>
              <a:cxnLst>
                <a:cxn ang="0">
                  <a:pos x="connsiteX0" y="connsiteY0"/>
                </a:cxn>
                <a:cxn ang="0">
                  <a:pos x="connsiteX1" y="connsiteY1"/>
                </a:cxn>
                <a:cxn ang="0">
                  <a:pos x="connsiteX2" y="connsiteY2"/>
                </a:cxn>
              </a:cxnLst>
              <a:rect l="l" t="t" r="r" b="b"/>
              <a:pathLst>
                <a:path w="9525" h="5714">
                  <a:moveTo>
                    <a:pt x="0" y="0"/>
                  </a:moveTo>
                  <a:cubicBezTo>
                    <a:pt x="2858" y="1905"/>
                    <a:pt x="6668" y="3810"/>
                    <a:pt x="9525" y="5715"/>
                  </a:cubicBezTo>
                  <a:cubicBezTo>
                    <a:pt x="5715" y="2857"/>
                    <a:pt x="1905" y="952"/>
                    <a:pt x="0" y="0"/>
                  </a:cubicBezTo>
                  <a:close/>
                </a:path>
              </a:pathLst>
            </a:custGeom>
            <a:solidFill>
              <a:srgbClr val="000000"/>
            </a:solidFill>
            <a:ln w="9525" cap="flat">
              <a:noFill/>
              <a:prstDash val="solid"/>
              <a:miter/>
            </a:ln>
          </p:spPr>
          <p:txBody>
            <a:bodyPr rtlCol="0" anchor="ctr"/>
            <a:lstStyle/>
            <a:p>
              <a:endParaRPr lang="en-US"/>
            </a:p>
          </p:txBody>
        </p:sp>
        <p:sp>
          <p:nvSpPr>
            <p:cNvPr id="198" name="Freeform 392">
              <a:extLst>
                <a:ext uri="{FF2B5EF4-FFF2-40B4-BE49-F238E27FC236}">
                  <a16:creationId xmlns:a16="http://schemas.microsoft.com/office/drawing/2014/main" id="{A4569C1D-02AB-5DB8-6A52-AB7EF3C18E95}"/>
                </a:ext>
              </a:extLst>
            </p:cNvPr>
            <p:cNvSpPr/>
            <p:nvPr/>
          </p:nvSpPr>
          <p:spPr>
            <a:xfrm>
              <a:off x="4409122" y="5438775"/>
              <a:ext cx="9525" cy="5714"/>
            </a:xfrm>
            <a:custGeom>
              <a:avLst/>
              <a:gdLst>
                <a:gd name="connsiteX0" fmla="*/ 0 w 9525"/>
                <a:gd name="connsiteY0" fmla="*/ 0 h 5714"/>
                <a:gd name="connsiteX1" fmla="*/ 9525 w 9525"/>
                <a:gd name="connsiteY1" fmla="*/ 5715 h 5714"/>
                <a:gd name="connsiteX2" fmla="*/ 0 w 9525"/>
                <a:gd name="connsiteY2" fmla="*/ 0 h 5714"/>
              </a:gdLst>
              <a:ahLst/>
              <a:cxnLst>
                <a:cxn ang="0">
                  <a:pos x="connsiteX0" y="connsiteY0"/>
                </a:cxn>
                <a:cxn ang="0">
                  <a:pos x="connsiteX1" y="connsiteY1"/>
                </a:cxn>
                <a:cxn ang="0">
                  <a:pos x="connsiteX2" y="connsiteY2"/>
                </a:cxn>
              </a:cxnLst>
              <a:rect l="l" t="t" r="r" b="b"/>
              <a:pathLst>
                <a:path w="9525" h="5714">
                  <a:moveTo>
                    <a:pt x="0" y="0"/>
                  </a:moveTo>
                  <a:cubicBezTo>
                    <a:pt x="2858" y="1905"/>
                    <a:pt x="6668" y="3810"/>
                    <a:pt x="9525" y="5715"/>
                  </a:cubicBezTo>
                  <a:cubicBezTo>
                    <a:pt x="5715" y="2857"/>
                    <a:pt x="1905" y="952"/>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199" name="Freeform 393">
              <a:extLst>
                <a:ext uri="{FF2B5EF4-FFF2-40B4-BE49-F238E27FC236}">
                  <a16:creationId xmlns:a16="http://schemas.microsoft.com/office/drawing/2014/main" id="{3E38F249-2893-5CF9-53DC-CB42A06ED872}"/>
                </a:ext>
              </a:extLst>
            </p:cNvPr>
            <p:cNvSpPr/>
            <p:nvPr/>
          </p:nvSpPr>
          <p:spPr>
            <a:xfrm>
              <a:off x="4211002" y="5400675"/>
              <a:ext cx="2857" cy="952"/>
            </a:xfrm>
            <a:custGeom>
              <a:avLst/>
              <a:gdLst>
                <a:gd name="connsiteX0" fmla="*/ 0 w 2857"/>
                <a:gd name="connsiteY0" fmla="*/ 952 h 952"/>
                <a:gd name="connsiteX1" fmla="*/ 2857 w 2857"/>
                <a:gd name="connsiteY1" fmla="*/ 0 h 952"/>
                <a:gd name="connsiteX2" fmla="*/ 0 w 2857"/>
                <a:gd name="connsiteY2" fmla="*/ 952 h 952"/>
              </a:gdLst>
              <a:ahLst/>
              <a:cxnLst>
                <a:cxn ang="0">
                  <a:pos x="connsiteX0" y="connsiteY0"/>
                </a:cxn>
                <a:cxn ang="0">
                  <a:pos x="connsiteX1" y="connsiteY1"/>
                </a:cxn>
                <a:cxn ang="0">
                  <a:pos x="connsiteX2" y="connsiteY2"/>
                </a:cxn>
              </a:cxnLst>
              <a:rect l="l" t="t" r="r" b="b"/>
              <a:pathLst>
                <a:path w="2857" h="952">
                  <a:moveTo>
                    <a:pt x="0" y="952"/>
                  </a:moveTo>
                  <a:cubicBezTo>
                    <a:pt x="952" y="952"/>
                    <a:pt x="1905" y="952"/>
                    <a:pt x="2857" y="0"/>
                  </a:cubicBezTo>
                  <a:cubicBezTo>
                    <a:pt x="1905" y="0"/>
                    <a:pt x="952" y="0"/>
                    <a:pt x="0" y="952"/>
                  </a:cubicBezTo>
                  <a:close/>
                </a:path>
              </a:pathLst>
            </a:custGeom>
            <a:solidFill>
              <a:srgbClr val="000000"/>
            </a:solidFill>
            <a:ln w="9525" cap="flat">
              <a:noFill/>
              <a:prstDash val="solid"/>
              <a:miter/>
            </a:ln>
          </p:spPr>
          <p:txBody>
            <a:bodyPr rtlCol="0" anchor="ctr"/>
            <a:lstStyle/>
            <a:p>
              <a:endParaRPr lang="en-US"/>
            </a:p>
          </p:txBody>
        </p:sp>
        <p:sp>
          <p:nvSpPr>
            <p:cNvPr id="200" name="Freeform 394">
              <a:extLst>
                <a:ext uri="{FF2B5EF4-FFF2-40B4-BE49-F238E27FC236}">
                  <a16:creationId xmlns:a16="http://schemas.microsoft.com/office/drawing/2014/main" id="{D45DCB7F-CCF0-DA5A-24FF-F0F1035E8585}"/>
                </a:ext>
              </a:extLst>
            </p:cNvPr>
            <p:cNvSpPr/>
            <p:nvPr/>
          </p:nvSpPr>
          <p:spPr>
            <a:xfrm>
              <a:off x="4211002" y="5400675"/>
              <a:ext cx="2857" cy="952"/>
            </a:xfrm>
            <a:custGeom>
              <a:avLst/>
              <a:gdLst>
                <a:gd name="connsiteX0" fmla="*/ 0 w 2857"/>
                <a:gd name="connsiteY0" fmla="*/ 952 h 952"/>
                <a:gd name="connsiteX1" fmla="*/ 2857 w 2857"/>
                <a:gd name="connsiteY1" fmla="*/ 0 h 952"/>
                <a:gd name="connsiteX2" fmla="*/ 0 w 2857"/>
                <a:gd name="connsiteY2" fmla="*/ 952 h 952"/>
              </a:gdLst>
              <a:ahLst/>
              <a:cxnLst>
                <a:cxn ang="0">
                  <a:pos x="connsiteX0" y="connsiteY0"/>
                </a:cxn>
                <a:cxn ang="0">
                  <a:pos x="connsiteX1" y="connsiteY1"/>
                </a:cxn>
                <a:cxn ang="0">
                  <a:pos x="connsiteX2" y="connsiteY2"/>
                </a:cxn>
              </a:cxnLst>
              <a:rect l="l" t="t" r="r" b="b"/>
              <a:pathLst>
                <a:path w="2857" h="952">
                  <a:moveTo>
                    <a:pt x="0" y="952"/>
                  </a:moveTo>
                  <a:cubicBezTo>
                    <a:pt x="952" y="952"/>
                    <a:pt x="1905" y="952"/>
                    <a:pt x="2857" y="0"/>
                  </a:cubicBezTo>
                  <a:cubicBezTo>
                    <a:pt x="1905" y="0"/>
                    <a:pt x="952" y="0"/>
                    <a:pt x="0" y="952"/>
                  </a:cubicBezTo>
                  <a:close/>
                </a:path>
              </a:pathLst>
            </a:custGeom>
            <a:solidFill>
              <a:srgbClr val="FFFFFF">
                <a:alpha val="48000"/>
              </a:srgbClr>
            </a:solidFill>
            <a:ln w="9525" cap="flat">
              <a:noFill/>
              <a:prstDash val="solid"/>
              <a:miter/>
            </a:ln>
          </p:spPr>
          <p:txBody>
            <a:bodyPr rtlCol="0" anchor="ctr"/>
            <a:lstStyle/>
            <a:p>
              <a:endParaRPr lang="en-US"/>
            </a:p>
          </p:txBody>
        </p:sp>
        <p:sp>
          <p:nvSpPr>
            <p:cNvPr id="201" name="Freeform 395">
              <a:extLst>
                <a:ext uri="{FF2B5EF4-FFF2-40B4-BE49-F238E27FC236}">
                  <a16:creationId xmlns:a16="http://schemas.microsoft.com/office/drawing/2014/main" id="{4B8D6C3A-46B8-95DB-D0CB-3EB45B60A0AA}"/>
                </a:ext>
              </a:extLst>
            </p:cNvPr>
            <p:cNvSpPr/>
            <p:nvPr/>
          </p:nvSpPr>
          <p:spPr>
            <a:xfrm>
              <a:off x="4219575" y="5399722"/>
              <a:ext cx="2857" cy="9525"/>
            </a:xfrm>
            <a:custGeom>
              <a:avLst/>
              <a:gdLst>
                <a:gd name="connsiteX0" fmla="*/ 0 w 2857"/>
                <a:gd name="connsiteY0" fmla="*/ 0 h 9525"/>
                <a:gd name="connsiteX1" fmla="*/ 2858 w 2857"/>
                <a:gd name="connsiteY1" fmla="*/ 0 h 9525"/>
                <a:gd name="connsiteX2" fmla="*/ 0 w 2857"/>
                <a:gd name="connsiteY2" fmla="*/ 0 h 9525"/>
              </a:gdLst>
              <a:ahLst/>
              <a:cxnLst>
                <a:cxn ang="0">
                  <a:pos x="connsiteX0" y="connsiteY0"/>
                </a:cxn>
                <a:cxn ang="0">
                  <a:pos x="connsiteX1" y="connsiteY1"/>
                </a:cxn>
                <a:cxn ang="0">
                  <a:pos x="connsiteX2" y="connsiteY2"/>
                </a:cxn>
              </a:cxnLst>
              <a:rect l="l" t="t" r="r" b="b"/>
              <a:pathLst>
                <a:path w="2857" h="9525">
                  <a:moveTo>
                    <a:pt x="0" y="0"/>
                  </a:moveTo>
                  <a:cubicBezTo>
                    <a:pt x="953" y="0"/>
                    <a:pt x="1905" y="0"/>
                    <a:pt x="2858" y="0"/>
                  </a:cubicBezTo>
                  <a:cubicBezTo>
                    <a:pt x="1905" y="0"/>
                    <a:pt x="953" y="0"/>
                    <a:pt x="0" y="0"/>
                  </a:cubicBezTo>
                  <a:close/>
                </a:path>
              </a:pathLst>
            </a:custGeom>
            <a:solidFill>
              <a:srgbClr val="000000"/>
            </a:solidFill>
            <a:ln w="9525" cap="flat">
              <a:noFill/>
              <a:prstDash val="solid"/>
              <a:miter/>
            </a:ln>
          </p:spPr>
          <p:txBody>
            <a:bodyPr rtlCol="0" anchor="ctr"/>
            <a:lstStyle/>
            <a:p>
              <a:endParaRPr lang="en-US"/>
            </a:p>
          </p:txBody>
        </p:sp>
        <p:sp>
          <p:nvSpPr>
            <p:cNvPr id="202" name="Freeform 396">
              <a:extLst>
                <a:ext uri="{FF2B5EF4-FFF2-40B4-BE49-F238E27FC236}">
                  <a16:creationId xmlns:a16="http://schemas.microsoft.com/office/drawing/2014/main" id="{78876265-50FA-E1DC-77B1-001C344CDFF6}"/>
                </a:ext>
              </a:extLst>
            </p:cNvPr>
            <p:cNvSpPr/>
            <p:nvPr/>
          </p:nvSpPr>
          <p:spPr>
            <a:xfrm>
              <a:off x="4219575" y="5399722"/>
              <a:ext cx="2857" cy="9525"/>
            </a:xfrm>
            <a:custGeom>
              <a:avLst/>
              <a:gdLst>
                <a:gd name="connsiteX0" fmla="*/ 0 w 2857"/>
                <a:gd name="connsiteY0" fmla="*/ 0 h 9525"/>
                <a:gd name="connsiteX1" fmla="*/ 2858 w 2857"/>
                <a:gd name="connsiteY1" fmla="*/ 0 h 9525"/>
                <a:gd name="connsiteX2" fmla="*/ 0 w 2857"/>
                <a:gd name="connsiteY2" fmla="*/ 0 h 9525"/>
              </a:gdLst>
              <a:ahLst/>
              <a:cxnLst>
                <a:cxn ang="0">
                  <a:pos x="connsiteX0" y="connsiteY0"/>
                </a:cxn>
                <a:cxn ang="0">
                  <a:pos x="connsiteX1" y="connsiteY1"/>
                </a:cxn>
                <a:cxn ang="0">
                  <a:pos x="connsiteX2" y="connsiteY2"/>
                </a:cxn>
              </a:cxnLst>
              <a:rect l="l" t="t" r="r" b="b"/>
              <a:pathLst>
                <a:path w="2857" h="9525">
                  <a:moveTo>
                    <a:pt x="0" y="0"/>
                  </a:moveTo>
                  <a:cubicBezTo>
                    <a:pt x="953" y="0"/>
                    <a:pt x="1905" y="0"/>
                    <a:pt x="2858" y="0"/>
                  </a:cubicBezTo>
                  <a:cubicBezTo>
                    <a:pt x="1905" y="0"/>
                    <a:pt x="953"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03" name="Freeform 397">
              <a:extLst>
                <a:ext uri="{FF2B5EF4-FFF2-40B4-BE49-F238E27FC236}">
                  <a16:creationId xmlns:a16="http://schemas.microsoft.com/office/drawing/2014/main" id="{8ACA1F1A-A122-EDF2-4044-D9EA4A47E568}"/>
                </a:ext>
              </a:extLst>
            </p:cNvPr>
            <p:cNvSpPr/>
            <p:nvPr/>
          </p:nvSpPr>
          <p:spPr>
            <a:xfrm>
              <a:off x="4346495" y="5905500"/>
              <a:ext cx="714" cy="9525"/>
            </a:xfrm>
            <a:custGeom>
              <a:avLst/>
              <a:gdLst>
                <a:gd name="connsiteX0" fmla="*/ 714 w 714"/>
                <a:gd name="connsiteY0" fmla="*/ 0 h 9525"/>
                <a:gd name="connsiteX1" fmla="*/ 714 w 714"/>
                <a:gd name="connsiteY1" fmla="*/ 0 h 9525"/>
                <a:gd name="connsiteX2" fmla="*/ 714 w 714"/>
                <a:gd name="connsiteY2" fmla="*/ 0 h 9525"/>
              </a:gdLst>
              <a:ahLst/>
              <a:cxnLst>
                <a:cxn ang="0">
                  <a:pos x="connsiteX0" y="connsiteY0"/>
                </a:cxn>
                <a:cxn ang="0">
                  <a:pos x="connsiteX1" y="connsiteY1"/>
                </a:cxn>
                <a:cxn ang="0">
                  <a:pos x="connsiteX2" y="connsiteY2"/>
                </a:cxn>
              </a:cxnLst>
              <a:rect l="l" t="t" r="r" b="b"/>
              <a:pathLst>
                <a:path w="714" h="9525">
                  <a:moveTo>
                    <a:pt x="714" y="0"/>
                  </a:moveTo>
                  <a:cubicBezTo>
                    <a:pt x="-238" y="0"/>
                    <a:pt x="-238" y="0"/>
                    <a:pt x="714" y="0"/>
                  </a:cubicBezTo>
                  <a:cubicBezTo>
                    <a:pt x="-238" y="0"/>
                    <a:pt x="-238" y="0"/>
                    <a:pt x="714" y="0"/>
                  </a:cubicBezTo>
                  <a:close/>
                </a:path>
              </a:pathLst>
            </a:custGeom>
            <a:solidFill>
              <a:srgbClr val="000000"/>
            </a:solidFill>
            <a:ln w="9525" cap="flat">
              <a:noFill/>
              <a:prstDash val="solid"/>
              <a:miter/>
            </a:ln>
          </p:spPr>
          <p:txBody>
            <a:bodyPr rtlCol="0" anchor="ctr"/>
            <a:lstStyle/>
            <a:p>
              <a:endParaRPr lang="en-US"/>
            </a:p>
          </p:txBody>
        </p:sp>
        <p:sp>
          <p:nvSpPr>
            <p:cNvPr id="204" name="Freeform 398">
              <a:extLst>
                <a:ext uri="{FF2B5EF4-FFF2-40B4-BE49-F238E27FC236}">
                  <a16:creationId xmlns:a16="http://schemas.microsoft.com/office/drawing/2014/main" id="{8AF0A5D0-248E-EF34-39E1-275388AECDEB}"/>
                </a:ext>
              </a:extLst>
            </p:cNvPr>
            <p:cNvSpPr/>
            <p:nvPr/>
          </p:nvSpPr>
          <p:spPr>
            <a:xfrm>
              <a:off x="4346495" y="5905500"/>
              <a:ext cx="714" cy="9525"/>
            </a:xfrm>
            <a:custGeom>
              <a:avLst/>
              <a:gdLst>
                <a:gd name="connsiteX0" fmla="*/ 714 w 714"/>
                <a:gd name="connsiteY0" fmla="*/ 0 h 9525"/>
                <a:gd name="connsiteX1" fmla="*/ 714 w 714"/>
                <a:gd name="connsiteY1" fmla="*/ 0 h 9525"/>
                <a:gd name="connsiteX2" fmla="*/ 714 w 714"/>
                <a:gd name="connsiteY2" fmla="*/ 0 h 9525"/>
              </a:gdLst>
              <a:ahLst/>
              <a:cxnLst>
                <a:cxn ang="0">
                  <a:pos x="connsiteX0" y="connsiteY0"/>
                </a:cxn>
                <a:cxn ang="0">
                  <a:pos x="connsiteX1" y="connsiteY1"/>
                </a:cxn>
                <a:cxn ang="0">
                  <a:pos x="connsiteX2" y="connsiteY2"/>
                </a:cxn>
              </a:cxnLst>
              <a:rect l="l" t="t" r="r" b="b"/>
              <a:pathLst>
                <a:path w="714" h="9525">
                  <a:moveTo>
                    <a:pt x="714" y="0"/>
                  </a:moveTo>
                  <a:cubicBezTo>
                    <a:pt x="-238" y="0"/>
                    <a:pt x="-238" y="0"/>
                    <a:pt x="714" y="0"/>
                  </a:cubicBezTo>
                  <a:cubicBezTo>
                    <a:pt x="-238" y="0"/>
                    <a:pt x="-238" y="0"/>
                    <a:pt x="714"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05" name="Freeform 399">
              <a:extLst>
                <a:ext uri="{FF2B5EF4-FFF2-40B4-BE49-F238E27FC236}">
                  <a16:creationId xmlns:a16="http://schemas.microsoft.com/office/drawing/2014/main" id="{D30D2233-07BB-D9A5-2C68-D5EB8468E4A1}"/>
                </a:ext>
              </a:extLst>
            </p:cNvPr>
            <p:cNvSpPr/>
            <p:nvPr/>
          </p:nvSpPr>
          <p:spPr>
            <a:xfrm>
              <a:off x="4227195" y="5398769"/>
              <a:ext cx="2857" cy="9525"/>
            </a:xfrm>
            <a:custGeom>
              <a:avLst/>
              <a:gdLst>
                <a:gd name="connsiteX0" fmla="*/ 0 w 2857"/>
                <a:gd name="connsiteY0" fmla="*/ 0 h 9525"/>
                <a:gd name="connsiteX1" fmla="*/ 2858 w 2857"/>
                <a:gd name="connsiteY1" fmla="*/ 0 h 9525"/>
                <a:gd name="connsiteX2" fmla="*/ 0 w 2857"/>
                <a:gd name="connsiteY2" fmla="*/ 0 h 9525"/>
              </a:gdLst>
              <a:ahLst/>
              <a:cxnLst>
                <a:cxn ang="0">
                  <a:pos x="connsiteX0" y="connsiteY0"/>
                </a:cxn>
                <a:cxn ang="0">
                  <a:pos x="connsiteX1" y="connsiteY1"/>
                </a:cxn>
                <a:cxn ang="0">
                  <a:pos x="connsiteX2" y="connsiteY2"/>
                </a:cxn>
              </a:cxnLst>
              <a:rect l="l" t="t" r="r" b="b"/>
              <a:pathLst>
                <a:path w="2857" h="9525">
                  <a:moveTo>
                    <a:pt x="0" y="0"/>
                  </a:moveTo>
                  <a:cubicBezTo>
                    <a:pt x="952" y="0"/>
                    <a:pt x="1905" y="0"/>
                    <a:pt x="2858" y="0"/>
                  </a:cubicBezTo>
                  <a:cubicBezTo>
                    <a:pt x="1905" y="0"/>
                    <a:pt x="952" y="0"/>
                    <a:pt x="0" y="0"/>
                  </a:cubicBezTo>
                  <a:close/>
                </a:path>
              </a:pathLst>
            </a:custGeom>
            <a:solidFill>
              <a:srgbClr val="000000"/>
            </a:solidFill>
            <a:ln w="9525" cap="flat">
              <a:noFill/>
              <a:prstDash val="solid"/>
              <a:miter/>
            </a:ln>
          </p:spPr>
          <p:txBody>
            <a:bodyPr rtlCol="0" anchor="ctr"/>
            <a:lstStyle/>
            <a:p>
              <a:endParaRPr lang="en-US"/>
            </a:p>
          </p:txBody>
        </p:sp>
        <p:sp>
          <p:nvSpPr>
            <p:cNvPr id="206" name="Freeform 400">
              <a:extLst>
                <a:ext uri="{FF2B5EF4-FFF2-40B4-BE49-F238E27FC236}">
                  <a16:creationId xmlns:a16="http://schemas.microsoft.com/office/drawing/2014/main" id="{02617B03-01A9-C9E8-E9B0-450D67F79613}"/>
                </a:ext>
              </a:extLst>
            </p:cNvPr>
            <p:cNvSpPr/>
            <p:nvPr/>
          </p:nvSpPr>
          <p:spPr>
            <a:xfrm>
              <a:off x="4227195" y="5398769"/>
              <a:ext cx="2857" cy="9525"/>
            </a:xfrm>
            <a:custGeom>
              <a:avLst/>
              <a:gdLst>
                <a:gd name="connsiteX0" fmla="*/ 0 w 2857"/>
                <a:gd name="connsiteY0" fmla="*/ 0 h 9525"/>
                <a:gd name="connsiteX1" fmla="*/ 2858 w 2857"/>
                <a:gd name="connsiteY1" fmla="*/ 0 h 9525"/>
                <a:gd name="connsiteX2" fmla="*/ 0 w 2857"/>
                <a:gd name="connsiteY2" fmla="*/ 0 h 9525"/>
              </a:gdLst>
              <a:ahLst/>
              <a:cxnLst>
                <a:cxn ang="0">
                  <a:pos x="connsiteX0" y="connsiteY0"/>
                </a:cxn>
                <a:cxn ang="0">
                  <a:pos x="connsiteX1" y="connsiteY1"/>
                </a:cxn>
                <a:cxn ang="0">
                  <a:pos x="connsiteX2" y="connsiteY2"/>
                </a:cxn>
              </a:cxnLst>
              <a:rect l="l" t="t" r="r" b="b"/>
              <a:pathLst>
                <a:path w="2857" h="9525">
                  <a:moveTo>
                    <a:pt x="0" y="0"/>
                  </a:moveTo>
                  <a:cubicBezTo>
                    <a:pt x="952" y="0"/>
                    <a:pt x="1905" y="0"/>
                    <a:pt x="2858" y="0"/>
                  </a:cubicBezTo>
                  <a:cubicBezTo>
                    <a:pt x="1905" y="0"/>
                    <a:pt x="952"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07" name="Freeform 401">
              <a:extLst>
                <a:ext uri="{FF2B5EF4-FFF2-40B4-BE49-F238E27FC236}">
                  <a16:creationId xmlns:a16="http://schemas.microsoft.com/office/drawing/2014/main" id="{8E0EA49B-D153-AA6F-1608-B327FEB426CA}"/>
                </a:ext>
              </a:extLst>
            </p:cNvPr>
            <p:cNvSpPr/>
            <p:nvPr/>
          </p:nvSpPr>
          <p:spPr>
            <a:xfrm>
              <a:off x="4188142" y="5405437"/>
              <a:ext cx="3810" cy="952"/>
            </a:xfrm>
            <a:custGeom>
              <a:avLst/>
              <a:gdLst>
                <a:gd name="connsiteX0" fmla="*/ 0 w 3810"/>
                <a:gd name="connsiteY0" fmla="*/ 952 h 952"/>
                <a:gd name="connsiteX1" fmla="*/ 3810 w 3810"/>
                <a:gd name="connsiteY1" fmla="*/ 0 h 952"/>
                <a:gd name="connsiteX2" fmla="*/ 0 w 3810"/>
                <a:gd name="connsiteY2" fmla="*/ 952 h 952"/>
              </a:gdLst>
              <a:ahLst/>
              <a:cxnLst>
                <a:cxn ang="0">
                  <a:pos x="connsiteX0" y="connsiteY0"/>
                </a:cxn>
                <a:cxn ang="0">
                  <a:pos x="connsiteX1" y="connsiteY1"/>
                </a:cxn>
                <a:cxn ang="0">
                  <a:pos x="connsiteX2" y="connsiteY2"/>
                </a:cxn>
              </a:cxnLst>
              <a:rect l="l" t="t" r="r" b="b"/>
              <a:pathLst>
                <a:path w="3810" h="952">
                  <a:moveTo>
                    <a:pt x="0" y="952"/>
                  </a:moveTo>
                  <a:cubicBezTo>
                    <a:pt x="953" y="952"/>
                    <a:pt x="1905" y="0"/>
                    <a:pt x="3810" y="0"/>
                  </a:cubicBezTo>
                  <a:cubicBezTo>
                    <a:pt x="1905" y="0"/>
                    <a:pt x="953" y="952"/>
                    <a:pt x="0" y="952"/>
                  </a:cubicBezTo>
                  <a:close/>
                </a:path>
              </a:pathLst>
            </a:custGeom>
            <a:solidFill>
              <a:srgbClr val="000000"/>
            </a:solidFill>
            <a:ln w="9525" cap="flat">
              <a:noFill/>
              <a:prstDash val="solid"/>
              <a:miter/>
            </a:ln>
          </p:spPr>
          <p:txBody>
            <a:bodyPr rtlCol="0" anchor="ctr"/>
            <a:lstStyle/>
            <a:p>
              <a:endParaRPr lang="en-US"/>
            </a:p>
          </p:txBody>
        </p:sp>
        <p:sp>
          <p:nvSpPr>
            <p:cNvPr id="208" name="Freeform 402">
              <a:extLst>
                <a:ext uri="{FF2B5EF4-FFF2-40B4-BE49-F238E27FC236}">
                  <a16:creationId xmlns:a16="http://schemas.microsoft.com/office/drawing/2014/main" id="{A6DAA5D1-1A21-9833-3303-68CF3CA94045}"/>
                </a:ext>
              </a:extLst>
            </p:cNvPr>
            <p:cNvSpPr/>
            <p:nvPr/>
          </p:nvSpPr>
          <p:spPr>
            <a:xfrm>
              <a:off x="4188142" y="5405437"/>
              <a:ext cx="3810" cy="952"/>
            </a:xfrm>
            <a:custGeom>
              <a:avLst/>
              <a:gdLst>
                <a:gd name="connsiteX0" fmla="*/ 0 w 3810"/>
                <a:gd name="connsiteY0" fmla="*/ 952 h 952"/>
                <a:gd name="connsiteX1" fmla="*/ 3810 w 3810"/>
                <a:gd name="connsiteY1" fmla="*/ 0 h 952"/>
                <a:gd name="connsiteX2" fmla="*/ 0 w 3810"/>
                <a:gd name="connsiteY2" fmla="*/ 952 h 952"/>
              </a:gdLst>
              <a:ahLst/>
              <a:cxnLst>
                <a:cxn ang="0">
                  <a:pos x="connsiteX0" y="connsiteY0"/>
                </a:cxn>
                <a:cxn ang="0">
                  <a:pos x="connsiteX1" y="connsiteY1"/>
                </a:cxn>
                <a:cxn ang="0">
                  <a:pos x="connsiteX2" y="connsiteY2"/>
                </a:cxn>
              </a:cxnLst>
              <a:rect l="l" t="t" r="r" b="b"/>
              <a:pathLst>
                <a:path w="3810" h="952">
                  <a:moveTo>
                    <a:pt x="0" y="952"/>
                  </a:moveTo>
                  <a:cubicBezTo>
                    <a:pt x="953" y="952"/>
                    <a:pt x="1905" y="0"/>
                    <a:pt x="3810" y="0"/>
                  </a:cubicBezTo>
                  <a:cubicBezTo>
                    <a:pt x="1905" y="0"/>
                    <a:pt x="953" y="952"/>
                    <a:pt x="0" y="952"/>
                  </a:cubicBezTo>
                  <a:close/>
                </a:path>
              </a:pathLst>
            </a:custGeom>
            <a:solidFill>
              <a:srgbClr val="FFFFFF">
                <a:alpha val="48000"/>
              </a:srgbClr>
            </a:solidFill>
            <a:ln w="9525" cap="flat">
              <a:noFill/>
              <a:prstDash val="solid"/>
              <a:miter/>
            </a:ln>
          </p:spPr>
          <p:txBody>
            <a:bodyPr rtlCol="0" anchor="ctr"/>
            <a:lstStyle/>
            <a:p>
              <a:endParaRPr lang="en-US"/>
            </a:p>
          </p:txBody>
        </p:sp>
        <p:sp>
          <p:nvSpPr>
            <p:cNvPr id="209" name="Freeform 403">
              <a:extLst>
                <a:ext uri="{FF2B5EF4-FFF2-40B4-BE49-F238E27FC236}">
                  <a16:creationId xmlns:a16="http://schemas.microsoft.com/office/drawing/2014/main" id="{2671BD94-6F5A-3492-F94B-86D7164643D6}"/>
                </a:ext>
              </a:extLst>
            </p:cNvPr>
            <p:cNvSpPr/>
            <p:nvPr/>
          </p:nvSpPr>
          <p:spPr>
            <a:xfrm>
              <a:off x="4337923" y="5908357"/>
              <a:ext cx="714" cy="9525"/>
            </a:xfrm>
            <a:custGeom>
              <a:avLst/>
              <a:gdLst>
                <a:gd name="connsiteX0" fmla="*/ 714 w 714"/>
                <a:gd name="connsiteY0" fmla="*/ 0 h 9525"/>
                <a:gd name="connsiteX1" fmla="*/ 714 w 714"/>
                <a:gd name="connsiteY1" fmla="*/ 0 h 9525"/>
                <a:gd name="connsiteX2" fmla="*/ 714 w 714"/>
                <a:gd name="connsiteY2" fmla="*/ 0 h 9525"/>
              </a:gdLst>
              <a:ahLst/>
              <a:cxnLst>
                <a:cxn ang="0">
                  <a:pos x="connsiteX0" y="connsiteY0"/>
                </a:cxn>
                <a:cxn ang="0">
                  <a:pos x="connsiteX1" y="connsiteY1"/>
                </a:cxn>
                <a:cxn ang="0">
                  <a:pos x="connsiteX2" y="connsiteY2"/>
                </a:cxn>
              </a:cxnLst>
              <a:rect l="l" t="t" r="r" b="b"/>
              <a:pathLst>
                <a:path w="714" h="9525">
                  <a:moveTo>
                    <a:pt x="714" y="0"/>
                  </a:moveTo>
                  <a:cubicBezTo>
                    <a:pt x="-238" y="0"/>
                    <a:pt x="-238" y="0"/>
                    <a:pt x="714" y="0"/>
                  </a:cubicBezTo>
                  <a:cubicBezTo>
                    <a:pt x="-238" y="0"/>
                    <a:pt x="-238" y="0"/>
                    <a:pt x="714" y="0"/>
                  </a:cubicBezTo>
                  <a:close/>
                </a:path>
              </a:pathLst>
            </a:custGeom>
            <a:solidFill>
              <a:srgbClr val="000000"/>
            </a:solidFill>
            <a:ln w="9525" cap="flat">
              <a:noFill/>
              <a:prstDash val="solid"/>
              <a:miter/>
            </a:ln>
          </p:spPr>
          <p:txBody>
            <a:bodyPr rtlCol="0" anchor="ctr"/>
            <a:lstStyle/>
            <a:p>
              <a:endParaRPr lang="en-US"/>
            </a:p>
          </p:txBody>
        </p:sp>
        <p:sp>
          <p:nvSpPr>
            <p:cNvPr id="210" name="Freeform 404">
              <a:extLst>
                <a:ext uri="{FF2B5EF4-FFF2-40B4-BE49-F238E27FC236}">
                  <a16:creationId xmlns:a16="http://schemas.microsoft.com/office/drawing/2014/main" id="{B2975773-3A63-28E2-91A4-597748C55E73}"/>
                </a:ext>
              </a:extLst>
            </p:cNvPr>
            <p:cNvSpPr/>
            <p:nvPr/>
          </p:nvSpPr>
          <p:spPr>
            <a:xfrm>
              <a:off x="4337923" y="5908357"/>
              <a:ext cx="714" cy="9525"/>
            </a:xfrm>
            <a:custGeom>
              <a:avLst/>
              <a:gdLst>
                <a:gd name="connsiteX0" fmla="*/ 714 w 714"/>
                <a:gd name="connsiteY0" fmla="*/ 0 h 9525"/>
                <a:gd name="connsiteX1" fmla="*/ 714 w 714"/>
                <a:gd name="connsiteY1" fmla="*/ 0 h 9525"/>
                <a:gd name="connsiteX2" fmla="*/ 714 w 714"/>
                <a:gd name="connsiteY2" fmla="*/ 0 h 9525"/>
              </a:gdLst>
              <a:ahLst/>
              <a:cxnLst>
                <a:cxn ang="0">
                  <a:pos x="connsiteX0" y="connsiteY0"/>
                </a:cxn>
                <a:cxn ang="0">
                  <a:pos x="connsiteX1" y="connsiteY1"/>
                </a:cxn>
                <a:cxn ang="0">
                  <a:pos x="connsiteX2" y="connsiteY2"/>
                </a:cxn>
              </a:cxnLst>
              <a:rect l="l" t="t" r="r" b="b"/>
              <a:pathLst>
                <a:path w="714" h="9525">
                  <a:moveTo>
                    <a:pt x="714" y="0"/>
                  </a:moveTo>
                  <a:cubicBezTo>
                    <a:pt x="-238" y="0"/>
                    <a:pt x="-238" y="0"/>
                    <a:pt x="714" y="0"/>
                  </a:cubicBezTo>
                  <a:cubicBezTo>
                    <a:pt x="-238" y="0"/>
                    <a:pt x="-238" y="0"/>
                    <a:pt x="714"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11" name="Freeform 405">
              <a:extLst>
                <a:ext uri="{FF2B5EF4-FFF2-40B4-BE49-F238E27FC236}">
                  <a16:creationId xmlns:a16="http://schemas.microsoft.com/office/drawing/2014/main" id="{8A18C2E4-5582-C28E-EB91-CCDB49637EA1}"/>
                </a:ext>
              </a:extLst>
            </p:cNvPr>
            <p:cNvSpPr/>
            <p:nvPr/>
          </p:nvSpPr>
          <p:spPr>
            <a:xfrm>
              <a:off x="4333875" y="5909310"/>
              <a:ext cx="1904" cy="9525"/>
            </a:xfrm>
            <a:custGeom>
              <a:avLst/>
              <a:gdLst>
                <a:gd name="connsiteX0" fmla="*/ 1905 w 1904"/>
                <a:gd name="connsiteY0" fmla="*/ 0 h 9525"/>
                <a:gd name="connsiteX1" fmla="*/ 0 w 1904"/>
                <a:gd name="connsiteY1" fmla="*/ 0 h 9525"/>
                <a:gd name="connsiteX2" fmla="*/ 1905 w 1904"/>
                <a:gd name="connsiteY2" fmla="*/ 0 h 9525"/>
              </a:gdLst>
              <a:ahLst/>
              <a:cxnLst>
                <a:cxn ang="0">
                  <a:pos x="connsiteX0" y="connsiteY0"/>
                </a:cxn>
                <a:cxn ang="0">
                  <a:pos x="connsiteX1" y="connsiteY1"/>
                </a:cxn>
                <a:cxn ang="0">
                  <a:pos x="connsiteX2" y="connsiteY2"/>
                </a:cxn>
              </a:cxnLst>
              <a:rect l="l" t="t" r="r" b="b"/>
              <a:pathLst>
                <a:path w="1904" h="9525">
                  <a:moveTo>
                    <a:pt x="1905" y="0"/>
                  </a:moveTo>
                  <a:cubicBezTo>
                    <a:pt x="953" y="0"/>
                    <a:pt x="953" y="0"/>
                    <a:pt x="0" y="0"/>
                  </a:cubicBezTo>
                  <a:cubicBezTo>
                    <a:pt x="953" y="0"/>
                    <a:pt x="953" y="0"/>
                    <a:pt x="1905" y="0"/>
                  </a:cubicBezTo>
                  <a:close/>
                </a:path>
              </a:pathLst>
            </a:custGeom>
            <a:solidFill>
              <a:srgbClr val="000000"/>
            </a:solidFill>
            <a:ln w="9525" cap="flat">
              <a:noFill/>
              <a:prstDash val="solid"/>
              <a:miter/>
            </a:ln>
          </p:spPr>
          <p:txBody>
            <a:bodyPr rtlCol="0" anchor="ctr"/>
            <a:lstStyle/>
            <a:p>
              <a:endParaRPr lang="en-US"/>
            </a:p>
          </p:txBody>
        </p:sp>
        <p:sp>
          <p:nvSpPr>
            <p:cNvPr id="212" name="Freeform 406">
              <a:extLst>
                <a:ext uri="{FF2B5EF4-FFF2-40B4-BE49-F238E27FC236}">
                  <a16:creationId xmlns:a16="http://schemas.microsoft.com/office/drawing/2014/main" id="{FC176E99-99C0-2C3C-BE92-B8CF39B65F43}"/>
                </a:ext>
              </a:extLst>
            </p:cNvPr>
            <p:cNvSpPr/>
            <p:nvPr/>
          </p:nvSpPr>
          <p:spPr>
            <a:xfrm>
              <a:off x="4333875" y="5909310"/>
              <a:ext cx="1904" cy="9525"/>
            </a:xfrm>
            <a:custGeom>
              <a:avLst/>
              <a:gdLst>
                <a:gd name="connsiteX0" fmla="*/ 1905 w 1904"/>
                <a:gd name="connsiteY0" fmla="*/ 0 h 9525"/>
                <a:gd name="connsiteX1" fmla="*/ 0 w 1904"/>
                <a:gd name="connsiteY1" fmla="*/ 0 h 9525"/>
                <a:gd name="connsiteX2" fmla="*/ 1905 w 1904"/>
                <a:gd name="connsiteY2" fmla="*/ 0 h 9525"/>
              </a:gdLst>
              <a:ahLst/>
              <a:cxnLst>
                <a:cxn ang="0">
                  <a:pos x="connsiteX0" y="connsiteY0"/>
                </a:cxn>
                <a:cxn ang="0">
                  <a:pos x="connsiteX1" y="connsiteY1"/>
                </a:cxn>
                <a:cxn ang="0">
                  <a:pos x="connsiteX2" y="connsiteY2"/>
                </a:cxn>
              </a:cxnLst>
              <a:rect l="l" t="t" r="r" b="b"/>
              <a:pathLst>
                <a:path w="1904" h="9525">
                  <a:moveTo>
                    <a:pt x="1905" y="0"/>
                  </a:moveTo>
                  <a:cubicBezTo>
                    <a:pt x="953" y="0"/>
                    <a:pt x="953" y="0"/>
                    <a:pt x="0" y="0"/>
                  </a:cubicBezTo>
                  <a:cubicBezTo>
                    <a:pt x="953" y="0"/>
                    <a:pt x="953" y="0"/>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13" name="Freeform 407">
              <a:extLst>
                <a:ext uri="{FF2B5EF4-FFF2-40B4-BE49-F238E27FC236}">
                  <a16:creationId xmlns:a16="http://schemas.microsoft.com/office/drawing/2014/main" id="{C95507B7-9B7B-C39D-6703-2C2D0BBF3E5F}"/>
                </a:ext>
              </a:extLst>
            </p:cNvPr>
            <p:cNvSpPr/>
            <p:nvPr/>
          </p:nvSpPr>
          <p:spPr>
            <a:xfrm>
              <a:off x="4195762" y="5403532"/>
              <a:ext cx="2857" cy="952"/>
            </a:xfrm>
            <a:custGeom>
              <a:avLst/>
              <a:gdLst>
                <a:gd name="connsiteX0" fmla="*/ 0 w 2857"/>
                <a:gd name="connsiteY0" fmla="*/ 953 h 952"/>
                <a:gd name="connsiteX1" fmla="*/ 2858 w 2857"/>
                <a:gd name="connsiteY1" fmla="*/ 0 h 952"/>
                <a:gd name="connsiteX2" fmla="*/ 0 w 2857"/>
                <a:gd name="connsiteY2" fmla="*/ 953 h 952"/>
              </a:gdLst>
              <a:ahLst/>
              <a:cxnLst>
                <a:cxn ang="0">
                  <a:pos x="connsiteX0" y="connsiteY0"/>
                </a:cxn>
                <a:cxn ang="0">
                  <a:pos x="connsiteX1" y="connsiteY1"/>
                </a:cxn>
                <a:cxn ang="0">
                  <a:pos x="connsiteX2" y="connsiteY2"/>
                </a:cxn>
              </a:cxnLst>
              <a:rect l="l" t="t" r="r" b="b"/>
              <a:pathLst>
                <a:path w="2857" h="952">
                  <a:moveTo>
                    <a:pt x="0" y="953"/>
                  </a:moveTo>
                  <a:cubicBezTo>
                    <a:pt x="953" y="953"/>
                    <a:pt x="1905" y="0"/>
                    <a:pt x="2858" y="0"/>
                  </a:cubicBezTo>
                  <a:cubicBezTo>
                    <a:pt x="1905" y="0"/>
                    <a:pt x="953" y="953"/>
                    <a:pt x="0" y="953"/>
                  </a:cubicBezTo>
                  <a:close/>
                </a:path>
              </a:pathLst>
            </a:custGeom>
            <a:solidFill>
              <a:srgbClr val="000000"/>
            </a:solidFill>
            <a:ln w="9525" cap="flat">
              <a:noFill/>
              <a:prstDash val="solid"/>
              <a:miter/>
            </a:ln>
          </p:spPr>
          <p:txBody>
            <a:bodyPr rtlCol="0" anchor="ctr"/>
            <a:lstStyle/>
            <a:p>
              <a:endParaRPr lang="en-US"/>
            </a:p>
          </p:txBody>
        </p:sp>
        <p:sp>
          <p:nvSpPr>
            <p:cNvPr id="214" name="Freeform 408">
              <a:extLst>
                <a:ext uri="{FF2B5EF4-FFF2-40B4-BE49-F238E27FC236}">
                  <a16:creationId xmlns:a16="http://schemas.microsoft.com/office/drawing/2014/main" id="{575F732B-B006-FF08-BC42-E5C4CE925E7F}"/>
                </a:ext>
              </a:extLst>
            </p:cNvPr>
            <p:cNvSpPr/>
            <p:nvPr/>
          </p:nvSpPr>
          <p:spPr>
            <a:xfrm>
              <a:off x="4195762" y="5403532"/>
              <a:ext cx="2857" cy="952"/>
            </a:xfrm>
            <a:custGeom>
              <a:avLst/>
              <a:gdLst>
                <a:gd name="connsiteX0" fmla="*/ 0 w 2857"/>
                <a:gd name="connsiteY0" fmla="*/ 953 h 952"/>
                <a:gd name="connsiteX1" fmla="*/ 2858 w 2857"/>
                <a:gd name="connsiteY1" fmla="*/ 0 h 952"/>
                <a:gd name="connsiteX2" fmla="*/ 0 w 2857"/>
                <a:gd name="connsiteY2" fmla="*/ 953 h 952"/>
              </a:gdLst>
              <a:ahLst/>
              <a:cxnLst>
                <a:cxn ang="0">
                  <a:pos x="connsiteX0" y="connsiteY0"/>
                </a:cxn>
                <a:cxn ang="0">
                  <a:pos x="connsiteX1" y="connsiteY1"/>
                </a:cxn>
                <a:cxn ang="0">
                  <a:pos x="connsiteX2" y="connsiteY2"/>
                </a:cxn>
              </a:cxnLst>
              <a:rect l="l" t="t" r="r" b="b"/>
              <a:pathLst>
                <a:path w="2857" h="952">
                  <a:moveTo>
                    <a:pt x="0" y="953"/>
                  </a:moveTo>
                  <a:cubicBezTo>
                    <a:pt x="953" y="953"/>
                    <a:pt x="1905" y="0"/>
                    <a:pt x="2858" y="0"/>
                  </a:cubicBezTo>
                  <a:cubicBezTo>
                    <a:pt x="1905" y="0"/>
                    <a:pt x="953" y="953"/>
                    <a:pt x="0" y="953"/>
                  </a:cubicBezTo>
                  <a:close/>
                </a:path>
              </a:pathLst>
            </a:custGeom>
            <a:solidFill>
              <a:srgbClr val="FFFFFF">
                <a:alpha val="48000"/>
              </a:srgbClr>
            </a:solidFill>
            <a:ln w="9525" cap="flat">
              <a:noFill/>
              <a:prstDash val="solid"/>
              <a:miter/>
            </a:ln>
          </p:spPr>
          <p:txBody>
            <a:bodyPr rtlCol="0" anchor="ctr"/>
            <a:lstStyle/>
            <a:p>
              <a:endParaRPr lang="en-US"/>
            </a:p>
          </p:txBody>
        </p:sp>
        <p:sp>
          <p:nvSpPr>
            <p:cNvPr id="215" name="Freeform 409">
              <a:extLst>
                <a:ext uri="{FF2B5EF4-FFF2-40B4-BE49-F238E27FC236}">
                  <a16:creationId xmlns:a16="http://schemas.microsoft.com/office/drawing/2014/main" id="{1028A71C-650F-9EC6-C918-247E971A3CA5}"/>
                </a:ext>
              </a:extLst>
            </p:cNvPr>
            <p:cNvSpPr/>
            <p:nvPr/>
          </p:nvSpPr>
          <p:spPr>
            <a:xfrm>
              <a:off x="4203382" y="5401627"/>
              <a:ext cx="2857" cy="952"/>
            </a:xfrm>
            <a:custGeom>
              <a:avLst/>
              <a:gdLst>
                <a:gd name="connsiteX0" fmla="*/ 0 w 2857"/>
                <a:gd name="connsiteY0" fmla="*/ 953 h 952"/>
                <a:gd name="connsiteX1" fmla="*/ 2858 w 2857"/>
                <a:gd name="connsiteY1" fmla="*/ 0 h 952"/>
                <a:gd name="connsiteX2" fmla="*/ 0 w 2857"/>
                <a:gd name="connsiteY2" fmla="*/ 953 h 952"/>
              </a:gdLst>
              <a:ahLst/>
              <a:cxnLst>
                <a:cxn ang="0">
                  <a:pos x="connsiteX0" y="connsiteY0"/>
                </a:cxn>
                <a:cxn ang="0">
                  <a:pos x="connsiteX1" y="connsiteY1"/>
                </a:cxn>
                <a:cxn ang="0">
                  <a:pos x="connsiteX2" y="connsiteY2"/>
                </a:cxn>
              </a:cxnLst>
              <a:rect l="l" t="t" r="r" b="b"/>
              <a:pathLst>
                <a:path w="2857" h="952">
                  <a:moveTo>
                    <a:pt x="0" y="953"/>
                  </a:moveTo>
                  <a:cubicBezTo>
                    <a:pt x="952" y="953"/>
                    <a:pt x="1905" y="953"/>
                    <a:pt x="2858" y="0"/>
                  </a:cubicBezTo>
                  <a:cubicBezTo>
                    <a:pt x="1905" y="953"/>
                    <a:pt x="952" y="953"/>
                    <a:pt x="0" y="953"/>
                  </a:cubicBezTo>
                  <a:close/>
                </a:path>
              </a:pathLst>
            </a:custGeom>
            <a:solidFill>
              <a:srgbClr val="000000"/>
            </a:solidFill>
            <a:ln w="9525" cap="flat">
              <a:noFill/>
              <a:prstDash val="solid"/>
              <a:miter/>
            </a:ln>
          </p:spPr>
          <p:txBody>
            <a:bodyPr rtlCol="0" anchor="ctr"/>
            <a:lstStyle/>
            <a:p>
              <a:endParaRPr lang="en-US"/>
            </a:p>
          </p:txBody>
        </p:sp>
        <p:sp>
          <p:nvSpPr>
            <p:cNvPr id="216" name="Freeform 410">
              <a:extLst>
                <a:ext uri="{FF2B5EF4-FFF2-40B4-BE49-F238E27FC236}">
                  <a16:creationId xmlns:a16="http://schemas.microsoft.com/office/drawing/2014/main" id="{25C9EB35-F986-AABF-9E85-7AF2E5D1BE8A}"/>
                </a:ext>
              </a:extLst>
            </p:cNvPr>
            <p:cNvSpPr/>
            <p:nvPr/>
          </p:nvSpPr>
          <p:spPr>
            <a:xfrm>
              <a:off x="4203382" y="5401627"/>
              <a:ext cx="2857" cy="952"/>
            </a:xfrm>
            <a:custGeom>
              <a:avLst/>
              <a:gdLst>
                <a:gd name="connsiteX0" fmla="*/ 0 w 2857"/>
                <a:gd name="connsiteY0" fmla="*/ 953 h 952"/>
                <a:gd name="connsiteX1" fmla="*/ 2858 w 2857"/>
                <a:gd name="connsiteY1" fmla="*/ 0 h 952"/>
                <a:gd name="connsiteX2" fmla="*/ 0 w 2857"/>
                <a:gd name="connsiteY2" fmla="*/ 953 h 952"/>
              </a:gdLst>
              <a:ahLst/>
              <a:cxnLst>
                <a:cxn ang="0">
                  <a:pos x="connsiteX0" y="connsiteY0"/>
                </a:cxn>
                <a:cxn ang="0">
                  <a:pos x="connsiteX1" y="connsiteY1"/>
                </a:cxn>
                <a:cxn ang="0">
                  <a:pos x="connsiteX2" y="connsiteY2"/>
                </a:cxn>
              </a:cxnLst>
              <a:rect l="l" t="t" r="r" b="b"/>
              <a:pathLst>
                <a:path w="2857" h="952">
                  <a:moveTo>
                    <a:pt x="0" y="953"/>
                  </a:moveTo>
                  <a:cubicBezTo>
                    <a:pt x="952" y="953"/>
                    <a:pt x="1905" y="953"/>
                    <a:pt x="2858" y="0"/>
                  </a:cubicBezTo>
                  <a:cubicBezTo>
                    <a:pt x="1905" y="953"/>
                    <a:pt x="952" y="953"/>
                    <a:pt x="0" y="953"/>
                  </a:cubicBezTo>
                  <a:close/>
                </a:path>
              </a:pathLst>
            </a:custGeom>
            <a:solidFill>
              <a:srgbClr val="FFFFFF">
                <a:alpha val="48000"/>
              </a:srgbClr>
            </a:solidFill>
            <a:ln w="9525" cap="flat">
              <a:noFill/>
              <a:prstDash val="solid"/>
              <a:miter/>
            </a:ln>
          </p:spPr>
          <p:txBody>
            <a:bodyPr rtlCol="0" anchor="ctr"/>
            <a:lstStyle/>
            <a:p>
              <a:endParaRPr lang="en-US"/>
            </a:p>
          </p:txBody>
        </p:sp>
        <p:sp>
          <p:nvSpPr>
            <p:cNvPr id="217" name="Freeform 411">
              <a:extLst>
                <a:ext uri="{FF2B5EF4-FFF2-40B4-BE49-F238E27FC236}">
                  <a16:creationId xmlns:a16="http://schemas.microsoft.com/office/drawing/2014/main" id="{0D4EC286-03CD-0A4F-4A95-696DFBB664E4}"/>
                </a:ext>
              </a:extLst>
            </p:cNvPr>
            <p:cNvSpPr/>
            <p:nvPr/>
          </p:nvSpPr>
          <p:spPr>
            <a:xfrm>
              <a:off x="4343400" y="5906452"/>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000000"/>
            </a:solidFill>
            <a:ln w="9525" cap="flat">
              <a:noFill/>
              <a:prstDash val="solid"/>
              <a:miter/>
            </a:ln>
          </p:spPr>
          <p:txBody>
            <a:bodyPr rtlCol="0" anchor="ctr"/>
            <a:lstStyle/>
            <a:p>
              <a:endParaRPr lang="en-US"/>
            </a:p>
          </p:txBody>
        </p:sp>
        <p:sp>
          <p:nvSpPr>
            <p:cNvPr id="218" name="Freeform 412">
              <a:extLst>
                <a:ext uri="{FF2B5EF4-FFF2-40B4-BE49-F238E27FC236}">
                  <a16:creationId xmlns:a16="http://schemas.microsoft.com/office/drawing/2014/main" id="{47F6A67F-4520-A971-4621-054A7D25911A}"/>
                </a:ext>
              </a:extLst>
            </p:cNvPr>
            <p:cNvSpPr/>
            <p:nvPr/>
          </p:nvSpPr>
          <p:spPr>
            <a:xfrm>
              <a:off x="4343400" y="5906452"/>
              <a:ext cx="9525" cy="9525"/>
            </a:xfrm>
            <a:custGeom>
              <a:avLst/>
              <a:gdLst>
                <a:gd name="connsiteX0" fmla="*/ 0 w 9525"/>
                <a:gd name="connsiteY0" fmla="*/ 0 h 9525"/>
                <a:gd name="connsiteX1" fmla="*/ 0 w 9525"/>
                <a:gd name="connsiteY1" fmla="*/ 0 h 9525"/>
                <a:gd name="connsiteX2" fmla="*/ 0 w 9525"/>
                <a:gd name="connsiteY2" fmla="*/ 0 h 9525"/>
              </a:gdLst>
              <a:ahLst/>
              <a:cxnLst>
                <a:cxn ang="0">
                  <a:pos x="connsiteX0" y="connsiteY0"/>
                </a:cxn>
                <a:cxn ang="0">
                  <a:pos x="connsiteX1" y="connsiteY1"/>
                </a:cxn>
                <a:cxn ang="0">
                  <a:pos x="connsiteX2" y="connsiteY2"/>
                </a:cxn>
              </a:cxnLst>
              <a:rect l="l" t="t" r="r" b="b"/>
              <a:pathLst>
                <a:path w="9525" h="9525">
                  <a:moveTo>
                    <a:pt x="0" y="0"/>
                  </a:moveTo>
                  <a:cubicBezTo>
                    <a:pt x="0" y="0"/>
                    <a:pt x="0" y="0"/>
                    <a:pt x="0" y="0"/>
                  </a:cubicBezTo>
                  <a:cubicBezTo>
                    <a:pt x="0" y="0"/>
                    <a:pt x="0"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19" name="Freeform 413">
              <a:extLst>
                <a:ext uri="{FF2B5EF4-FFF2-40B4-BE49-F238E27FC236}">
                  <a16:creationId xmlns:a16="http://schemas.microsoft.com/office/drawing/2014/main" id="{86361594-5574-2177-069F-63A145F2CCCC}"/>
                </a:ext>
              </a:extLst>
            </p:cNvPr>
            <p:cNvSpPr/>
            <p:nvPr/>
          </p:nvSpPr>
          <p:spPr>
            <a:xfrm>
              <a:off x="4477702" y="5810250"/>
              <a:ext cx="1904" cy="2857"/>
            </a:xfrm>
            <a:custGeom>
              <a:avLst/>
              <a:gdLst>
                <a:gd name="connsiteX0" fmla="*/ 1905 w 1904"/>
                <a:gd name="connsiteY0" fmla="*/ 0 h 2857"/>
                <a:gd name="connsiteX1" fmla="*/ 0 w 1904"/>
                <a:gd name="connsiteY1" fmla="*/ 2857 h 2857"/>
                <a:gd name="connsiteX2" fmla="*/ 1905 w 1904"/>
                <a:gd name="connsiteY2" fmla="*/ 0 h 2857"/>
              </a:gdLst>
              <a:ahLst/>
              <a:cxnLst>
                <a:cxn ang="0">
                  <a:pos x="connsiteX0" y="connsiteY0"/>
                </a:cxn>
                <a:cxn ang="0">
                  <a:pos x="connsiteX1" y="connsiteY1"/>
                </a:cxn>
                <a:cxn ang="0">
                  <a:pos x="connsiteX2" y="connsiteY2"/>
                </a:cxn>
              </a:cxnLst>
              <a:rect l="l" t="t" r="r" b="b"/>
              <a:pathLst>
                <a:path w="1904" h="2857">
                  <a:moveTo>
                    <a:pt x="1905" y="0"/>
                  </a:moveTo>
                  <a:cubicBezTo>
                    <a:pt x="952" y="952"/>
                    <a:pt x="952" y="1905"/>
                    <a:pt x="0" y="2857"/>
                  </a:cubicBezTo>
                  <a:cubicBezTo>
                    <a:pt x="0" y="1905"/>
                    <a:pt x="952" y="952"/>
                    <a:pt x="1905" y="0"/>
                  </a:cubicBezTo>
                  <a:close/>
                </a:path>
              </a:pathLst>
            </a:custGeom>
            <a:solidFill>
              <a:srgbClr val="000000"/>
            </a:solidFill>
            <a:ln w="9525" cap="flat">
              <a:noFill/>
              <a:prstDash val="solid"/>
              <a:miter/>
            </a:ln>
          </p:spPr>
          <p:txBody>
            <a:bodyPr rtlCol="0" anchor="ctr"/>
            <a:lstStyle/>
            <a:p>
              <a:endParaRPr lang="en-US"/>
            </a:p>
          </p:txBody>
        </p:sp>
        <p:sp>
          <p:nvSpPr>
            <p:cNvPr id="220" name="Freeform 414">
              <a:extLst>
                <a:ext uri="{FF2B5EF4-FFF2-40B4-BE49-F238E27FC236}">
                  <a16:creationId xmlns:a16="http://schemas.microsoft.com/office/drawing/2014/main" id="{FB7E844B-217F-04B4-7F34-84177D7D1AF9}"/>
                </a:ext>
              </a:extLst>
            </p:cNvPr>
            <p:cNvSpPr/>
            <p:nvPr/>
          </p:nvSpPr>
          <p:spPr>
            <a:xfrm>
              <a:off x="4477702" y="5810250"/>
              <a:ext cx="1904" cy="2857"/>
            </a:xfrm>
            <a:custGeom>
              <a:avLst/>
              <a:gdLst>
                <a:gd name="connsiteX0" fmla="*/ 1905 w 1904"/>
                <a:gd name="connsiteY0" fmla="*/ 0 h 2857"/>
                <a:gd name="connsiteX1" fmla="*/ 0 w 1904"/>
                <a:gd name="connsiteY1" fmla="*/ 2857 h 2857"/>
                <a:gd name="connsiteX2" fmla="*/ 1905 w 1904"/>
                <a:gd name="connsiteY2" fmla="*/ 0 h 2857"/>
              </a:gdLst>
              <a:ahLst/>
              <a:cxnLst>
                <a:cxn ang="0">
                  <a:pos x="connsiteX0" y="connsiteY0"/>
                </a:cxn>
                <a:cxn ang="0">
                  <a:pos x="connsiteX1" y="connsiteY1"/>
                </a:cxn>
                <a:cxn ang="0">
                  <a:pos x="connsiteX2" y="connsiteY2"/>
                </a:cxn>
              </a:cxnLst>
              <a:rect l="l" t="t" r="r" b="b"/>
              <a:pathLst>
                <a:path w="1904" h="2857">
                  <a:moveTo>
                    <a:pt x="1905" y="0"/>
                  </a:moveTo>
                  <a:cubicBezTo>
                    <a:pt x="952" y="952"/>
                    <a:pt x="952" y="1905"/>
                    <a:pt x="0" y="2857"/>
                  </a:cubicBezTo>
                  <a:cubicBezTo>
                    <a:pt x="0" y="1905"/>
                    <a:pt x="952" y="952"/>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21" name="Freeform 415">
              <a:extLst>
                <a:ext uri="{FF2B5EF4-FFF2-40B4-BE49-F238E27FC236}">
                  <a16:creationId xmlns:a16="http://schemas.microsoft.com/office/drawing/2014/main" id="{159A19D3-F90F-B087-F54E-D4A23CF7DA8E}"/>
                </a:ext>
              </a:extLst>
            </p:cNvPr>
            <p:cNvSpPr/>
            <p:nvPr/>
          </p:nvSpPr>
          <p:spPr>
            <a:xfrm>
              <a:off x="4469129" y="5821680"/>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3" y="952"/>
                    <a:pt x="953" y="1905"/>
                    <a:pt x="0" y="1905"/>
                  </a:cubicBezTo>
                  <a:cubicBezTo>
                    <a:pt x="0" y="952"/>
                    <a:pt x="953" y="0"/>
                    <a:pt x="1905" y="0"/>
                  </a:cubicBezTo>
                  <a:close/>
                </a:path>
              </a:pathLst>
            </a:custGeom>
            <a:solidFill>
              <a:srgbClr val="000000"/>
            </a:solidFill>
            <a:ln w="9525" cap="flat">
              <a:noFill/>
              <a:prstDash val="solid"/>
              <a:miter/>
            </a:ln>
          </p:spPr>
          <p:txBody>
            <a:bodyPr rtlCol="0" anchor="ctr"/>
            <a:lstStyle/>
            <a:p>
              <a:endParaRPr lang="en-US"/>
            </a:p>
          </p:txBody>
        </p:sp>
        <p:sp>
          <p:nvSpPr>
            <p:cNvPr id="222" name="Freeform 416">
              <a:extLst>
                <a:ext uri="{FF2B5EF4-FFF2-40B4-BE49-F238E27FC236}">
                  <a16:creationId xmlns:a16="http://schemas.microsoft.com/office/drawing/2014/main" id="{E79CB182-C4EE-8518-BD53-C76445C3C5B1}"/>
                </a:ext>
              </a:extLst>
            </p:cNvPr>
            <p:cNvSpPr/>
            <p:nvPr/>
          </p:nvSpPr>
          <p:spPr>
            <a:xfrm>
              <a:off x="4469129" y="5821680"/>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3" y="952"/>
                    <a:pt x="953" y="1905"/>
                    <a:pt x="0" y="1905"/>
                  </a:cubicBezTo>
                  <a:cubicBezTo>
                    <a:pt x="0" y="952"/>
                    <a:pt x="953" y="0"/>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23" name="Freeform 417">
              <a:extLst>
                <a:ext uri="{FF2B5EF4-FFF2-40B4-BE49-F238E27FC236}">
                  <a16:creationId xmlns:a16="http://schemas.microsoft.com/office/drawing/2014/main" id="{0EFFBB17-43D4-C6BE-291E-10F764CF568B}"/>
                </a:ext>
              </a:extLst>
            </p:cNvPr>
            <p:cNvSpPr/>
            <p:nvPr/>
          </p:nvSpPr>
          <p:spPr>
            <a:xfrm>
              <a:off x="4455795" y="5836919"/>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2" y="953"/>
                    <a:pt x="952" y="953"/>
                    <a:pt x="0" y="1905"/>
                  </a:cubicBezTo>
                  <a:cubicBezTo>
                    <a:pt x="0" y="953"/>
                    <a:pt x="952" y="0"/>
                    <a:pt x="1905" y="0"/>
                  </a:cubicBezTo>
                  <a:close/>
                </a:path>
              </a:pathLst>
            </a:custGeom>
            <a:solidFill>
              <a:srgbClr val="000000"/>
            </a:solidFill>
            <a:ln w="9525" cap="flat">
              <a:noFill/>
              <a:prstDash val="solid"/>
              <a:miter/>
            </a:ln>
          </p:spPr>
          <p:txBody>
            <a:bodyPr rtlCol="0" anchor="ctr"/>
            <a:lstStyle/>
            <a:p>
              <a:endParaRPr lang="en-US"/>
            </a:p>
          </p:txBody>
        </p:sp>
        <p:sp>
          <p:nvSpPr>
            <p:cNvPr id="224" name="Freeform 418">
              <a:extLst>
                <a:ext uri="{FF2B5EF4-FFF2-40B4-BE49-F238E27FC236}">
                  <a16:creationId xmlns:a16="http://schemas.microsoft.com/office/drawing/2014/main" id="{80FBB2A8-3AE3-5F9C-0BB3-B40A044CDEF9}"/>
                </a:ext>
              </a:extLst>
            </p:cNvPr>
            <p:cNvSpPr/>
            <p:nvPr/>
          </p:nvSpPr>
          <p:spPr>
            <a:xfrm>
              <a:off x="4455795" y="5836919"/>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2" y="953"/>
                    <a:pt x="952" y="953"/>
                    <a:pt x="0" y="1905"/>
                  </a:cubicBezTo>
                  <a:cubicBezTo>
                    <a:pt x="0" y="953"/>
                    <a:pt x="952" y="0"/>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25" name="Freeform 419">
              <a:extLst>
                <a:ext uri="{FF2B5EF4-FFF2-40B4-BE49-F238E27FC236}">
                  <a16:creationId xmlns:a16="http://schemas.microsoft.com/office/drawing/2014/main" id="{FC1CAB09-2C12-447B-0014-586D880801BE}"/>
                </a:ext>
              </a:extLst>
            </p:cNvPr>
            <p:cNvSpPr/>
            <p:nvPr/>
          </p:nvSpPr>
          <p:spPr>
            <a:xfrm>
              <a:off x="4481512" y="5804535"/>
              <a:ext cx="1904" cy="2857"/>
            </a:xfrm>
            <a:custGeom>
              <a:avLst/>
              <a:gdLst>
                <a:gd name="connsiteX0" fmla="*/ 1905 w 1904"/>
                <a:gd name="connsiteY0" fmla="*/ 0 h 2857"/>
                <a:gd name="connsiteX1" fmla="*/ 0 w 1904"/>
                <a:gd name="connsiteY1" fmla="*/ 2857 h 2857"/>
                <a:gd name="connsiteX2" fmla="*/ 1905 w 1904"/>
                <a:gd name="connsiteY2" fmla="*/ 0 h 2857"/>
              </a:gdLst>
              <a:ahLst/>
              <a:cxnLst>
                <a:cxn ang="0">
                  <a:pos x="connsiteX0" y="connsiteY0"/>
                </a:cxn>
                <a:cxn ang="0">
                  <a:pos x="connsiteX1" y="connsiteY1"/>
                </a:cxn>
                <a:cxn ang="0">
                  <a:pos x="connsiteX2" y="connsiteY2"/>
                </a:cxn>
              </a:cxnLst>
              <a:rect l="l" t="t" r="r" b="b"/>
              <a:pathLst>
                <a:path w="1904" h="2857">
                  <a:moveTo>
                    <a:pt x="1905" y="0"/>
                  </a:moveTo>
                  <a:cubicBezTo>
                    <a:pt x="953" y="952"/>
                    <a:pt x="953" y="1905"/>
                    <a:pt x="0" y="2857"/>
                  </a:cubicBezTo>
                  <a:cubicBezTo>
                    <a:pt x="0" y="1905"/>
                    <a:pt x="953" y="952"/>
                    <a:pt x="1905" y="0"/>
                  </a:cubicBezTo>
                  <a:close/>
                </a:path>
              </a:pathLst>
            </a:custGeom>
            <a:solidFill>
              <a:srgbClr val="000000"/>
            </a:solidFill>
            <a:ln w="9525" cap="flat">
              <a:noFill/>
              <a:prstDash val="solid"/>
              <a:miter/>
            </a:ln>
          </p:spPr>
          <p:txBody>
            <a:bodyPr rtlCol="0" anchor="ctr"/>
            <a:lstStyle/>
            <a:p>
              <a:endParaRPr lang="en-US"/>
            </a:p>
          </p:txBody>
        </p:sp>
        <p:sp>
          <p:nvSpPr>
            <p:cNvPr id="226" name="Freeform 420">
              <a:extLst>
                <a:ext uri="{FF2B5EF4-FFF2-40B4-BE49-F238E27FC236}">
                  <a16:creationId xmlns:a16="http://schemas.microsoft.com/office/drawing/2014/main" id="{31FD2428-1959-CF93-82EA-0CAA5B4E6E3F}"/>
                </a:ext>
              </a:extLst>
            </p:cNvPr>
            <p:cNvSpPr/>
            <p:nvPr/>
          </p:nvSpPr>
          <p:spPr>
            <a:xfrm>
              <a:off x="4481512" y="5804535"/>
              <a:ext cx="1904" cy="2857"/>
            </a:xfrm>
            <a:custGeom>
              <a:avLst/>
              <a:gdLst>
                <a:gd name="connsiteX0" fmla="*/ 1905 w 1904"/>
                <a:gd name="connsiteY0" fmla="*/ 0 h 2857"/>
                <a:gd name="connsiteX1" fmla="*/ 0 w 1904"/>
                <a:gd name="connsiteY1" fmla="*/ 2857 h 2857"/>
                <a:gd name="connsiteX2" fmla="*/ 1905 w 1904"/>
                <a:gd name="connsiteY2" fmla="*/ 0 h 2857"/>
              </a:gdLst>
              <a:ahLst/>
              <a:cxnLst>
                <a:cxn ang="0">
                  <a:pos x="connsiteX0" y="connsiteY0"/>
                </a:cxn>
                <a:cxn ang="0">
                  <a:pos x="connsiteX1" y="connsiteY1"/>
                </a:cxn>
                <a:cxn ang="0">
                  <a:pos x="connsiteX2" y="connsiteY2"/>
                </a:cxn>
              </a:cxnLst>
              <a:rect l="l" t="t" r="r" b="b"/>
              <a:pathLst>
                <a:path w="1904" h="2857">
                  <a:moveTo>
                    <a:pt x="1905" y="0"/>
                  </a:moveTo>
                  <a:cubicBezTo>
                    <a:pt x="953" y="952"/>
                    <a:pt x="953" y="1905"/>
                    <a:pt x="0" y="2857"/>
                  </a:cubicBezTo>
                  <a:cubicBezTo>
                    <a:pt x="0" y="1905"/>
                    <a:pt x="953" y="952"/>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27" name="Freeform 421">
              <a:extLst>
                <a:ext uri="{FF2B5EF4-FFF2-40B4-BE49-F238E27FC236}">
                  <a16:creationId xmlns:a16="http://schemas.microsoft.com/office/drawing/2014/main" id="{CD0C6A38-CA1B-B5B6-D3F7-0C1F293E48AD}"/>
                </a:ext>
              </a:extLst>
            </p:cNvPr>
            <p:cNvSpPr/>
            <p:nvPr/>
          </p:nvSpPr>
          <p:spPr>
            <a:xfrm>
              <a:off x="4464367" y="5826442"/>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3" y="952"/>
                    <a:pt x="953" y="952"/>
                    <a:pt x="0" y="1905"/>
                  </a:cubicBezTo>
                  <a:cubicBezTo>
                    <a:pt x="953" y="1905"/>
                    <a:pt x="953" y="952"/>
                    <a:pt x="1905" y="0"/>
                  </a:cubicBezTo>
                  <a:close/>
                </a:path>
              </a:pathLst>
            </a:custGeom>
            <a:solidFill>
              <a:srgbClr val="000000"/>
            </a:solidFill>
            <a:ln w="9525" cap="flat">
              <a:noFill/>
              <a:prstDash val="solid"/>
              <a:miter/>
            </a:ln>
          </p:spPr>
          <p:txBody>
            <a:bodyPr rtlCol="0" anchor="ctr"/>
            <a:lstStyle/>
            <a:p>
              <a:endParaRPr lang="en-US"/>
            </a:p>
          </p:txBody>
        </p:sp>
        <p:sp>
          <p:nvSpPr>
            <p:cNvPr id="228" name="Freeform 422">
              <a:extLst>
                <a:ext uri="{FF2B5EF4-FFF2-40B4-BE49-F238E27FC236}">
                  <a16:creationId xmlns:a16="http://schemas.microsoft.com/office/drawing/2014/main" id="{16E9D914-B1D3-F8C3-B1A7-7B1F4D6EADE5}"/>
                </a:ext>
              </a:extLst>
            </p:cNvPr>
            <p:cNvSpPr/>
            <p:nvPr/>
          </p:nvSpPr>
          <p:spPr>
            <a:xfrm>
              <a:off x="4464367" y="5826442"/>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3" y="952"/>
                    <a:pt x="953" y="952"/>
                    <a:pt x="0" y="1905"/>
                  </a:cubicBezTo>
                  <a:cubicBezTo>
                    <a:pt x="953" y="1905"/>
                    <a:pt x="953" y="952"/>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29" name="Freeform 423">
              <a:extLst>
                <a:ext uri="{FF2B5EF4-FFF2-40B4-BE49-F238E27FC236}">
                  <a16:creationId xmlns:a16="http://schemas.microsoft.com/office/drawing/2014/main" id="{C3E1891B-C115-6CC3-B0EE-388679203FBB}"/>
                </a:ext>
              </a:extLst>
            </p:cNvPr>
            <p:cNvSpPr/>
            <p:nvPr/>
          </p:nvSpPr>
          <p:spPr>
            <a:xfrm>
              <a:off x="4459604" y="5831205"/>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3" y="952"/>
                    <a:pt x="953" y="952"/>
                    <a:pt x="0" y="1905"/>
                  </a:cubicBezTo>
                  <a:cubicBezTo>
                    <a:pt x="953" y="1905"/>
                    <a:pt x="1905" y="952"/>
                    <a:pt x="1905" y="0"/>
                  </a:cubicBezTo>
                  <a:close/>
                </a:path>
              </a:pathLst>
            </a:custGeom>
            <a:solidFill>
              <a:srgbClr val="000000"/>
            </a:solidFill>
            <a:ln w="9525" cap="flat">
              <a:noFill/>
              <a:prstDash val="solid"/>
              <a:miter/>
            </a:ln>
          </p:spPr>
          <p:txBody>
            <a:bodyPr rtlCol="0" anchor="ctr"/>
            <a:lstStyle/>
            <a:p>
              <a:endParaRPr lang="en-US"/>
            </a:p>
          </p:txBody>
        </p:sp>
        <p:sp>
          <p:nvSpPr>
            <p:cNvPr id="230" name="Freeform 424">
              <a:extLst>
                <a:ext uri="{FF2B5EF4-FFF2-40B4-BE49-F238E27FC236}">
                  <a16:creationId xmlns:a16="http://schemas.microsoft.com/office/drawing/2014/main" id="{12BD8DFC-B3F5-8116-CE89-1C28B79408F9}"/>
                </a:ext>
              </a:extLst>
            </p:cNvPr>
            <p:cNvSpPr/>
            <p:nvPr/>
          </p:nvSpPr>
          <p:spPr>
            <a:xfrm>
              <a:off x="4459604" y="5831205"/>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3" y="952"/>
                    <a:pt x="953" y="952"/>
                    <a:pt x="0" y="1905"/>
                  </a:cubicBezTo>
                  <a:cubicBezTo>
                    <a:pt x="953" y="1905"/>
                    <a:pt x="1905" y="952"/>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31" name="Freeform 425">
              <a:extLst>
                <a:ext uri="{FF2B5EF4-FFF2-40B4-BE49-F238E27FC236}">
                  <a16:creationId xmlns:a16="http://schemas.microsoft.com/office/drawing/2014/main" id="{6AA15BB4-9D05-2952-4ECE-92C2A0D363C5}"/>
                </a:ext>
              </a:extLst>
            </p:cNvPr>
            <p:cNvSpPr/>
            <p:nvPr/>
          </p:nvSpPr>
          <p:spPr>
            <a:xfrm>
              <a:off x="4485322" y="5797867"/>
              <a:ext cx="1905" cy="3809"/>
            </a:xfrm>
            <a:custGeom>
              <a:avLst/>
              <a:gdLst>
                <a:gd name="connsiteX0" fmla="*/ 1905 w 1905"/>
                <a:gd name="connsiteY0" fmla="*/ 0 h 3809"/>
                <a:gd name="connsiteX1" fmla="*/ 0 w 1905"/>
                <a:gd name="connsiteY1" fmla="*/ 3810 h 3809"/>
                <a:gd name="connsiteX2" fmla="*/ 1905 w 1905"/>
                <a:gd name="connsiteY2" fmla="*/ 0 h 3809"/>
              </a:gdLst>
              <a:ahLst/>
              <a:cxnLst>
                <a:cxn ang="0">
                  <a:pos x="connsiteX0" y="connsiteY0"/>
                </a:cxn>
                <a:cxn ang="0">
                  <a:pos x="connsiteX1" y="connsiteY1"/>
                </a:cxn>
                <a:cxn ang="0">
                  <a:pos x="connsiteX2" y="connsiteY2"/>
                </a:cxn>
              </a:cxnLst>
              <a:rect l="l" t="t" r="r" b="b"/>
              <a:pathLst>
                <a:path w="1905" h="3809">
                  <a:moveTo>
                    <a:pt x="1905" y="0"/>
                  </a:moveTo>
                  <a:cubicBezTo>
                    <a:pt x="953" y="952"/>
                    <a:pt x="0" y="2857"/>
                    <a:pt x="0" y="3810"/>
                  </a:cubicBezTo>
                  <a:cubicBezTo>
                    <a:pt x="0" y="2857"/>
                    <a:pt x="953" y="1905"/>
                    <a:pt x="1905" y="0"/>
                  </a:cubicBezTo>
                  <a:close/>
                </a:path>
              </a:pathLst>
            </a:custGeom>
            <a:solidFill>
              <a:srgbClr val="000000"/>
            </a:solidFill>
            <a:ln w="9525" cap="flat">
              <a:noFill/>
              <a:prstDash val="solid"/>
              <a:miter/>
            </a:ln>
          </p:spPr>
          <p:txBody>
            <a:bodyPr rtlCol="0" anchor="ctr"/>
            <a:lstStyle/>
            <a:p>
              <a:endParaRPr lang="en-US"/>
            </a:p>
          </p:txBody>
        </p:sp>
        <p:sp>
          <p:nvSpPr>
            <p:cNvPr id="232" name="Freeform 426">
              <a:extLst>
                <a:ext uri="{FF2B5EF4-FFF2-40B4-BE49-F238E27FC236}">
                  <a16:creationId xmlns:a16="http://schemas.microsoft.com/office/drawing/2014/main" id="{2B901AF7-A3A9-E449-6E01-1198038A9585}"/>
                </a:ext>
              </a:extLst>
            </p:cNvPr>
            <p:cNvSpPr/>
            <p:nvPr/>
          </p:nvSpPr>
          <p:spPr>
            <a:xfrm>
              <a:off x="4485322" y="5797867"/>
              <a:ext cx="1905" cy="3809"/>
            </a:xfrm>
            <a:custGeom>
              <a:avLst/>
              <a:gdLst>
                <a:gd name="connsiteX0" fmla="*/ 1905 w 1905"/>
                <a:gd name="connsiteY0" fmla="*/ 0 h 3809"/>
                <a:gd name="connsiteX1" fmla="*/ 0 w 1905"/>
                <a:gd name="connsiteY1" fmla="*/ 3810 h 3809"/>
                <a:gd name="connsiteX2" fmla="*/ 1905 w 1905"/>
                <a:gd name="connsiteY2" fmla="*/ 0 h 3809"/>
              </a:gdLst>
              <a:ahLst/>
              <a:cxnLst>
                <a:cxn ang="0">
                  <a:pos x="connsiteX0" y="connsiteY0"/>
                </a:cxn>
                <a:cxn ang="0">
                  <a:pos x="connsiteX1" y="connsiteY1"/>
                </a:cxn>
                <a:cxn ang="0">
                  <a:pos x="connsiteX2" y="connsiteY2"/>
                </a:cxn>
              </a:cxnLst>
              <a:rect l="l" t="t" r="r" b="b"/>
              <a:pathLst>
                <a:path w="1905" h="3809">
                  <a:moveTo>
                    <a:pt x="1905" y="0"/>
                  </a:moveTo>
                  <a:cubicBezTo>
                    <a:pt x="953" y="952"/>
                    <a:pt x="0" y="2857"/>
                    <a:pt x="0" y="3810"/>
                  </a:cubicBezTo>
                  <a:cubicBezTo>
                    <a:pt x="0" y="2857"/>
                    <a:pt x="953" y="1905"/>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33" name="Freeform 427">
              <a:extLst>
                <a:ext uri="{FF2B5EF4-FFF2-40B4-BE49-F238E27FC236}">
                  <a16:creationId xmlns:a16="http://schemas.microsoft.com/office/drawing/2014/main" id="{AF41EE83-0E64-9E85-8FF3-7AA411963B86}"/>
                </a:ext>
              </a:extLst>
            </p:cNvPr>
            <p:cNvSpPr/>
            <p:nvPr/>
          </p:nvSpPr>
          <p:spPr>
            <a:xfrm>
              <a:off x="4277677" y="5397817"/>
              <a:ext cx="423" cy="9525"/>
            </a:xfrm>
            <a:custGeom>
              <a:avLst/>
              <a:gdLst>
                <a:gd name="connsiteX0" fmla="*/ 0 w 423"/>
                <a:gd name="connsiteY0" fmla="*/ 0 h 9525"/>
                <a:gd name="connsiteX1" fmla="*/ 0 w 423"/>
                <a:gd name="connsiteY1" fmla="*/ 0 h 9525"/>
                <a:gd name="connsiteX2" fmla="*/ 0 w 423"/>
                <a:gd name="connsiteY2" fmla="*/ 0 h 9525"/>
              </a:gdLst>
              <a:ahLst/>
              <a:cxnLst>
                <a:cxn ang="0">
                  <a:pos x="connsiteX0" y="connsiteY0"/>
                </a:cxn>
                <a:cxn ang="0">
                  <a:pos x="connsiteX1" y="connsiteY1"/>
                </a:cxn>
                <a:cxn ang="0">
                  <a:pos x="connsiteX2" y="connsiteY2"/>
                </a:cxn>
              </a:cxnLst>
              <a:rect l="l" t="t" r="r" b="b"/>
              <a:pathLst>
                <a:path w="423" h="9525">
                  <a:moveTo>
                    <a:pt x="0" y="0"/>
                  </a:moveTo>
                  <a:cubicBezTo>
                    <a:pt x="0" y="0"/>
                    <a:pt x="952" y="0"/>
                    <a:pt x="0" y="0"/>
                  </a:cubicBezTo>
                  <a:cubicBezTo>
                    <a:pt x="952" y="0"/>
                    <a:pt x="0" y="0"/>
                    <a:pt x="0" y="0"/>
                  </a:cubicBezTo>
                  <a:close/>
                </a:path>
              </a:pathLst>
            </a:custGeom>
            <a:solidFill>
              <a:srgbClr val="000000"/>
            </a:solidFill>
            <a:ln w="9525" cap="flat">
              <a:noFill/>
              <a:prstDash val="solid"/>
              <a:miter/>
            </a:ln>
          </p:spPr>
          <p:txBody>
            <a:bodyPr rtlCol="0" anchor="ctr"/>
            <a:lstStyle/>
            <a:p>
              <a:endParaRPr lang="en-US"/>
            </a:p>
          </p:txBody>
        </p:sp>
        <p:sp>
          <p:nvSpPr>
            <p:cNvPr id="234" name="Freeform 428">
              <a:extLst>
                <a:ext uri="{FF2B5EF4-FFF2-40B4-BE49-F238E27FC236}">
                  <a16:creationId xmlns:a16="http://schemas.microsoft.com/office/drawing/2014/main" id="{FD1D66EF-B9A8-BB3B-3026-C6C868523C7C}"/>
                </a:ext>
              </a:extLst>
            </p:cNvPr>
            <p:cNvSpPr/>
            <p:nvPr/>
          </p:nvSpPr>
          <p:spPr>
            <a:xfrm>
              <a:off x="4277677" y="5397817"/>
              <a:ext cx="423" cy="9525"/>
            </a:xfrm>
            <a:custGeom>
              <a:avLst/>
              <a:gdLst>
                <a:gd name="connsiteX0" fmla="*/ 0 w 423"/>
                <a:gd name="connsiteY0" fmla="*/ 0 h 9525"/>
                <a:gd name="connsiteX1" fmla="*/ 0 w 423"/>
                <a:gd name="connsiteY1" fmla="*/ 0 h 9525"/>
                <a:gd name="connsiteX2" fmla="*/ 0 w 423"/>
                <a:gd name="connsiteY2" fmla="*/ 0 h 9525"/>
              </a:gdLst>
              <a:ahLst/>
              <a:cxnLst>
                <a:cxn ang="0">
                  <a:pos x="connsiteX0" y="connsiteY0"/>
                </a:cxn>
                <a:cxn ang="0">
                  <a:pos x="connsiteX1" y="connsiteY1"/>
                </a:cxn>
                <a:cxn ang="0">
                  <a:pos x="connsiteX2" y="connsiteY2"/>
                </a:cxn>
              </a:cxnLst>
              <a:rect l="l" t="t" r="r" b="b"/>
              <a:pathLst>
                <a:path w="423" h="9525">
                  <a:moveTo>
                    <a:pt x="0" y="0"/>
                  </a:moveTo>
                  <a:cubicBezTo>
                    <a:pt x="0" y="0"/>
                    <a:pt x="952" y="0"/>
                    <a:pt x="0" y="0"/>
                  </a:cubicBezTo>
                  <a:cubicBezTo>
                    <a:pt x="952" y="0"/>
                    <a:pt x="0"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35" name="Freeform 429">
              <a:extLst>
                <a:ext uri="{FF2B5EF4-FFF2-40B4-BE49-F238E27FC236}">
                  <a16:creationId xmlns:a16="http://schemas.microsoft.com/office/drawing/2014/main" id="{85478623-B5B4-1150-A214-19E8ACEB7ABA}"/>
                </a:ext>
              </a:extLst>
            </p:cNvPr>
            <p:cNvSpPr/>
            <p:nvPr/>
          </p:nvSpPr>
          <p:spPr>
            <a:xfrm>
              <a:off x="4488179" y="5790247"/>
              <a:ext cx="3810" cy="5714"/>
            </a:xfrm>
            <a:custGeom>
              <a:avLst/>
              <a:gdLst>
                <a:gd name="connsiteX0" fmla="*/ 3810 w 3810"/>
                <a:gd name="connsiteY0" fmla="*/ 0 h 5714"/>
                <a:gd name="connsiteX1" fmla="*/ 0 w 3810"/>
                <a:gd name="connsiteY1" fmla="*/ 5715 h 5714"/>
                <a:gd name="connsiteX2" fmla="*/ 3810 w 3810"/>
                <a:gd name="connsiteY2" fmla="*/ 0 h 5714"/>
              </a:gdLst>
              <a:ahLst/>
              <a:cxnLst>
                <a:cxn ang="0">
                  <a:pos x="connsiteX0" y="connsiteY0"/>
                </a:cxn>
                <a:cxn ang="0">
                  <a:pos x="connsiteX1" y="connsiteY1"/>
                </a:cxn>
                <a:cxn ang="0">
                  <a:pos x="connsiteX2" y="connsiteY2"/>
                </a:cxn>
              </a:cxnLst>
              <a:rect l="l" t="t" r="r" b="b"/>
              <a:pathLst>
                <a:path w="3810" h="5714">
                  <a:moveTo>
                    <a:pt x="3810" y="0"/>
                  </a:moveTo>
                  <a:cubicBezTo>
                    <a:pt x="2858" y="1905"/>
                    <a:pt x="1905" y="3810"/>
                    <a:pt x="0" y="5715"/>
                  </a:cubicBezTo>
                  <a:cubicBezTo>
                    <a:pt x="1905" y="3810"/>
                    <a:pt x="2858" y="1905"/>
                    <a:pt x="3810" y="0"/>
                  </a:cubicBezTo>
                  <a:close/>
                </a:path>
              </a:pathLst>
            </a:custGeom>
            <a:solidFill>
              <a:srgbClr val="000000"/>
            </a:solidFill>
            <a:ln w="9525" cap="flat">
              <a:noFill/>
              <a:prstDash val="solid"/>
              <a:miter/>
            </a:ln>
          </p:spPr>
          <p:txBody>
            <a:bodyPr rtlCol="0" anchor="ctr"/>
            <a:lstStyle/>
            <a:p>
              <a:endParaRPr lang="en-US"/>
            </a:p>
          </p:txBody>
        </p:sp>
        <p:sp>
          <p:nvSpPr>
            <p:cNvPr id="236" name="Freeform 430">
              <a:extLst>
                <a:ext uri="{FF2B5EF4-FFF2-40B4-BE49-F238E27FC236}">
                  <a16:creationId xmlns:a16="http://schemas.microsoft.com/office/drawing/2014/main" id="{37139343-4456-F0CC-8DA1-B1C1072825D1}"/>
                </a:ext>
              </a:extLst>
            </p:cNvPr>
            <p:cNvSpPr/>
            <p:nvPr/>
          </p:nvSpPr>
          <p:spPr>
            <a:xfrm>
              <a:off x="4488179" y="5790247"/>
              <a:ext cx="3810" cy="5714"/>
            </a:xfrm>
            <a:custGeom>
              <a:avLst/>
              <a:gdLst>
                <a:gd name="connsiteX0" fmla="*/ 3810 w 3810"/>
                <a:gd name="connsiteY0" fmla="*/ 0 h 5714"/>
                <a:gd name="connsiteX1" fmla="*/ 0 w 3810"/>
                <a:gd name="connsiteY1" fmla="*/ 5715 h 5714"/>
                <a:gd name="connsiteX2" fmla="*/ 3810 w 3810"/>
                <a:gd name="connsiteY2" fmla="*/ 0 h 5714"/>
              </a:gdLst>
              <a:ahLst/>
              <a:cxnLst>
                <a:cxn ang="0">
                  <a:pos x="connsiteX0" y="connsiteY0"/>
                </a:cxn>
                <a:cxn ang="0">
                  <a:pos x="connsiteX1" y="connsiteY1"/>
                </a:cxn>
                <a:cxn ang="0">
                  <a:pos x="connsiteX2" y="connsiteY2"/>
                </a:cxn>
              </a:cxnLst>
              <a:rect l="l" t="t" r="r" b="b"/>
              <a:pathLst>
                <a:path w="3810" h="5714">
                  <a:moveTo>
                    <a:pt x="3810" y="0"/>
                  </a:moveTo>
                  <a:cubicBezTo>
                    <a:pt x="2858" y="1905"/>
                    <a:pt x="1905" y="3810"/>
                    <a:pt x="0" y="5715"/>
                  </a:cubicBezTo>
                  <a:cubicBezTo>
                    <a:pt x="1905" y="3810"/>
                    <a:pt x="2858" y="1905"/>
                    <a:pt x="381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37" name="Freeform 431">
              <a:extLst>
                <a:ext uri="{FF2B5EF4-FFF2-40B4-BE49-F238E27FC236}">
                  <a16:creationId xmlns:a16="http://schemas.microsoft.com/office/drawing/2014/main" id="{6B0EF900-B71A-05AB-912D-F3FE375143B0}"/>
                </a:ext>
              </a:extLst>
            </p:cNvPr>
            <p:cNvSpPr/>
            <p:nvPr/>
          </p:nvSpPr>
          <p:spPr>
            <a:xfrm>
              <a:off x="4484370" y="5507355"/>
              <a:ext cx="7620" cy="11430"/>
            </a:xfrm>
            <a:custGeom>
              <a:avLst/>
              <a:gdLst>
                <a:gd name="connsiteX0" fmla="*/ 0 w 7620"/>
                <a:gd name="connsiteY0" fmla="*/ 0 h 11430"/>
                <a:gd name="connsiteX1" fmla="*/ 7620 w 7620"/>
                <a:gd name="connsiteY1" fmla="*/ 11430 h 11430"/>
                <a:gd name="connsiteX2" fmla="*/ 0 w 7620"/>
                <a:gd name="connsiteY2" fmla="*/ 0 h 11430"/>
              </a:gdLst>
              <a:ahLst/>
              <a:cxnLst>
                <a:cxn ang="0">
                  <a:pos x="connsiteX0" y="connsiteY0"/>
                </a:cxn>
                <a:cxn ang="0">
                  <a:pos x="connsiteX1" y="connsiteY1"/>
                </a:cxn>
                <a:cxn ang="0">
                  <a:pos x="connsiteX2" y="connsiteY2"/>
                </a:cxn>
              </a:cxnLst>
              <a:rect l="l" t="t" r="r" b="b"/>
              <a:pathLst>
                <a:path w="7620" h="11430">
                  <a:moveTo>
                    <a:pt x="0" y="0"/>
                  </a:moveTo>
                  <a:cubicBezTo>
                    <a:pt x="2858" y="3810"/>
                    <a:pt x="5715" y="7620"/>
                    <a:pt x="7620" y="11430"/>
                  </a:cubicBezTo>
                  <a:cubicBezTo>
                    <a:pt x="5715" y="7620"/>
                    <a:pt x="2858" y="3810"/>
                    <a:pt x="0" y="0"/>
                  </a:cubicBezTo>
                  <a:close/>
                </a:path>
              </a:pathLst>
            </a:custGeom>
            <a:solidFill>
              <a:srgbClr val="000000"/>
            </a:solidFill>
            <a:ln w="9525" cap="flat">
              <a:noFill/>
              <a:prstDash val="solid"/>
              <a:miter/>
            </a:ln>
          </p:spPr>
          <p:txBody>
            <a:bodyPr rtlCol="0" anchor="ctr"/>
            <a:lstStyle/>
            <a:p>
              <a:endParaRPr lang="en-US"/>
            </a:p>
          </p:txBody>
        </p:sp>
        <p:sp>
          <p:nvSpPr>
            <p:cNvPr id="238" name="Freeform 432">
              <a:extLst>
                <a:ext uri="{FF2B5EF4-FFF2-40B4-BE49-F238E27FC236}">
                  <a16:creationId xmlns:a16="http://schemas.microsoft.com/office/drawing/2014/main" id="{D3ADAC54-2422-45F5-3330-A558A5A7921F}"/>
                </a:ext>
              </a:extLst>
            </p:cNvPr>
            <p:cNvSpPr/>
            <p:nvPr/>
          </p:nvSpPr>
          <p:spPr>
            <a:xfrm>
              <a:off x="4484370" y="5507355"/>
              <a:ext cx="7620" cy="11430"/>
            </a:xfrm>
            <a:custGeom>
              <a:avLst/>
              <a:gdLst>
                <a:gd name="connsiteX0" fmla="*/ 0 w 7620"/>
                <a:gd name="connsiteY0" fmla="*/ 0 h 11430"/>
                <a:gd name="connsiteX1" fmla="*/ 7620 w 7620"/>
                <a:gd name="connsiteY1" fmla="*/ 11430 h 11430"/>
                <a:gd name="connsiteX2" fmla="*/ 0 w 7620"/>
                <a:gd name="connsiteY2" fmla="*/ 0 h 11430"/>
              </a:gdLst>
              <a:ahLst/>
              <a:cxnLst>
                <a:cxn ang="0">
                  <a:pos x="connsiteX0" y="connsiteY0"/>
                </a:cxn>
                <a:cxn ang="0">
                  <a:pos x="connsiteX1" y="connsiteY1"/>
                </a:cxn>
                <a:cxn ang="0">
                  <a:pos x="connsiteX2" y="connsiteY2"/>
                </a:cxn>
              </a:cxnLst>
              <a:rect l="l" t="t" r="r" b="b"/>
              <a:pathLst>
                <a:path w="7620" h="11430">
                  <a:moveTo>
                    <a:pt x="0" y="0"/>
                  </a:moveTo>
                  <a:cubicBezTo>
                    <a:pt x="2858" y="3810"/>
                    <a:pt x="5715" y="7620"/>
                    <a:pt x="7620" y="11430"/>
                  </a:cubicBezTo>
                  <a:cubicBezTo>
                    <a:pt x="5715" y="7620"/>
                    <a:pt x="2858" y="381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39" name="Freeform 433">
              <a:extLst>
                <a:ext uri="{FF2B5EF4-FFF2-40B4-BE49-F238E27FC236}">
                  <a16:creationId xmlns:a16="http://schemas.microsoft.com/office/drawing/2014/main" id="{8558AF7F-640C-6D2E-CD1C-F7A64A1E046C}"/>
                </a:ext>
              </a:extLst>
            </p:cNvPr>
            <p:cNvSpPr/>
            <p:nvPr/>
          </p:nvSpPr>
          <p:spPr>
            <a:xfrm>
              <a:off x="4504372" y="5542597"/>
              <a:ext cx="4762" cy="12382"/>
            </a:xfrm>
            <a:custGeom>
              <a:avLst/>
              <a:gdLst>
                <a:gd name="connsiteX0" fmla="*/ 0 w 4762"/>
                <a:gd name="connsiteY0" fmla="*/ 0 h 12382"/>
                <a:gd name="connsiteX1" fmla="*/ 4763 w 4762"/>
                <a:gd name="connsiteY1" fmla="*/ 12382 h 12382"/>
                <a:gd name="connsiteX2" fmla="*/ 0 w 4762"/>
                <a:gd name="connsiteY2" fmla="*/ 0 h 12382"/>
              </a:gdLst>
              <a:ahLst/>
              <a:cxnLst>
                <a:cxn ang="0">
                  <a:pos x="connsiteX0" y="connsiteY0"/>
                </a:cxn>
                <a:cxn ang="0">
                  <a:pos x="connsiteX1" y="connsiteY1"/>
                </a:cxn>
                <a:cxn ang="0">
                  <a:pos x="connsiteX2" y="connsiteY2"/>
                </a:cxn>
              </a:cxnLst>
              <a:rect l="l" t="t" r="r" b="b"/>
              <a:pathLst>
                <a:path w="4762" h="12382">
                  <a:moveTo>
                    <a:pt x="0" y="0"/>
                  </a:moveTo>
                  <a:cubicBezTo>
                    <a:pt x="1905" y="3810"/>
                    <a:pt x="3810" y="7620"/>
                    <a:pt x="4763" y="12382"/>
                  </a:cubicBezTo>
                  <a:cubicBezTo>
                    <a:pt x="3810" y="7620"/>
                    <a:pt x="1905" y="3810"/>
                    <a:pt x="0" y="0"/>
                  </a:cubicBezTo>
                  <a:close/>
                </a:path>
              </a:pathLst>
            </a:custGeom>
            <a:solidFill>
              <a:srgbClr val="000000"/>
            </a:solidFill>
            <a:ln w="9525" cap="flat">
              <a:noFill/>
              <a:prstDash val="solid"/>
              <a:miter/>
            </a:ln>
          </p:spPr>
          <p:txBody>
            <a:bodyPr rtlCol="0" anchor="ctr"/>
            <a:lstStyle/>
            <a:p>
              <a:endParaRPr lang="en-US"/>
            </a:p>
          </p:txBody>
        </p:sp>
        <p:sp>
          <p:nvSpPr>
            <p:cNvPr id="240" name="Freeform 434">
              <a:extLst>
                <a:ext uri="{FF2B5EF4-FFF2-40B4-BE49-F238E27FC236}">
                  <a16:creationId xmlns:a16="http://schemas.microsoft.com/office/drawing/2014/main" id="{CB4490F1-BC2F-8C9D-FE36-61B5DEDAFA99}"/>
                </a:ext>
              </a:extLst>
            </p:cNvPr>
            <p:cNvSpPr/>
            <p:nvPr/>
          </p:nvSpPr>
          <p:spPr>
            <a:xfrm>
              <a:off x="4504372" y="5542597"/>
              <a:ext cx="4762" cy="12382"/>
            </a:xfrm>
            <a:custGeom>
              <a:avLst/>
              <a:gdLst>
                <a:gd name="connsiteX0" fmla="*/ 0 w 4762"/>
                <a:gd name="connsiteY0" fmla="*/ 0 h 12382"/>
                <a:gd name="connsiteX1" fmla="*/ 4763 w 4762"/>
                <a:gd name="connsiteY1" fmla="*/ 12382 h 12382"/>
                <a:gd name="connsiteX2" fmla="*/ 0 w 4762"/>
                <a:gd name="connsiteY2" fmla="*/ 0 h 12382"/>
              </a:gdLst>
              <a:ahLst/>
              <a:cxnLst>
                <a:cxn ang="0">
                  <a:pos x="connsiteX0" y="connsiteY0"/>
                </a:cxn>
                <a:cxn ang="0">
                  <a:pos x="connsiteX1" y="connsiteY1"/>
                </a:cxn>
                <a:cxn ang="0">
                  <a:pos x="connsiteX2" y="connsiteY2"/>
                </a:cxn>
              </a:cxnLst>
              <a:rect l="l" t="t" r="r" b="b"/>
              <a:pathLst>
                <a:path w="4762" h="12382">
                  <a:moveTo>
                    <a:pt x="0" y="0"/>
                  </a:moveTo>
                  <a:cubicBezTo>
                    <a:pt x="1905" y="3810"/>
                    <a:pt x="3810" y="7620"/>
                    <a:pt x="4763" y="12382"/>
                  </a:cubicBezTo>
                  <a:cubicBezTo>
                    <a:pt x="3810" y="7620"/>
                    <a:pt x="1905" y="381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41" name="Freeform 435">
              <a:extLst>
                <a:ext uri="{FF2B5EF4-FFF2-40B4-BE49-F238E27FC236}">
                  <a16:creationId xmlns:a16="http://schemas.microsoft.com/office/drawing/2014/main" id="{DA8A5D2F-E0D4-9B65-B951-B1A979D4EC17}"/>
                </a:ext>
              </a:extLst>
            </p:cNvPr>
            <p:cNvSpPr/>
            <p:nvPr/>
          </p:nvSpPr>
          <p:spPr>
            <a:xfrm>
              <a:off x="4269104" y="5397817"/>
              <a:ext cx="952" cy="9525"/>
            </a:xfrm>
            <a:custGeom>
              <a:avLst/>
              <a:gdLst>
                <a:gd name="connsiteX0" fmla="*/ 0 w 952"/>
                <a:gd name="connsiteY0" fmla="*/ 0 h 9525"/>
                <a:gd name="connsiteX1" fmla="*/ 953 w 952"/>
                <a:gd name="connsiteY1" fmla="*/ 0 h 9525"/>
                <a:gd name="connsiteX2" fmla="*/ 0 w 952"/>
                <a:gd name="connsiteY2" fmla="*/ 0 h 9525"/>
              </a:gdLst>
              <a:ahLst/>
              <a:cxnLst>
                <a:cxn ang="0">
                  <a:pos x="connsiteX0" y="connsiteY0"/>
                </a:cxn>
                <a:cxn ang="0">
                  <a:pos x="connsiteX1" y="connsiteY1"/>
                </a:cxn>
                <a:cxn ang="0">
                  <a:pos x="connsiteX2" y="connsiteY2"/>
                </a:cxn>
              </a:cxnLst>
              <a:rect l="l" t="t" r="r" b="b"/>
              <a:pathLst>
                <a:path w="952" h="9525">
                  <a:moveTo>
                    <a:pt x="0" y="0"/>
                  </a:moveTo>
                  <a:cubicBezTo>
                    <a:pt x="0" y="0"/>
                    <a:pt x="953" y="0"/>
                    <a:pt x="953" y="0"/>
                  </a:cubicBezTo>
                  <a:cubicBezTo>
                    <a:pt x="953" y="0"/>
                    <a:pt x="953" y="0"/>
                    <a:pt x="0" y="0"/>
                  </a:cubicBezTo>
                  <a:close/>
                </a:path>
              </a:pathLst>
            </a:custGeom>
            <a:solidFill>
              <a:srgbClr val="000000"/>
            </a:solidFill>
            <a:ln w="9525" cap="flat">
              <a:noFill/>
              <a:prstDash val="solid"/>
              <a:miter/>
            </a:ln>
          </p:spPr>
          <p:txBody>
            <a:bodyPr rtlCol="0" anchor="ctr"/>
            <a:lstStyle/>
            <a:p>
              <a:endParaRPr lang="en-US"/>
            </a:p>
          </p:txBody>
        </p:sp>
        <p:sp>
          <p:nvSpPr>
            <p:cNvPr id="242" name="Freeform 436">
              <a:extLst>
                <a:ext uri="{FF2B5EF4-FFF2-40B4-BE49-F238E27FC236}">
                  <a16:creationId xmlns:a16="http://schemas.microsoft.com/office/drawing/2014/main" id="{22DB963B-99B3-309F-9B34-F6F348AB789A}"/>
                </a:ext>
              </a:extLst>
            </p:cNvPr>
            <p:cNvSpPr/>
            <p:nvPr/>
          </p:nvSpPr>
          <p:spPr>
            <a:xfrm>
              <a:off x="4269104" y="5397817"/>
              <a:ext cx="952" cy="9525"/>
            </a:xfrm>
            <a:custGeom>
              <a:avLst/>
              <a:gdLst>
                <a:gd name="connsiteX0" fmla="*/ 0 w 952"/>
                <a:gd name="connsiteY0" fmla="*/ 0 h 9525"/>
                <a:gd name="connsiteX1" fmla="*/ 953 w 952"/>
                <a:gd name="connsiteY1" fmla="*/ 0 h 9525"/>
                <a:gd name="connsiteX2" fmla="*/ 0 w 952"/>
                <a:gd name="connsiteY2" fmla="*/ 0 h 9525"/>
              </a:gdLst>
              <a:ahLst/>
              <a:cxnLst>
                <a:cxn ang="0">
                  <a:pos x="connsiteX0" y="connsiteY0"/>
                </a:cxn>
                <a:cxn ang="0">
                  <a:pos x="connsiteX1" y="connsiteY1"/>
                </a:cxn>
                <a:cxn ang="0">
                  <a:pos x="connsiteX2" y="connsiteY2"/>
                </a:cxn>
              </a:cxnLst>
              <a:rect l="l" t="t" r="r" b="b"/>
              <a:pathLst>
                <a:path w="952" h="9525">
                  <a:moveTo>
                    <a:pt x="0" y="0"/>
                  </a:moveTo>
                  <a:cubicBezTo>
                    <a:pt x="0" y="0"/>
                    <a:pt x="953" y="0"/>
                    <a:pt x="953" y="0"/>
                  </a:cubicBezTo>
                  <a:cubicBezTo>
                    <a:pt x="953" y="0"/>
                    <a:pt x="953"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43" name="Freeform 437">
              <a:extLst>
                <a:ext uri="{FF2B5EF4-FFF2-40B4-BE49-F238E27FC236}">
                  <a16:creationId xmlns:a16="http://schemas.microsoft.com/office/drawing/2014/main" id="{7A2EA734-D4DB-B0C2-7ADA-B0A4E2A10C2A}"/>
                </a:ext>
              </a:extLst>
            </p:cNvPr>
            <p:cNvSpPr/>
            <p:nvPr/>
          </p:nvSpPr>
          <p:spPr>
            <a:xfrm>
              <a:off x="4472940" y="5815964"/>
              <a:ext cx="1904" cy="2857"/>
            </a:xfrm>
            <a:custGeom>
              <a:avLst/>
              <a:gdLst>
                <a:gd name="connsiteX0" fmla="*/ 1905 w 1904"/>
                <a:gd name="connsiteY0" fmla="*/ 0 h 2857"/>
                <a:gd name="connsiteX1" fmla="*/ 0 w 1904"/>
                <a:gd name="connsiteY1" fmla="*/ 2858 h 2857"/>
                <a:gd name="connsiteX2" fmla="*/ 1905 w 1904"/>
                <a:gd name="connsiteY2" fmla="*/ 0 h 2857"/>
              </a:gdLst>
              <a:ahLst/>
              <a:cxnLst>
                <a:cxn ang="0">
                  <a:pos x="connsiteX0" y="connsiteY0"/>
                </a:cxn>
                <a:cxn ang="0">
                  <a:pos x="connsiteX1" y="connsiteY1"/>
                </a:cxn>
                <a:cxn ang="0">
                  <a:pos x="connsiteX2" y="connsiteY2"/>
                </a:cxn>
              </a:cxnLst>
              <a:rect l="l" t="t" r="r" b="b"/>
              <a:pathLst>
                <a:path w="1904" h="2857">
                  <a:moveTo>
                    <a:pt x="1905" y="0"/>
                  </a:moveTo>
                  <a:cubicBezTo>
                    <a:pt x="952" y="953"/>
                    <a:pt x="952" y="1905"/>
                    <a:pt x="0" y="2858"/>
                  </a:cubicBezTo>
                  <a:cubicBezTo>
                    <a:pt x="952" y="1905"/>
                    <a:pt x="1905" y="953"/>
                    <a:pt x="1905" y="0"/>
                  </a:cubicBezTo>
                  <a:close/>
                </a:path>
              </a:pathLst>
            </a:custGeom>
            <a:solidFill>
              <a:srgbClr val="000000"/>
            </a:solidFill>
            <a:ln w="9525" cap="flat">
              <a:noFill/>
              <a:prstDash val="solid"/>
              <a:miter/>
            </a:ln>
          </p:spPr>
          <p:txBody>
            <a:bodyPr rtlCol="0" anchor="ctr"/>
            <a:lstStyle/>
            <a:p>
              <a:endParaRPr lang="en-US"/>
            </a:p>
          </p:txBody>
        </p:sp>
        <p:sp>
          <p:nvSpPr>
            <p:cNvPr id="244" name="Freeform 438">
              <a:extLst>
                <a:ext uri="{FF2B5EF4-FFF2-40B4-BE49-F238E27FC236}">
                  <a16:creationId xmlns:a16="http://schemas.microsoft.com/office/drawing/2014/main" id="{2525AB6F-3583-FA55-9E5C-D8FEFCBE41EF}"/>
                </a:ext>
              </a:extLst>
            </p:cNvPr>
            <p:cNvSpPr/>
            <p:nvPr/>
          </p:nvSpPr>
          <p:spPr>
            <a:xfrm>
              <a:off x="4472940" y="5815964"/>
              <a:ext cx="1904" cy="2857"/>
            </a:xfrm>
            <a:custGeom>
              <a:avLst/>
              <a:gdLst>
                <a:gd name="connsiteX0" fmla="*/ 1905 w 1904"/>
                <a:gd name="connsiteY0" fmla="*/ 0 h 2857"/>
                <a:gd name="connsiteX1" fmla="*/ 0 w 1904"/>
                <a:gd name="connsiteY1" fmla="*/ 2858 h 2857"/>
                <a:gd name="connsiteX2" fmla="*/ 1905 w 1904"/>
                <a:gd name="connsiteY2" fmla="*/ 0 h 2857"/>
              </a:gdLst>
              <a:ahLst/>
              <a:cxnLst>
                <a:cxn ang="0">
                  <a:pos x="connsiteX0" y="connsiteY0"/>
                </a:cxn>
                <a:cxn ang="0">
                  <a:pos x="connsiteX1" y="connsiteY1"/>
                </a:cxn>
                <a:cxn ang="0">
                  <a:pos x="connsiteX2" y="connsiteY2"/>
                </a:cxn>
              </a:cxnLst>
              <a:rect l="l" t="t" r="r" b="b"/>
              <a:pathLst>
                <a:path w="1904" h="2857">
                  <a:moveTo>
                    <a:pt x="1905" y="0"/>
                  </a:moveTo>
                  <a:cubicBezTo>
                    <a:pt x="952" y="953"/>
                    <a:pt x="952" y="1905"/>
                    <a:pt x="0" y="2858"/>
                  </a:cubicBezTo>
                  <a:cubicBezTo>
                    <a:pt x="952" y="1905"/>
                    <a:pt x="1905" y="953"/>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45" name="Freeform 439">
              <a:extLst>
                <a:ext uri="{FF2B5EF4-FFF2-40B4-BE49-F238E27FC236}">
                  <a16:creationId xmlns:a16="http://schemas.microsoft.com/office/drawing/2014/main" id="{9116D84E-DA01-8161-DB1F-9C684ED94B65}"/>
                </a:ext>
              </a:extLst>
            </p:cNvPr>
            <p:cNvSpPr/>
            <p:nvPr/>
          </p:nvSpPr>
          <p:spPr>
            <a:xfrm>
              <a:off x="4349402" y="5447347"/>
              <a:ext cx="172114" cy="286702"/>
            </a:xfrm>
            <a:custGeom>
              <a:avLst/>
              <a:gdLst>
                <a:gd name="connsiteX0" fmla="*/ 8285 w 172114"/>
                <a:gd name="connsiteY0" fmla="*/ 179070 h 286702"/>
                <a:gd name="connsiteX1" fmla="*/ 165447 w 172114"/>
                <a:gd name="connsiteY1" fmla="*/ 286702 h 286702"/>
                <a:gd name="connsiteX2" fmla="*/ 165447 w 172114"/>
                <a:gd name="connsiteY2" fmla="*/ 286702 h 286702"/>
                <a:gd name="connsiteX3" fmla="*/ 172115 w 172114"/>
                <a:gd name="connsiteY3" fmla="*/ 259080 h 286702"/>
                <a:gd name="connsiteX4" fmla="*/ 149255 w 172114"/>
                <a:gd name="connsiteY4" fmla="*/ 265747 h 286702"/>
                <a:gd name="connsiteX5" fmla="*/ 33050 w 172114"/>
                <a:gd name="connsiteY5" fmla="*/ 193357 h 286702"/>
                <a:gd name="connsiteX6" fmla="*/ 70197 w 172114"/>
                <a:gd name="connsiteY6" fmla="*/ 22860 h 286702"/>
                <a:gd name="connsiteX7" fmla="*/ 91152 w 172114"/>
                <a:gd name="connsiteY7" fmla="*/ 16192 h 286702"/>
                <a:gd name="connsiteX8" fmla="*/ 71150 w 172114"/>
                <a:gd name="connsiteY8" fmla="*/ 0 h 286702"/>
                <a:gd name="connsiteX9" fmla="*/ 8285 w 172114"/>
                <a:gd name="connsiteY9" fmla="*/ 179070 h 286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14" h="286702">
                  <a:moveTo>
                    <a:pt x="8285" y="179070"/>
                  </a:moveTo>
                  <a:cubicBezTo>
                    <a:pt x="32097" y="251460"/>
                    <a:pt x="93057" y="280988"/>
                    <a:pt x="165447" y="286702"/>
                  </a:cubicBezTo>
                  <a:cubicBezTo>
                    <a:pt x="165447" y="286702"/>
                    <a:pt x="165447" y="286702"/>
                    <a:pt x="165447" y="286702"/>
                  </a:cubicBezTo>
                  <a:cubicBezTo>
                    <a:pt x="168305" y="277177"/>
                    <a:pt x="170210" y="267652"/>
                    <a:pt x="172115" y="259080"/>
                  </a:cubicBezTo>
                  <a:cubicBezTo>
                    <a:pt x="168305" y="265747"/>
                    <a:pt x="162590" y="266700"/>
                    <a:pt x="149255" y="265747"/>
                  </a:cubicBezTo>
                  <a:cubicBezTo>
                    <a:pt x="98772" y="260032"/>
                    <a:pt x="60672" y="234315"/>
                    <a:pt x="33050" y="193357"/>
                  </a:cubicBezTo>
                  <a:cubicBezTo>
                    <a:pt x="-1240" y="101917"/>
                    <a:pt x="40670" y="55245"/>
                    <a:pt x="70197" y="22860"/>
                  </a:cubicBezTo>
                  <a:cubicBezTo>
                    <a:pt x="77817" y="14288"/>
                    <a:pt x="84485" y="13335"/>
                    <a:pt x="91152" y="16192"/>
                  </a:cubicBezTo>
                  <a:cubicBezTo>
                    <a:pt x="84485" y="10477"/>
                    <a:pt x="77817" y="4763"/>
                    <a:pt x="71150" y="0"/>
                  </a:cubicBezTo>
                  <a:cubicBezTo>
                    <a:pt x="14000" y="49530"/>
                    <a:pt x="-15528" y="104775"/>
                    <a:pt x="8285" y="179070"/>
                  </a:cubicBezTo>
                  <a:close/>
                </a:path>
              </a:pathLst>
            </a:custGeom>
            <a:solidFill>
              <a:srgbClr val="000000"/>
            </a:solidFill>
            <a:ln w="9525" cap="flat">
              <a:noFill/>
              <a:prstDash val="solid"/>
              <a:miter/>
            </a:ln>
          </p:spPr>
          <p:txBody>
            <a:bodyPr rtlCol="0" anchor="ctr"/>
            <a:lstStyle/>
            <a:p>
              <a:endParaRPr lang="en-US"/>
            </a:p>
          </p:txBody>
        </p:sp>
        <p:sp>
          <p:nvSpPr>
            <p:cNvPr id="246" name="Freeform 440">
              <a:extLst>
                <a:ext uri="{FF2B5EF4-FFF2-40B4-BE49-F238E27FC236}">
                  <a16:creationId xmlns:a16="http://schemas.microsoft.com/office/drawing/2014/main" id="{086C397D-2CCF-D6DE-81D6-99BADE0120CC}"/>
                </a:ext>
              </a:extLst>
            </p:cNvPr>
            <p:cNvSpPr/>
            <p:nvPr/>
          </p:nvSpPr>
          <p:spPr>
            <a:xfrm>
              <a:off x="4349402" y="5447347"/>
              <a:ext cx="172114" cy="286702"/>
            </a:xfrm>
            <a:custGeom>
              <a:avLst/>
              <a:gdLst>
                <a:gd name="connsiteX0" fmla="*/ 8285 w 172114"/>
                <a:gd name="connsiteY0" fmla="*/ 179070 h 286702"/>
                <a:gd name="connsiteX1" fmla="*/ 165447 w 172114"/>
                <a:gd name="connsiteY1" fmla="*/ 286702 h 286702"/>
                <a:gd name="connsiteX2" fmla="*/ 165447 w 172114"/>
                <a:gd name="connsiteY2" fmla="*/ 286702 h 286702"/>
                <a:gd name="connsiteX3" fmla="*/ 172115 w 172114"/>
                <a:gd name="connsiteY3" fmla="*/ 259080 h 286702"/>
                <a:gd name="connsiteX4" fmla="*/ 149255 w 172114"/>
                <a:gd name="connsiteY4" fmla="*/ 265747 h 286702"/>
                <a:gd name="connsiteX5" fmla="*/ 33050 w 172114"/>
                <a:gd name="connsiteY5" fmla="*/ 193357 h 286702"/>
                <a:gd name="connsiteX6" fmla="*/ 70197 w 172114"/>
                <a:gd name="connsiteY6" fmla="*/ 22860 h 286702"/>
                <a:gd name="connsiteX7" fmla="*/ 91152 w 172114"/>
                <a:gd name="connsiteY7" fmla="*/ 16192 h 286702"/>
                <a:gd name="connsiteX8" fmla="*/ 71150 w 172114"/>
                <a:gd name="connsiteY8" fmla="*/ 0 h 286702"/>
                <a:gd name="connsiteX9" fmla="*/ 8285 w 172114"/>
                <a:gd name="connsiteY9" fmla="*/ 179070 h 286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2114" h="286702">
                  <a:moveTo>
                    <a:pt x="8285" y="179070"/>
                  </a:moveTo>
                  <a:cubicBezTo>
                    <a:pt x="32097" y="251460"/>
                    <a:pt x="93057" y="280988"/>
                    <a:pt x="165447" y="286702"/>
                  </a:cubicBezTo>
                  <a:cubicBezTo>
                    <a:pt x="165447" y="286702"/>
                    <a:pt x="165447" y="286702"/>
                    <a:pt x="165447" y="286702"/>
                  </a:cubicBezTo>
                  <a:cubicBezTo>
                    <a:pt x="168305" y="277177"/>
                    <a:pt x="170210" y="267652"/>
                    <a:pt x="172115" y="259080"/>
                  </a:cubicBezTo>
                  <a:cubicBezTo>
                    <a:pt x="168305" y="265747"/>
                    <a:pt x="162590" y="266700"/>
                    <a:pt x="149255" y="265747"/>
                  </a:cubicBezTo>
                  <a:cubicBezTo>
                    <a:pt x="98772" y="260032"/>
                    <a:pt x="60672" y="234315"/>
                    <a:pt x="33050" y="193357"/>
                  </a:cubicBezTo>
                  <a:cubicBezTo>
                    <a:pt x="-1240" y="101917"/>
                    <a:pt x="40670" y="55245"/>
                    <a:pt x="70197" y="22860"/>
                  </a:cubicBezTo>
                  <a:cubicBezTo>
                    <a:pt x="77817" y="14288"/>
                    <a:pt x="84485" y="13335"/>
                    <a:pt x="91152" y="16192"/>
                  </a:cubicBezTo>
                  <a:cubicBezTo>
                    <a:pt x="84485" y="10477"/>
                    <a:pt x="77817" y="4763"/>
                    <a:pt x="71150" y="0"/>
                  </a:cubicBezTo>
                  <a:cubicBezTo>
                    <a:pt x="14000" y="49530"/>
                    <a:pt x="-15528" y="104775"/>
                    <a:pt x="8285" y="179070"/>
                  </a:cubicBezTo>
                  <a:close/>
                </a:path>
              </a:pathLst>
            </a:custGeom>
            <a:solidFill>
              <a:srgbClr val="FFFFFF">
                <a:alpha val="48000"/>
              </a:srgbClr>
            </a:solidFill>
            <a:ln w="9525" cap="flat">
              <a:noFill/>
              <a:prstDash val="solid"/>
              <a:miter/>
            </a:ln>
          </p:spPr>
          <p:txBody>
            <a:bodyPr rtlCol="0" anchor="ctr"/>
            <a:lstStyle/>
            <a:p>
              <a:endParaRPr lang="en-US"/>
            </a:p>
          </p:txBody>
        </p:sp>
        <p:sp>
          <p:nvSpPr>
            <p:cNvPr id="247" name="Freeform 441">
              <a:extLst>
                <a:ext uri="{FF2B5EF4-FFF2-40B4-BE49-F238E27FC236}">
                  <a16:creationId xmlns:a16="http://schemas.microsoft.com/office/drawing/2014/main" id="{C69B8C7F-3D36-5BBC-7915-90E220D577E7}"/>
                </a:ext>
              </a:extLst>
            </p:cNvPr>
            <p:cNvSpPr/>
            <p:nvPr/>
          </p:nvSpPr>
          <p:spPr>
            <a:xfrm>
              <a:off x="4451032" y="5840730"/>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2" y="952"/>
                    <a:pt x="952" y="952"/>
                    <a:pt x="0" y="1905"/>
                  </a:cubicBezTo>
                  <a:cubicBezTo>
                    <a:pt x="0" y="1905"/>
                    <a:pt x="952" y="952"/>
                    <a:pt x="1905" y="0"/>
                  </a:cubicBezTo>
                  <a:close/>
                </a:path>
              </a:pathLst>
            </a:custGeom>
            <a:solidFill>
              <a:srgbClr val="000000"/>
            </a:solidFill>
            <a:ln w="9525" cap="flat">
              <a:noFill/>
              <a:prstDash val="solid"/>
              <a:miter/>
            </a:ln>
          </p:spPr>
          <p:txBody>
            <a:bodyPr rtlCol="0" anchor="ctr"/>
            <a:lstStyle/>
            <a:p>
              <a:endParaRPr lang="en-US"/>
            </a:p>
          </p:txBody>
        </p:sp>
        <p:sp>
          <p:nvSpPr>
            <p:cNvPr id="248" name="Freeform 442">
              <a:extLst>
                <a:ext uri="{FF2B5EF4-FFF2-40B4-BE49-F238E27FC236}">
                  <a16:creationId xmlns:a16="http://schemas.microsoft.com/office/drawing/2014/main" id="{261B201F-D91C-1F4C-E387-B37EEA62203B}"/>
                </a:ext>
              </a:extLst>
            </p:cNvPr>
            <p:cNvSpPr/>
            <p:nvPr/>
          </p:nvSpPr>
          <p:spPr>
            <a:xfrm>
              <a:off x="4451032" y="5840730"/>
              <a:ext cx="1904" cy="1905"/>
            </a:xfrm>
            <a:custGeom>
              <a:avLst/>
              <a:gdLst>
                <a:gd name="connsiteX0" fmla="*/ 1905 w 1904"/>
                <a:gd name="connsiteY0" fmla="*/ 0 h 1905"/>
                <a:gd name="connsiteX1" fmla="*/ 0 w 1904"/>
                <a:gd name="connsiteY1" fmla="*/ 1905 h 1905"/>
                <a:gd name="connsiteX2" fmla="*/ 1905 w 1904"/>
                <a:gd name="connsiteY2" fmla="*/ 0 h 1905"/>
              </a:gdLst>
              <a:ahLst/>
              <a:cxnLst>
                <a:cxn ang="0">
                  <a:pos x="connsiteX0" y="connsiteY0"/>
                </a:cxn>
                <a:cxn ang="0">
                  <a:pos x="connsiteX1" y="connsiteY1"/>
                </a:cxn>
                <a:cxn ang="0">
                  <a:pos x="connsiteX2" y="connsiteY2"/>
                </a:cxn>
              </a:cxnLst>
              <a:rect l="l" t="t" r="r" b="b"/>
              <a:pathLst>
                <a:path w="1904" h="1905">
                  <a:moveTo>
                    <a:pt x="1905" y="0"/>
                  </a:moveTo>
                  <a:cubicBezTo>
                    <a:pt x="952" y="952"/>
                    <a:pt x="952" y="952"/>
                    <a:pt x="0" y="1905"/>
                  </a:cubicBezTo>
                  <a:cubicBezTo>
                    <a:pt x="0" y="1905"/>
                    <a:pt x="952" y="952"/>
                    <a:pt x="1905"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49" name="Freeform 443">
              <a:extLst>
                <a:ext uri="{FF2B5EF4-FFF2-40B4-BE49-F238E27FC236}">
                  <a16:creationId xmlns:a16="http://schemas.microsoft.com/office/drawing/2014/main" id="{261DBA14-B63F-F4B9-D2A6-8D4063D593D2}"/>
                </a:ext>
              </a:extLst>
            </p:cNvPr>
            <p:cNvSpPr/>
            <p:nvPr/>
          </p:nvSpPr>
          <p:spPr>
            <a:xfrm>
              <a:off x="4260532" y="5397817"/>
              <a:ext cx="1904" cy="9525"/>
            </a:xfrm>
            <a:custGeom>
              <a:avLst/>
              <a:gdLst>
                <a:gd name="connsiteX0" fmla="*/ 0 w 1904"/>
                <a:gd name="connsiteY0" fmla="*/ 0 h 9525"/>
                <a:gd name="connsiteX1" fmla="*/ 1905 w 1904"/>
                <a:gd name="connsiteY1" fmla="*/ 0 h 9525"/>
                <a:gd name="connsiteX2" fmla="*/ 0 w 1904"/>
                <a:gd name="connsiteY2" fmla="*/ 0 h 9525"/>
              </a:gdLst>
              <a:ahLst/>
              <a:cxnLst>
                <a:cxn ang="0">
                  <a:pos x="connsiteX0" y="connsiteY0"/>
                </a:cxn>
                <a:cxn ang="0">
                  <a:pos x="connsiteX1" y="connsiteY1"/>
                </a:cxn>
                <a:cxn ang="0">
                  <a:pos x="connsiteX2" y="connsiteY2"/>
                </a:cxn>
              </a:cxnLst>
              <a:rect l="l" t="t" r="r" b="b"/>
              <a:pathLst>
                <a:path w="1904" h="9525">
                  <a:moveTo>
                    <a:pt x="0" y="0"/>
                  </a:moveTo>
                  <a:cubicBezTo>
                    <a:pt x="952" y="0"/>
                    <a:pt x="952" y="0"/>
                    <a:pt x="1905" y="0"/>
                  </a:cubicBezTo>
                  <a:cubicBezTo>
                    <a:pt x="952" y="0"/>
                    <a:pt x="952" y="0"/>
                    <a:pt x="0" y="0"/>
                  </a:cubicBezTo>
                  <a:close/>
                </a:path>
              </a:pathLst>
            </a:custGeom>
            <a:solidFill>
              <a:srgbClr val="000000"/>
            </a:solidFill>
            <a:ln w="9525" cap="flat">
              <a:noFill/>
              <a:prstDash val="solid"/>
              <a:miter/>
            </a:ln>
          </p:spPr>
          <p:txBody>
            <a:bodyPr rtlCol="0" anchor="ctr"/>
            <a:lstStyle/>
            <a:p>
              <a:endParaRPr lang="en-US"/>
            </a:p>
          </p:txBody>
        </p:sp>
        <p:sp>
          <p:nvSpPr>
            <p:cNvPr id="250" name="Freeform 444">
              <a:extLst>
                <a:ext uri="{FF2B5EF4-FFF2-40B4-BE49-F238E27FC236}">
                  <a16:creationId xmlns:a16="http://schemas.microsoft.com/office/drawing/2014/main" id="{DDD1CCA5-FABC-FDF0-48A1-F67C1CF5F9B6}"/>
                </a:ext>
              </a:extLst>
            </p:cNvPr>
            <p:cNvSpPr/>
            <p:nvPr/>
          </p:nvSpPr>
          <p:spPr>
            <a:xfrm>
              <a:off x="4260532" y="5397817"/>
              <a:ext cx="1904" cy="9525"/>
            </a:xfrm>
            <a:custGeom>
              <a:avLst/>
              <a:gdLst>
                <a:gd name="connsiteX0" fmla="*/ 0 w 1904"/>
                <a:gd name="connsiteY0" fmla="*/ 0 h 9525"/>
                <a:gd name="connsiteX1" fmla="*/ 1905 w 1904"/>
                <a:gd name="connsiteY1" fmla="*/ 0 h 9525"/>
                <a:gd name="connsiteX2" fmla="*/ 0 w 1904"/>
                <a:gd name="connsiteY2" fmla="*/ 0 h 9525"/>
              </a:gdLst>
              <a:ahLst/>
              <a:cxnLst>
                <a:cxn ang="0">
                  <a:pos x="connsiteX0" y="connsiteY0"/>
                </a:cxn>
                <a:cxn ang="0">
                  <a:pos x="connsiteX1" y="connsiteY1"/>
                </a:cxn>
                <a:cxn ang="0">
                  <a:pos x="connsiteX2" y="connsiteY2"/>
                </a:cxn>
              </a:cxnLst>
              <a:rect l="l" t="t" r="r" b="b"/>
              <a:pathLst>
                <a:path w="1904" h="9525">
                  <a:moveTo>
                    <a:pt x="0" y="0"/>
                  </a:moveTo>
                  <a:cubicBezTo>
                    <a:pt x="952" y="0"/>
                    <a:pt x="952" y="0"/>
                    <a:pt x="1905" y="0"/>
                  </a:cubicBezTo>
                  <a:cubicBezTo>
                    <a:pt x="952" y="0"/>
                    <a:pt x="952" y="0"/>
                    <a:pt x="0" y="0"/>
                  </a:cubicBezTo>
                  <a:close/>
                </a:path>
              </a:pathLst>
            </a:custGeom>
            <a:solidFill>
              <a:srgbClr val="FFFFFF">
                <a:alpha val="48000"/>
              </a:srgbClr>
            </a:solidFill>
            <a:ln w="9525" cap="flat">
              <a:noFill/>
              <a:prstDash val="solid"/>
              <a:miter/>
            </a:ln>
          </p:spPr>
          <p:txBody>
            <a:bodyPr rtlCol="0" anchor="ctr"/>
            <a:lstStyle/>
            <a:p>
              <a:endParaRPr lang="en-US"/>
            </a:p>
          </p:txBody>
        </p:sp>
        <p:sp>
          <p:nvSpPr>
            <p:cNvPr id="251" name="Freeform 445">
              <a:extLst>
                <a:ext uri="{FF2B5EF4-FFF2-40B4-BE49-F238E27FC236}">
                  <a16:creationId xmlns:a16="http://schemas.microsoft.com/office/drawing/2014/main" id="{47811E4D-D78A-2BA2-7966-A0A5BB3D6D19}"/>
                </a:ext>
              </a:extLst>
            </p:cNvPr>
            <p:cNvSpPr/>
            <p:nvPr/>
          </p:nvSpPr>
          <p:spPr>
            <a:xfrm>
              <a:off x="3979545" y="5374957"/>
              <a:ext cx="563879" cy="561022"/>
            </a:xfrm>
            <a:custGeom>
              <a:avLst/>
              <a:gdLst>
                <a:gd name="connsiteX0" fmla="*/ 0 w 563879"/>
                <a:gd name="connsiteY0" fmla="*/ 284798 h 561022"/>
                <a:gd name="connsiteX1" fmla="*/ 1905 w 563879"/>
                <a:gd name="connsiteY1" fmla="*/ 325755 h 561022"/>
                <a:gd name="connsiteX2" fmla="*/ 2858 w 563879"/>
                <a:gd name="connsiteY2" fmla="*/ 333375 h 561022"/>
                <a:gd name="connsiteX3" fmla="*/ 55245 w 563879"/>
                <a:gd name="connsiteY3" fmla="*/ 454343 h 561022"/>
                <a:gd name="connsiteX4" fmla="*/ 60960 w 563879"/>
                <a:gd name="connsiteY4" fmla="*/ 461010 h 561022"/>
                <a:gd name="connsiteX5" fmla="*/ 79058 w 563879"/>
                <a:gd name="connsiteY5" fmla="*/ 480060 h 561022"/>
                <a:gd name="connsiteX6" fmla="*/ 107633 w 563879"/>
                <a:gd name="connsiteY6" fmla="*/ 503873 h 561022"/>
                <a:gd name="connsiteX7" fmla="*/ 123825 w 563879"/>
                <a:gd name="connsiteY7" fmla="*/ 514350 h 561022"/>
                <a:gd name="connsiteX8" fmla="*/ 132397 w 563879"/>
                <a:gd name="connsiteY8" fmla="*/ 519113 h 561022"/>
                <a:gd name="connsiteX9" fmla="*/ 202883 w 563879"/>
                <a:gd name="connsiteY9" fmla="*/ 547688 h 561022"/>
                <a:gd name="connsiteX10" fmla="*/ 250508 w 563879"/>
                <a:gd name="connsiteY10" fmla="*/ 559118 h 561022"/>
                <a:gd name="connsiteX11" fmla="*/ 267652 w 563879"/>
                <a:gd name="connsiteY11" fmla="*/ 561023 h 561022"/>
                <a:gd name="connsiteX12" fmla="*/ 279083 w 563879"/>
                <a:gd name="connsiteY12" fmla="*/ 561023 h 561022"/>
                <a:gd name="connsiteX13" fmla="*/ 282892 w 563879"/>
                <a:gd name="connsiteY13" fmla="*/ 561023 h 561022"/>
                <a:gd name="connsiteX14" fmla="*/ 309563 w 563879"/>
                <a:gd name="connsiteY14" fmla="*/ 559118 h 561022"/>
                <a:gd name="connsiteX15" fmla="*/ 312420 w 563879"/>
                <a:gd name="connsiteY15" fmla="*/ 559118 h 561022"/>
                <a:gd name="connsiteX16" fmla="*/ 319088 w 563879"/>
                <a:gd name="connsiteY16" fmla="*/ 558165 h 561022"/>
                <a:gd name="connsiteX17" fmla="*/ 328613 w 563879"/>
                <a:gd name="connsiteY17" fmla="*/ 556260 h 561022"/>
                <a:gd name="connsiteX18" fmla="*/ 335280 w 563879"/>
                <a:gd name="connsiteY18" fmla="*/ 555307 h 561022"/>
                <a:gd name="connsiteX19" fmla="*/ 360997 w 563879"/>
                <a:gd name="connsiteY19" fmla="*/ 548640 h 561022"/>
                <a:gd name="connsiteX20" fmla="*/ 428625 w 563879"/>
                <a:gd name="connsiteY20" fmla="*/ 520065 h 561022"/>
                <a:gd name="connsiteX21" fmla="*/ 435292 w 563879"/>
                <a:gd name="connsiteY21" fmla="*/ 516255 h 561022"/>
                <a:gd name="connsiteX22" fmla="*/ 438150 w 563879"/>
                <a:gd name="connsiteY22" fmla="*/ 514350 h 561022"/>
                <a:gd name="connsiteX23" fmla="*/ 457200 w 563879"/>
                <a:gd name="connsiteY23" fmla="*/ 500063 h 561022"/>
                <a:gd name="connsiteX24" fmla="*/ 469583 w 563879"/>
                <a:gd name="connsiteY24" fmla="*/ 489585 h 561022"/>
                <a:gd name="connsiteX25" fmla="*/ 475297 w 563879"/>
                <a:gd name="connsiteY25" fmla="*/ 483870 h 561022"/>
                <a:gd name="connsiteX26" fmla="*/ 478155 w 563879"/>
                <a:gd name="connsiteY26" fmla="*/ 481013 h 561022"/>
                <a:gd name="connsiteX27" fmla="*/ 515302 w 563879"/>
                <a:gd name="connsiteY27" fmla="*/ 442913 h 561022"/>
                <a:gd name="connsiteX28" fmla="*/ 523875 w 563879"/>
                <a:gd name="connsiteY28" fmla="*/ 431482 h 561022"/>
                <a:gd name="connsiteX29" fmla="*/ 560070 w 563879"/>
                <a:gd name="connsiteY29" fmla="*/ 332423 h 561022"/>
                <a:gd name="connsiteX30" fmla="*/ 563880 w 563879"/>
                <a:gd name="connsiteY30" fmla="*/ 291465 h 561022"/>
                <a:gd name="connsiteX31" fmla="*/ 563880 w 563879"/>
                <a:gd name="connsiteY31" fmla="*/ 280988 h 561022"/>
                <a:gd name="connsiteX32" fmla="*/ 563880 w 563879"/>
                <a:gd name="connsiteY32" fmla="*/ 273368 h 561022"/>
                <a:gd name="connsiteX33" fmla="*/ 563880 w 563879"/>
                <a:gd name="connsiteY33" fmla="*/ 259080 h 561022"/>
                <a:gd name="connsiteX34" fmla="*/ 563880 w 563879"/>
                <a:gd name="connsiteY34" fmla="*/ 257175 h 561022"/>
                <a:gd name="connsiteX35" fmla="*/ 561022 w 563879"/>
                <a:gd name="connsiteY35" fmla="*/ 227648 h 561022"/>
                <a:gd name="connsiteX36" fmla="*/ 558165 w 563879"/>
                <a:gd name="connsiteY36" fmla="*/ 213360 h 561022"/>
                <a:gd name="connsiteX37" fmla="*/ 556260 w 563879"/>
                <a:gd name="connsiteY37" fmla="*/ 203835 h 561022"/>
                <a:gd name="connsiteX38" fmla="*/ 545783 w 563879"/>
                <a:gd name="connsiteY38" fmla="*/ 171450 h 561022"/>
                <a:gd name="connsiteX39" fmla="*/ 539115 w 563879"/>
                <a:gd name="connsiteY39" fmla="*/ 157163 h 561022"/>
                <a:gd name="connsiteX40" fmla="*/ 539115 w 563879"/>
                <a:gd name="connsiteY40" fmla="*/ 157163 h 561022"/>
                <a:gd name="connsiteX41" fmla="*/ 538163 w 563879"/>
                <a:gd name="connsiteY41" fmla="*/ 154305 h 561022"/>
                <a:gd name="connsiteX42" fmla="*/ 537210 w 563879"/>
                <a:gd name="connsiteY42" fmla="*/ 153353 h 561022"/>
                <a:gd name="connsiteX43" fmla="*/ 537210 w 563879"/>
                <a:gd name="connsiteY43" fmla="*/ 152400 h 561022"/>
                <a:gd name="connsiteX44" fmla="*/ 535305 w 563879"/>
                <a:gd name="connsiteY44" fmla="*/ 149543 h 561022"/>
                <a:gd name="connsiteX45" fmla="*/ 535305 w 563879"/>
                <a:gd name="connsiteY45" fmla="*/ 148590 h 561022"/>
                <a:gd name="connsiteX46" fmla="*/ 533400 w 563879"/>
                <a:gd name="connsiteY46" fmla="*/ 145732 h 561022"/>
                <a:gd name="connsiteX47" fmla="*/ 532447 w 563879"/>
                <a:gd name="connsiteY47" fmla="*/ 144780 h 561022"/>
                <a:gd name="connsiteX48" fmla="*/ 530543 w 563879"/>
                <a:gd name="connsiteY48" fmla="*/ 141923 h 561022"/>
                <a:gd name="connsiteX49" fmla="*/ 529590 w 563879"/>
                <a:gd name="connsiteY49" fmla="*/ 140970 h 561022"/>
                <a:gd name="connsiteX50" fmla="*/ 527685 w 563879"/>
                <a:gd name="connsiteY50" fmla="*/ 138113 h 561022"/>
                <a:gd name="connsiteX51" fmla="*/ 526733 w 563879"/>
                <a:gd name="connsiteY51" fmla="*/ 137160 h 561022"/>
                <a:gd name="connsiteX52" fmla="*/ 524827 w 563879"/>
                <a:gd name="connsiteY52" fmla="*/ 134303 h 561022"/>
                <a:gd name="connsiteX53" fmla="*/ 523875 w 563879"/>
                <a:gd name="connsiteY53" fmla="*/ 133350 h 561022"/>
                <a:gd name="connsiteX54" fmla="*/ 521970 w 563879"/>
                <a:gd name="connsiteY54" fmla="*/ 130493 h 561022"/>
                <a:gd name="connsiteX55" fmla="*/ 521017 w 563879"/>
                <a:gd name="connsiteY55" fmla="*/ 129540 h 561022"/>
                <a:gd name="connsiteX56" fmla="*/ 516255 w 563879"/>
                <a:gd name="connsiteY56" fmla="*/ 121920 h 561022"/>
                <a:gd name="connsiteX57" fmla="*/ 515302 w 563879"/>
                <a:gd name="connsiteY57" fmla="*/ 120968 h 561022"/>
                <a:gd name="connsiteX58" fmla="*/ 513397 w 563879"/>
                <a:gd name="connsiteY58" fmla="*/ 118110 h 561022"/>
                <a:gd name="connsiteX59" fmla="*/ 512445 w 563879"/>
                <a:gd name="connsiteY59" fmla="*/ 117157 h 561022"/>
                <a:gd name="connsiteX60" fmla="*/ 511492 w 563879"/>
                <a:gd name="connsiteY60" fmla="*/ 115253 h 561022"/>
                <a:gd name="connsiteX61" fmla="*/ 511492 w 563879"/>
                <a:gd name="connsiteY61" fmla="*/ 114300 h 561022"/>
                <a:gd name="connsiteX62" fmla="*/ 510540 w 563879"/>
                <a:gd name="connsiteY62" fmla="*/ 112395 h 561022"/>
                <a:gd name="connsiteX63" fmla="*/ 508635 w 563879"/>
                <a:gd name="connsiteY63" fmla="*/ 110490 h 561022"/>
                <a:gd name="connsiteX64" fmla="*/ 507683 w 563879"/>
                <a:gd name="connsiteY64" fmla="*/ 108585 h 561022"/>
                <a:gd name="connsiteX65" fmla="*/ 505777 w 563879"/>
                <a:gd name="connsiteY65" fmla="*/ 106680 h 561022"/>
                <a:gd name="connsiteX66" fmla="*/ 504825 w 563879"/>
                <a:gd name="connsiteY66" fmla="*/ 104775 h 561022"/>
                <a:gd name="connsiteX67" fmla="*/ 502920 w 563879"/>
                <a:gd name="connsiteY67" fmla="*/ 102870 h 561022"/>
                <a:gd name="connsiteX68" fmla="*/ 501967 w 563879"/>
                <a:gd name="connsiteY68" fmla="*/ 100965 h 561022"/>
                <a:gd name="connsiteX69" fmla="*/ 501015 w 563879"/>
                <a:gd name="connsiteY69" fmla="*/ 100013 h 561022"/>
                <a:gd name="connsiteX70" fmla="*/ 500063 w 563879"/>
                <a:gd name="connsiteY70" fmla="*/ 99060 h 561022"/>
                <a:gd name="connsiteX71" fmla="*/ 499110 w 563879"/>
                <a:gd name="connsiteY71" fmla="*/ 97155 h 561022"/>
                <a:gd name="connsiteX72" fmla="*/ 497205 w 563879"/>
                <a:gd name="connsiteY72" fmla="*/ 95250 h 561022"/>
                <a:gd name="connsiteX73" fmla="*/ 495300 w 563879"/>
                <a:gd name="connsiteY73" fmla="*/ 93345 h 561022"/>
                <a:gd name="connsiteX74" fmla="*/ 495300 w 563879"/>
                <a:gd name="connsiteY74" fmla="*/ 92393 h 561022"/>
                <a:gd name="connsiteX75" fmla="*/ 493395 w 563879"/>
                <a:gd name="connsiteY75" fmla="*/ 90488 h 561022"/>
                <a:gd name="connsiteX76" fmla="*/ 492442 w 563879"/>
                <a:gd name="connsiteY76" fmla="*/ 88582 h 561022"/>
                <a:gd name="connsiteX77" fmla="*/ 489585 w 563879"/>
                <a:gd name="connsiteY77" fmla="*/ 85725 h 561022"/>
                <a:gd name="connsiteX78" fmla="*/ 488633 w 563879"/>
                <a:gd name="connsiteY78" fmla="*/ 84773 h 561022"/>
                <a:gd name="connsiteX79" fmla="*/ 484822 w 563879"/>
                <a:gd name="connsiteY79" fmla="*/ 80963 h 561022"/>
                <a:gd name="connsiteX80" fmla="*/ 280035 w 563879"/>
                <a:gd name="connsiteY80" fmla="*/ 0 h 561022"/>
                <a:gd name="connsiteX81" fmla="*/ 278130 w 563879"/>
                <a:gd name="connsiteY81" fmla="*/ 0 h 561022"/>
                <a:gd name="connsiteX82" fmla="*/ 276225 w 563879"/>
                <a:gd name="connsiteY82" fmla="*/ 0 h 561022"/>
                <a:gd name="connsiteX83" fmla="*/ 255270 w 563879"/>
                <a:gd name="connsiteY83" fmla="*/ 953 h 561022"/>
                <a:gd name="connsiteX84" fmla="*/ 180022 w 563879"/>
                <a:gd name="connsiteY84" fmla="*/ 15240 h 561022"/>
                <a:gd name="connsiteX85" fmla="*/ 33338 w 563879"/>
                <a:gd name="connsiteY85" fmla="*/ 131445 h 561022"/>
                <a:gd name="connsiteX86" fmla="*/ 29527 w 563879"/>
                <a:gd name="connsiteY86" fmla="*/ 140018 h 561022"/>
                <a:gd name="connsiteX87" fmla="*/ 28575 w 563879"/>
                <a:gd name="connsiteY87" fmla="*/ 141923 h 561022"/>
                <a:gd name="connsiteX88" fmla="*/ 27622 w 563879"/>
                <a:gd name="connsiteY88" fmla="*/ 144780 h 561022"/>
                <a:gd name="connsiteX89" fmla="*/ 25717 w 563879"/>
                <a:gd name="connsiteY89" fmla="*/ 149543 h 561022"/>
                <a:gd name="connsiteX90" fmla="*/ 25717 w 563879"/>
                <a:gd name="connsiteY90" fmla="*/ 149543 h 561022"/>
                <a:gd name="connsiteX91" fmla="*/ 21908 w 563879"/>
                <a:gd name="connsiteY91" fmla="*/ 157163 h 561022"/>
                <a:gd name="connsiteX92" fmla="*/ 17145 w 563879"/>
                <a:gd name="connsiteY92" fmla="*/ 168593 h 561022"/>
                <a:gd name="connsiteX93" fmla="*/ 9525 w 563879"/>
                <a:gd name="connsiteY93" fmla="*/ 193357 h 561022"/>
                <a:gd name="connsiteX94" fmla="*/ 5715 w 563879"/>
                <a:gd name="connsiteY94" fmla="*/ 208598 h 561022"/>
                <a:gd name="connsiteX95" fmla="*/ 3810 w 563879"/>
                <a:gd name="connsiteY95" fmla="*/ 216218 h 561022"/>
                <a:gd name="connsiteX96" fmla="*/ 2858 w 563879"/>
                <a:gd name="connsiteY96" fmla="*/ 220980 h 561022"/>
                <a:gd name="connsiteX97" fmla="*/ 0 w 563879"/>
                <a:gd name="connsiteY97" fmla="*/ 284798 h 561022"/>
                <a:gd name="connsiteX98" fmla="*/ 289560 w 563879"/>
                <a:gd name="connsiteY98" fmla="*/ 22860 h 561022"/>
                <a:gd name="connsiteX99" fmla="*/ 290513 w 563879"/>
                <a:gd name="connsiteY99" fmla="*/ 22860 h 561022"/>
                <a:gd name="connsiteX100" fmla="*/ 298133 w 563879"/>
                <a:gd name="connsiteY100" fmla="*/ 22860 h 561022"/>
                <a:gd name="connsiteX101" fmla="*/ 299085 w 563879"/>
                <a:gd name="connsiteY101" fmla="*/ 22860 h 561022"/>
                <a:gd name="connsiteX102" fmla="*/ 429577 w 563879"/>
                <a:gd name="connsiteY102" fmla="*/ 63818 h 561022"/>
                <a:gd name="connsiteX103" fmla="*/ 429577 w 563879"/>
                <a:gd name="connsiteY103" fmla="*/ 63818 h 561022"/>
                <a:gd name="connsiteX104" fmla="*/ 439102 w 563879"/>
                <a:gd name="connsiteY104" fmla="*/ 69532 h 561022"/>
                <a:gd name="connsiteX105" fmla="*/ 441960 w 563879"/>
                <a:gd name="connsiteY105" fmla="*/ 71438 h 561022"/>
                <a:gd name="connsiteX106" fmla="*/ 461963 w 563879"/>
                <a:gd name="connsiteY106" fmla="*/ 87630 h 561022"/>
                <a:gd name="connsiteX107" fmla="*/ 481013 w 563879"/>
                <a:gd name="connsiteY107" fmla="*/ 106680 h 561022"/>
                <a:gd name="connsiteX108" fmla="*/ 481013 w 563879"/>
                <a:gd name="connsiteY108" fmla="*/ 106680 h 561022"/>
                <a:gd name="connsiteX109" fmla="*/ 501015 w 563879"/>
                <a:gd name="connsiteY109" fmla="*/ 126682 h 561022"/>
                <a:gd name="connsiteX110" fmla="*/ 504825 w 563879"/>
                <a:gd name="connsiteY110" fmla="*/ 132398 h 561022"/>
                <a:gd name="connsiteX111" fmla="*/ 512445 w 563879"/>
                <a:gd name="connsiteY111" fmla="*/ 143828 h 561022"/>
                <a:gd name="connsiteX112" fmla="*/ 524827 w 563879"/>
                <a:gd name="connsiteY112" fmla="*/ 167640 h 561022"/>
                <a:gd name="connsiteX113" fmla="*/ 529590 w 563879"/>
                <a:gd name="connsiteY113" fmla="*/ 180023 h 561022"/>
                <a:gd name="connsiteX114" fmla="*/ 548640 w 563879"/>
                <a:gd name="connsiteY114" fmla="*/ 280035 h 561022"/>
                <a:gd name="connsiteX115" fmla="*/ 541972 w 563879"/>
                <a:gd name="connsiteY115" fmla="*/ 332423 h 561022"/>
                <a:gd name="connsiteX116" fmla="*/ 535305 w 563879"/>
                <a:gd name="connsiteY116" fmla="*/ 360045 h 561022"/>
                <a:gd name="connsiteX117" fmla="*/ 527685 w 563879"/>
                <a:gd name="connsiteY117" fmla="*/ 385763 h 561022"/>
                <a:gd name="connsiteX118" fmla="*/ 520065 w 563879"/>
                <a:gd name="connsiteY118" fmla="*/ 404813 h 561022"/>
                <a:gd name="connsiteX119" fmla="*/ 512445 w 563879"/>
                <a:gd name="connsiteY119" fmla="*/ 416243 h 561022"/>
                <a:gd name="connsiteX120" fmla="*/ 512445 w 563879"/>
                <a:gd name="connsiteY120" fmla="*/ 416243 h 561022"/>
                <a:gd name="connsiteX121" fmla="*/ 512445 w 563879"/>
                <a:gd name="connsiteY121" fmla="*/ 416243 h 561022"/>
                <a:gd name="connsiteX122" fmla="*/ 508635 w 563879"/>
                <a:gd name="connsiteY122" fmla="*/ 421957 h 561022"/>
                <a:gd name="connsiteX123" fmla="*/ 507683 w 563879"/>
                <a:gd name="connsiteY123" fmla="*/ 423863 h 561022"/>
                <a:gd name="connsiteX124" fmla="*/ 505777 w 563879"/>
                <a:gd name="connsiteY124" fmla="*/ 427673 h 561022"/>
                <a:gd name="connsiteX125" fmla="*/ 503872 w 563879"/>
                <a:gd name="connsiteY125" fmla="*/ 430530 h 561022"/>
                <a:gd name="connsiteX126" fmla="*/ 501967 w 563879"/>
                <a:gd name="connsiteY126" fmla="*/ 433388 h 561022"/>
                <a:gd name="connsiteX127" fmla="*/ 500063 w 563879"/>
                <a:gd name="connsiteY127" fmla="*/ 436245 h 561022"/>
                <a:gd name="connsiteX128" fmla="*/ 498158 w 563879"/>
                <a:gd name="connsiteY128" fmla="*/ 439103 h 561022"/>
                <a:gd name="connsiteX129" fmla="*/ 496252 w 563879"/>
                <a:gd name="connsiteY129" fmla="*/ 441960 h 561022"/>
                <a:gd name="connsiteX130" fmla="*/ 494347 w 563879"/>
                <a:gd name="connsiteY130" fmla="*/ 444818 h 561022"/>
                <a:gd name="connsiteX131" fmla="*/ 492442 w 563879"/>
                <a:gd name="connsiteY131" fmla="*/ 447675 h 561022"/>
                <a:gd name="connsiteX132" fmla="*/ 490538 w 563879"/>
                <a:gd name="connsiteY132" fmla="*/ 449580 h 561022"/>
                <a:gd name="connsiteX133" fmla="*/ 487680 w 563879"/>
                <a:gd name="connsiteY133" fmla="*/ 452438 h 561022"/>
                <a:gd name="connsiteX134" fmla="*/ 485775 w 563879"/>
                <a:gd name="connsiteY134" fmla="*/ 454343 h 561022"/>
                <a:gd name="connsiteX135" fmla="*/ 482917 w 563879"/>
                <a:gd name="connsiteY135" fmla="*/ 457200 h 561022"/>
                <a:gd name="connsiteX136" fmla="*/ 481013 w 563879"/>
                <a:gd name="connsiteY136" fmla="*/ 459105 h 561022"/>
                <a:gd name="connsiteX137" fmla="*/ 478155 w 563879"/>
                <a:gd name="connsiteY137" fmla="*/ 461963 h 561022"/>
                <a:gd name="connsiteX138" fmla="*/ 476250 w 563879"/>
                <a:gd name="connsiteY138" fmla="*/ 463868 h 561022"/>
                <a:gd name="connsiteX139" fmla="*/ 473392 w 563879"/>
                <a:gd name="connsiteY139" fmla="*/ 466725 h 561022"/>
                <a:gd name="connsiteX140" fmla="*/ 471488 w 563879"/>
                <a:gd name="connsiteY140" fmla="*/ 468630 h 561022"/>
                <a:gd name="connsiteX141" fmla="*/ 468630 w 563879"/>
                <a:gd name="connsiteY141" fmla="*/ 471488 h 561022"/>
                <a:gd name="connsiteX142" fmla="*/ 466725 w 563879"/>
                <a:gd name="connsiteY142" fmla="*/ 472440 h 561022"/>
                <a:gd name="connsiteX143" fmla="*/ 462915 w 563879"/>
                <a:gd name="connsiteY143" fmla="*/ 475298 h 561022"/>
                <a:gd name="connsiteX144" fmla="*/ 461963 w 563879"/>
                <a:gd name="connsiteY144" fmla="*/ 476250 h 561022"/>
                <a:gd name="connsiteX145" fmla="*/ 458152 w 563879"/>
                <a:gd name="connsiteY145" fmla="*/ 479107 h 561022"/>
                <a:gd name="connsiteX146" fmla="*/ 457200 w 563879"/>
                <a:gd name="connsiteY146" fmla="*/ 480060 h 561022"/>
                <a:gd name="connsiteX147" fmla="*/ 453390 w 563879"/>
                <a:gd name="connsiteY147" fmla="*/ 482918 h 561022"/>
                <a:gd name="connsiteX148" fmla="*/ 452438 w 563879"/>
                <a:gd name="connsiteY148" fmla="*/ 483870 h 561022"/>
                <a:gd name="connsiteX149" fmla="*/ 447675 w 563879"/>
                <a:gd name="connsiteY149" fmla="*/ 486728 h 561022"/>
                <a:gd name="connsiteX150" fmla="*/ 446722 w 563879"/>
                <a:gd name="connsiteY150" fmla="*/ 486728 h 561022"/>
                <a:gd name="connsiteX151" fmla="*/ 441960 w 563879"/>
                <a:gd name="connsiteY151" fmla="*/ 490538 h 561022"/>
                <a:gd name="connsiteX152" fmla="*/ 441960 w 563879"/>
                <a:gd name="connsiteY152" fmla="*/ 490538 h 561022"/>
                <a:gd name="connsiteX153" fmla="*/ 391477 w 563879"/>
                <a:gd name="connsiteY153" fmla="*/ 517207 h 561022"/>
                <a:gd name="connsiteX154" fmla="*/ 391477 w 563879"/>
                <a:gd name="connsiteY154" fmla="*/ 517207 h 561022"/>
                <a:gd name="connsiteX155" fmla="*/ 388620 w 563879"/>
                <a:gd name="connsiteY155" fmla="*/ 519113 h 561022"/>
                <a:gd name="connsiteX156" fmla="*/ 388620 w 563879"/>
                <a:gd name="connsiteY156" fmla="*/ 519113 h 561022"/>
                <a:gd name="connsiteX157" fmla="*/ 385763 w 563879"/>
                <a:gd name="connsiteY157" fmla="*/ 521018 h 561022"/>
                <a:gd name="connsiteX158" fmla="*/ 385763 w 563879"/>
                <a:gd name="connsiteY158" fmla="*/ 521018 h 561022"/>
                <a:gd name="connsiteX159" fmla="*/ 370522 w 563879"/>
                <a:gd name="connsiteY159" fmla="*/ 527685 h 561022"/>
                <a:gd name="connsiteX160" fmla="*/ 370522 w 563879"/>
                <a:gd name="connsiteY160" fmla="*/ 527685 h 561022"/>
                <a:gd name="connsiteX161" fmla="*/ 367665 w 563879"/>
                <a:gd name="connsiteY161" fmla="*/ 528638 h 561022"/>
                <a:gd name="connsiteX162" fmla="*/ 366713 w 563879"/>
                <a:gd name="connsiteY162" fmla="*/ 528638 h 561022"/>
                <a:gd name="connsiteX163" fmla="*/ 363855 w 563879"/>
                <a:gd name="connsiteY163" fmla="*/ 529590 h 561022"/>
                <a:gd name="connsiteX164" fmla="*/ 363855 w 563879"/>
                <a:gd name="connsiteY164" fmla="*/ 529590 h 561022"/>
                <a:gd name="connsiteX165" fmla="*/ 358140 w 563879"/>
                <a:gd name="connsiteY165" fmla="*/ 531495 h 561022"/>
                <a:gd name="connsiteX166" fmla="*/ 357188 w 563879"/>
                <a:gd name="connsiteY166" fmla="*/ 531495 h 561022"/>
                <a:gd name="connsiteX167" fmla="*/ 355283 w 563879"/>
                <a:gd name="connsiteY167" fmla="*/ 532448 h 561022"/>
                <a:gd name="connsiteX168" fmla="*/ 353377 w 563879"/>
                <a:gd name="connsiteY168" fmla="*/ 532448 h 561022"/>
                <a:gd name="connsiteX169" fmla="*/ 351472 w 563879"/>
                <a:gd name="connsiteY169" fmla="*/ 532448 h 561022"/>
                <a:gd name="connsiteX170" fmla="*/ 349567 w 563879"/>
                <a:gd name="connsiteY170" fmla="*/ 533400 h 561022"/>
                <a:gd name="connsiteX171" fmla="*/ 348615 w 563879"/>
                <a:gd name="connsiteY171" fmla="*/ 533400 h 561022"/>
                <a:gd name="connsiteX172" fmla="*/ 346710 w 563879"/>
                <a:gd name="connsiteY172" fmla="*/ 534353 h 561022"/>
                <a:gd name="connsiteX173" fmla="*/ 345758 w 563879"/>
                <a:gd name="connsiteY173" fmla="*/ 534353 h 561022"/>
                <a:gd name="connsiteX174" fmla="*/ 342900 w 563879"/>
                <a:gd name="connsiteY174" fmla="*/ 535305 h 561022"/>
                <a:gd name="connsiteX175" fmla="*/ 342900 w 563879"/>
                <a:gd name="connsiteY175" fmla="*/ 535305 h 561022"/>
                <a:gd name="connsiteX176" fmla="*/ 321945 w 563879"/>
                <a:gd name="connsiteY176" fmla="*/ 539115 h 561022"/>
                <a:gd name="connsiteX177" fmla="*/ 314325 w 563879"/>
                <a:gd name="connsiteY177" fmla="*/ 540068 h 561022"/>
                <a:gd name="connsiteX178" fmla="*/ 306705 w 563879"/>
                <a:gd name="connsiteY178" fmla="*/ 540068 h 561022"/>
                <a:gd name="connsiteX179" fmla="*/ 272415 w 563879"/>
                <a:gd name="connsiteY179" fmla="*/ 540068 h 561022"/>
                <a:gd name="connsiteX180" fmla="*/ 262890 w 563879"/>
                <a:gd name="connsiteY180" fmla="*/ 539115 h 561022"/>
                <a:gd name="connsiteX181" fmla="*/ 227647 w 563879"/>
                <a:gd name="connsiteY181" fmla="*/ 534353 h 561022"/>
                <a:gd name="connsiteX182" fmla="*/ 217170 w 563879"/>
                <a:gd name="connsiteY182" fmla="*/ 532448 h 561022"/>
                <a:gd name="connsiteX183" fmla="*/ 196215 w 563879"/>
                <a:gd name="connsiteY183" fmla="*/ 526732 h 561022"/>
                <a:gd name="connsiteX184" fmla="*/ 185738 w 563879"/>
                <a:gd name="connsiteY184" fmla="*/ 522923 h 561022"/>
                <a:gd name="connsiteX185" fmla="*/ 149542 w 563879"/>
                <a:gd name="connsiteY185" fmla="*/ 507682 h 561022"/>
                <a:gd name="connsiteX186" fmla="*/ 139065 w 563879"/>
                <a:gd name="connsiteY186" fmla="*/ 501968 h 561022"/>
                <a:gd name="connsiteX187" fmla="*/ 53340 w 563879"/>
                <a:gd name="connsiteY187" fmla="*/ 424815 h 561022"/>
                <a:gd name="connsiteX188" fmla="*/ 166688 w 563879"/>
                <a:gd name="connsiteY188" fmla="*/ 42863 h 561022"/>
                <a:gd name="connsiteX189" fmla="*/ 173355 w 563879"/>
                <a:gd name="connsiteY189" fmla="*/ 40005 h 561022"/>
                <a:gd name="connsiteX190" fmla="*/ 176213 w 563879"/>
                <a:gd name="connsiteY190" fmla="*/ 39053 h 561022"/>
                <a:gd name="connsiteX191" fmla="*/ 180975 w 563879"/>
                <a:gd name="connsiteY191" fmla="*/ 37148 h 561022"/>
                <a:gd name="connsiteX192" fmla="*/ 183833 w 563879"/>
                <a:gd name="connsiteY192" fmla="*/ 36195 h 561022"/>
                <a:gd name="connsiteX193" fmla="*/ 187642 w 563879"/>
                <a:gd name="connsiteY193" fmla="*/ 35243 h 561022"/>
                <a:gd name="connsiteX194" fmla="*/ 191452 w 563879"/>
                <a:gd name="connsiteY194" fmla="*/ 34290 h 561022"/>
                <a:gd name="connsiteX195" fmla="*/ 195263 w 563879"/>
                <a:gd name="connsiteY195" fmla="*/ 33338 h 561022"/>
                <a:gd name="connsiteX196" fmla="*/ 199072 w 563879"/>
                <a:gd name="connsiteY196" fmla="*/ 32385 h 561022"/>
                <a:gd name="connsiteX197" fmla="*/ 202883 w 563879"/>
                <a:gd name="connsiteY197" fmla="*/ 31432 h 561022"/>
                <a:gd name="connsiteX198" fmla="*/ 206692 w 563879"/>
                <a:gd name="connsiteY198" fmla="*/ 30480 h 561022"/>
                <a:gd name="connsiteX199" fmla="*/ 210502 w 563879"/>
                <a:gd name="connsiteY199" fmla="*/ 29528 h 561022"/>
                <a:gd name="connsiteX200" fmla="*/ 214313 w 563879"/>
                <a:gd name="connsiteY200" fmla="*/ 28575 h 561022"/>
                <a:gd name="connsiteX201" fmla="*/ 217170 w 563879"/>
                <a:gd name="connsiteY201" fmla="*/ 27623 h 561022"/>
                <a:gd name="connsiteX202" fmla="*/ 221933 w 563879"/>
                <a:gd name="connsiteY202" fmla="*/ 26670 h 561022"/>
                <a:gd name="connsiteX203" fmla="*/ 224790 w 563879"/>
                <a:gd name="connsiteY203" fmla="*/ 25718 h 561022"/>
                <a:gd name="connsiteX204" fmla="*/ 229552 w 563879"/>
                <a:gd name="connsiteY204" fmla="*/ 24765 h 561022"/>
                <a:gd name="connsiteX205" fmla="*/ 232410 w 563879"/>
                <a:gd name="connsiteY205" fmla="*/ 23813 h 561022"/>
                <a:gd name="connsiteX206" fmla="*/ 237172 w 563879"/>
                <a:gd name="connsiteY206" fmla="*/ 22860 h 561022"/>
                <a:gd name="connsiteX207" fmla="*/ 240030 w 563879"/>
                <a:gd name="connsiteY207" fmla="*/ 22860 h 561022"/>
                <a:gd name="connsiteX208" fmla="*/ 245745 w 563879"/>
                <a:gd name="connsiteY208" fmla="*/ 21907 h 561022"/>
                <a:gd name="connsiteX209" fmla="*/ 248602 w 563879"/>
                <a:gd name="connsiteY209" fmla="*/ 21907 h 561022"/>
                <a:gd name="connsiteX210" fmla="*/ 254317 w 563879"/>
                <a:gd name="connsiteY210" fmla="*/ 20955 h 561022"/>
                <a:gd name="connsiteX211" fmla="*/ 257175 w 563879"/>
                <a:gd name="connsiteY211" fmla="*/ 20955 h 561022"/>
                <a:gd name="connsiteX212" fmla="*/ 262890 w 563879"/>
                <a:gd name="connsiteY212" fmla="*/ 20955 h 561022"/>
                <a:gd name="connsiteX213" fmla="*/ 264795 w 563879"/>
                <a:gd name="connsiteY213" fmla="*/ 20955 h 561022"/>
                <a:gd name="connsiteX214" fmla="*/ 270510 w 563879"/>
                <a:gd name="connsiteY214" fmla="*/ 20955 h 561022"/>
                <a:gd name="connsiteX215" fmla="*/ 272415 w 563879"/>
                <a:gd name="connsiteY215" fmla="*/ 20955 h 561022"/>
                <a:gd name="connsiteX216" fmla="*/ 279083 w 563879"/>
                <a:gd name="connsiteY216" fmla="*/ 20955 h 561022"/>
                <a:gd name="connsiteX217" fmla="*/ 280988 w 563879"/>
                <a:gd name="connsiteY217" fmla="*/ 20955 h 561022"/>
                <a:gd name="connsiteX218" fmla="*/ 289560 w 563879"/>
                <a:gd name="connsiteY218" fmla="*/ 22860 h 561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Lst>
              <a:rect l="l" t="t" r="r" b="b"/>
              <a:pathLst>
                <a:path w="563879" h="561022">
                  <a:moveTo>
                    <a:pt x="0" y="284798"/>
                  </a:moveTo>
                  <a:cubicBezTo>
                    <a:pt x="0" y="298132"/>
                    <a:pt x="952" y="312420"/>
                    <a:pt x="1905" y="325755"/>
                  </a:cubicBezTo>
                  <a:cubicBezTo>
                    <a:pt x="1905" y="328613"/>
                    <a:pt x="2858" y="331470"/>
                    <a:pt x="2858" y="333375"/>
                  </a:cubicBezTo>
                  <a:cubicBezTo>
                    <a:pt x="9525" y="376238"/>
                    <a:pt x="25717" y="418148"/>
                    <a:pt x="55245" y="454343"/>
                  </a:cubicBezTo>
                  <a:cubicBezTo>
                    <a:pt x="57150" y="456248"/>
                    <a:pt x="59055" y="459105"/>
                    <a:pt x="60960" y="461010"/>
                  </a:cubicBezTo>
                  <a:cubicBezTo>
                    <a:pt x="66675" y="467678"/>
                    <a:pt x="72390" y="474345"/>
                    <a:pt x="79058" y="480060"/>
                  </a:cubicBezTo>
                  <a:cubicBezTo>
                    <a:pt x="87630" y="488632"/>
                    <a:pt x="97155" y="496253"/>
                    <a:pt x="107633" y="503873"/>
                  </a:cubicBezTo>
                  <a:cubicBezTo>
                    <a:pt x="113347" y="507682"/>
                    <a:pt x="118110" y="511493"/>
                    <a:pt x="123825" y="514350"/>
                  </a:cubicBezTo>
                  <a:cubicBezTo>
                    <a:pt x="126683" y="516255"/>
                    <a:pt x="129540" y="518160"/>
                    <a:pt x="132397" y="519113"/>
                  </a:cubicBezTo>
                  <a:cubicBezTo>
                    <a:pt x="153352" y="530543"/>
                    <a:pt x="176213" y="540068"/>
                    <a:pt x="202883" y="547688"/>
                  </a:cubicBezTo>
                  <a:cubicBezTo>
                    <a:pt x="218122" y="552450"/>
                    <a:pt x="234315" y="555307"/>
                    <a:pt x="250508" y="559118"/>
                  </a:cubicBezTo>
                  <a:cubicBezTo>
                    <a:pt x="256222" y="560070"/>
                    <a:pt x="261938" y="560070"/>
                    <a:pt x="267652" y="561023"/>
                  </a:cubicBezTo>
                  <a:cubicBezTo>
                    <a:pt x="271463" y="561023"/>
                    <a:pt x="275272" y="561023"/>
                    <a:pt x="279083" y="561023"/>
                  </a:cubicBezTo>
                  <a:cubicBezTo>
                    <a:pt x="280035" y="561023"/>
                    <a:pt x="281940" y="561023"/>
                    <a:pt x="282892" y="561023"/>
                  </a:cubicBezTo>
                  <a:cubicBezTo>
                    <a:pt x="292417" y="561023"/>
                    <a:pt x="300990" y="560070"/>
                    <a:pt x="309563" y="559118"/>
                  </a:cubicBezTo>
                  <a:cubicBezTo>
                    <a:pt x="310515" y="559118"/>
                    <a:pt x="311467" y="559118"/>
                    <a:pt x="312420" y="559118"/>
                  </a:cubicBezTo>
                  <a:cubicBezTo>
                    <a:pt x="314325" y="559118"/>
                    <a:pt x="316230" y="558165"/>
                    <a:pt x="319088" y="558165"/>
                  </a:cubicBezTo>
                  <a:cubicBezTo>
                    <a:pt x="321945" y="557213"/>
                    <a:pt x="325755" y="557213"/>
                    <a:pt x="328613" y="556260"/>
                  </a:cubicBezTo>
                  <a:cubicBezTo>
                    <a:pt x="330517" y="556260"/>
                    <a:pt x="332422" y="555307"/>
                    <a:pt x="335280" y="555307"/>
                  </a:cubicBezTo>
                  <a:cubicBezTo>
                    <a:pt x="343852" y="553403"/>
                    <a:pt x="352425" y="551498"/>
                    <a:pt x="360997" y="548640"/>
                  </a:cubicBezTo>
                  <a:cubicBezTo>
                    <a:pt x="384810" y="542925"/>
                    <a:pt x="406717" y="530543"/>
                    <a:pt x="428625" y="520065"/>
                  </a:cubicBezTo>
                  <a:cubicBezTo>
                    <a:pt x="430530" y="519113"/>
                    <a:pt x="433388" y="518160"/>
                    <a:pt x="435292" y="516255"/>
                  </a:cubicBezTo>
                  <a:cubicBezTo>
                    <a:pt x="436245" y="515303"/>
                    <a:pt x="437197" y="515303"/>
                    <a:pt x="438150" y="514350"/>
                  </a:cubicBezTo>
                  <a:cubicBezTo>
                    <a:pt x="444817" y="510540"/>
                    <a:pt x="450533" y="505778"/>
                    <a:pt x="457200" y="500063"/>
                  </a:cubicBezTo>
                  <a:cubicBezTo>
                    <a:pt x="461010" y="496253"/>
                    <a:pt x="465772" y="493395"/>
                    <a:pt x="469583" y="489585"/>
                  </a:cubicBezTo>
                  <a:cubicBezTo>
                    <a:pt x="471488" y="487680"/>
                    <a:pt x="473392" y="485775"/>
                    <a:pt x="475297" y="483870"/>
                  </a:cubicBezTo>
                  <a:cubicBezTo>
                    <a:pt x="476250" y="482918"/>
                    <a:pt x="477202" y="481965"/>
                    <a:pt x="478155" y="481013"/>
                  </a:cubicBezTo>
                  <a:cubicBezTo>
                    <a:pt x="492442" y="468630"/>
                    <a:pt x="504825" y="456248"/>
                    <a:pt x="515302" y="442913"/>
                  </a:cubicBezTo>
                  <a:cubicBezTo>
                    <a:pt x="518160" y="439103"/>
                    <a:pt x="521017" y="435293"/>
                    <a:pt x="523875" y="431482"/>
                  </a:cubicBezTo>
                  <a:cubicBezTo>
                    <a:pt x="543877" y="401955"/>
                    <a:pt x="555308" y="368618"/>
                    <a:pt x="560070" y="332423"/>
                  </a:cubicBezTo>
                  <a:cubicBezTo>
                    <a:pt x="561975" y="319088"/>
                    <a:pt x="562927" y="305753"/>
                    <a:pt x="563880" y="291465"/>
                  </a:cubicBezTo>
                  <a:cubicBezTo>
                    <a:pt x="563880" y="287655"/>
                    <a:pt x="563880" y="284798"/>
                    <a:pt x="563880" y="280988"/>
                  </a:cubicBezTo>
                  <a:cubicBezTo>
                    <a:pt x="563880" y="278130"/>
                    <a:pt x="563880" y="275273"/>
                    <a:pt x="563880" y="273368"/>
                  </a:cubicBezTo>
                  <a:cubicBezTo>
                    <a:pt x="563880" y="269557"/>
                    <a:pt x="563880" y="264795"/>
                    <a:pt x="563880" y="259080"/>
                  </a:cubicBezTo>
                  <a:cubicBezTo>
                    <a:pt x="563880" y="258128"/>
                    <a:pt x="563880" y="258128"/>
                    <a:pt x="563880" y="257175"/>
                  </a:cubicBezTo>
                  <a:cubicBezTo>
                    <a:pt x="563880" y="248603"/>
                    <a:pt x="562927" y="239078"/>
                    <a:pt x="561022" y="227648"/>
                  </a:cubicBezTo>
                  <a:cubicBezTo>
                    <a:pt x="560070" y="222885"/>
                    <a:pt x="559118" y="218123"/>
                    <a:pt x="558165" y="213360"/>
                  </a:cubicBezTo>
                  <a:cubicBezTo>
                    <a:pt x="557213" y="210503"/>
                    <a:pt x="557213" y="207645"/>
                    <a:pt x="556260" y="203835"/>
                  </a:cubicBezTo>
                  <a:cubicBezTo>
                    <a:pt x="553402" y="193357"/>
                    <a:pt x="550545" y="182880"/>
                    <a:pt x="545783" y="171450"/>
                  </a:cubicBezTo>
                  <a:cubicBezTo>
                    <a:pt x="543877" y="166688"/>
                    <a:pt x="541972" y="161925"/>
                    <a:pt x="539115" y="157163"/>
                  </a:cubicBezTo>
                  <a:cubicBezTo>
                    <a:pt x="539115" y="157163"/>
                    <a:pt x="539115" y="157163"/>
                    <a:pt x="539115" y="157163"/>
                  </a:cubicBezTo>
                  <a:cubicBezTo>
                    <a:pt x="539115" y="156210"/>
                    <a:pt x="538163" y="155257"/>
                    <a:pt x="538163" y="154305"/>
                  </a:cubicBezTo>
                  <a:cubicBezTo>
                    <a:pt x="538163" y="154305"/>
                    <a:pt x="538163" y="153353"/>
                    <a:pt x="537210" y="153353"/>
                  </a:cubicBezTo>
                  <a:cubicBezTo>
                    <a:pt x="537210" y="153353"/>
                    <a:pt x="537210" y="153353"/>
                    <a:pt x="537210" y="152400"/>
                  </a:cubicBezTo>
                  <a:cubicBezTo>
                    <a:pt x="536258" y="151448"/>
                    <a:pt x="536258" y="150495"/>
                    <a:pt x="535305" y="149543"/>
                  </a:cubicBezTo>
                  <a:cubicBezTo>
                    <a:pt x="535305" y="149543"/>
                    <a:pt x="535305" y="148590"/>
                    <a:pt x="535305" y="148590"/>
                  </a:cubicBezTo>
                  <a:cubicBezTo>
                    <a:pt x="534352" y="147638"/>
                    <a:pt x="534352" y="146685"/>
                    <a:pt x="533400" y="145732"/>
                  </a:cubicBezTo>
                  <a:cubicBezTo>
                    <a:pt x="533400" y="145732"/>
                    <a:pt x="533400" y="144780"/>
                    <a:pt x="532447" y="144780"/>
                  </a:cubicBezTo>
                  <a:cubicBezTo>
                    <a:pt x="531495" y="143828"/>
                    <a:pt x="531495" y="142875"/>
                    <a:pt x="530543" y="141923"/>
                  </a:cubicBezTo>
                  <a:cubicBezTo>
                    <a:pt x="530543" y="141923"/>
                    <a:pt x="530543" y="140970"/>
                    <a:pt x="529590" y="140970"/>
                  </a:cubicBezTo>
                  <a:cubicBezTo>
                    <a:pt x="528638" y="140018"/>
                    <a:pt x="528638" y="139065"/>
                    <a:pt x="527685" y="138113"/>
                  </a:cubicBezTo>
                  <a:cubicBezTo>
                    <a:pt x="527685" y="138113"/>
                    <a:pt x="527685" y="137160"/>
                    <a:pt x="526733" y="137160"/>
                  </a:cubicBezTo>
                  <a:cubicBezTo>
                    <a:pt x="525780" y="136207"/>
                    <a:pt x="525780" y="135255"/>
                    <a:pt x="524827" y="134303"/>
                  </a:cubicBezTo>
                  <a:cubicBezTo>
                    <a:pt x="524827" y="134303"/>
                    <a:pt x="524827" y="133350"/>
                    <a:pt x="523875" y="133350"/>
                  </a:cubicBezTo>
                  <a:cubicBezTo>
                    <a:pt x="522922" y="132398"/>
                    <a:pt x="522922" y="131445"/>
                    <a:pt x="521970" y="130493"/>
                  </a:cubicBezTo>
                  <a:cubicBezTo>
                    <a:pt x="521970" y="130493"/>
                    <a:pt x="521970" y="129540"/>
                    <a:pt x="521017" y="129540"/>
                  </a:cubicBezTo>
                  <a:cubicBezTo>
                    <a:pt x="519113" y="126682"/>
                    <a:pt x="518160" y="124778"/>
                    <a:pt x="516255" y="121920"/>
                  </a:cubicBezTo>
                  <a:cubicBezTo>
                    <a:pt x="516255" y="121920"/>
                    <a:pt x="516255" y="120968"/>
                    <a:pt x="515302" y="120968"/>
                  </a:cubicBezTo>
                  <a:cubicBezTo>
                    <a:pt x="514350" y="120015"/>
                    <a:pt x="514350" y="119063"/>
                    <a:pt x="513397" y="118110"/>
                  </a:cubicBezTo>
                  <a:cubicBezTo>
                    <a:pt x="513397" y="118110"/>
                    <a:pt x="512445" y="117157"/>
                    <a:pt x="512445" y="117157"/>
                  </a:cubicBezTo>
                  <a:cubicBezTo>
                    <a:pt x="512445" y="116205"/>
                    <a:pt x="511492" y="116205"/>
                    <a:pt x="511492" y="115253"/>
                  </a:cubicBezTo>
                  <a:cubicBezTo>
                    <a:pt x="511492" y="115253"/>
                    <a:pt x="511492" y="115253"/>
                    <a:pt x="511492" y="114300"/>
                  </a:cubicBezTo>
                  <a:cubicBezTo>
                    <a:pt x="511492" y="113348"/>
                    <a:pt x="510540" y="113348"/>
                    <a:pt x="510540" y="112395"/>
                  </a:cubicBezTo>
                  <a:cubicBezTo>
                    <a:pt x="509588" y="111443"/>
                    <a:pt x="509588" y="110490"/>
                    <a:pt x="508635" y="110490"/>
                  </a:cubicBezTo>
                  <a:cubicBezTo>
                    <a:pt x="508635" y="109538"/>
                    <a:pt x="507683" y="109538"/>
                    <a:pt x="507683" y="108585"/>
                  </a:cubicBezTo>
                  <a:cubicBezTo>
                    <a:pt x="506730" y="107632"/>
                    <a:pt x="506730" y="107632"/>
                    <a:pt x="505777" y="106680"/>
                  </a:cubicBezTo>
                  <a:cubicBezTo>
                    <a:pt x="505777" y="105728"/>
                    <a:pt x="504825" y="105728"/>
                    <a:pt x="504825" y="104775"/>
                  </a:cubicBezTo>
                  <a:cubicBezTo>
                    <a:pt x="503872" y="103823"/>
                    <a:pt x="503872" y="103823"/>
                    <a:pt x="502920" y="102870"/>
                  </a:cubicBezTo>
                  <a:cubicBezTo>
                    <a:pt x="502920" y="101918"/>
                    <a:pt x="501967" y="101918"/>
                    <a:pt x="501967" y="100965"/>
                  </a:cubicBezTo>
                  <a:cubicBezTo>
                    <a:pt x="501967" y="100965"/>
                    <a:pt x="501015" y="100013"/>
                    <a:pt x="501015" y="100013"/>
                  </a:cubicBezTo>
                  <a:cubicBezTo>
                    <a:pt x="501015" y="100013"/>
                    <a:pt x="500063" y="99060"/>
                    <a:pt x="500063" y="99060"/>
                  </a:cubicBezTo>
                  <a:cubicBezTo>
                    <a:pt x="500063" y="98107"/>
                    <a:pt x="499110" y="98107"/>
                    <a:pt x="499110" y="97155"/>
                  </a:cubicBezTo>
                  <a:cubicBezTo>
                    <a:pt x="498158" y="96203"/>
                    <a:pt x="498158" y="95250"/>
                    <a:pt x="497205" y="95250"/>
                  </a:cubicBezTo>
                  <a:cubicBezTo>
                    <a:pt x="496252" y="94298"/>
                    <a:pt x="496252" y="94298"/>
                    <a:pt x="495300" y="93345"/>
                  </a:cubicBezTo>
                  <a:cubicBezTo>
                    <a:pt x="495300" y="93345"/>
                    <a:pt x="495300" y="93345"/>
                    <a:pt x="495300" y="92393"/>
                  </a:cubicBezTo>
                  <a:cubicBezTo>
                    <a:pt x="494347" y="91440"/>
                    <a:pt x="494347" y="91440"/>
                    <a:pt x="493395" y="90488"/>
                  </a:cubicBezTo>
                  <a:cubicBezTo>
                    <a:pt x="493395" y="89535"/>
                    <a:pt x="492442" y="89535"/>
                    <a:pt x="492442" y="88582"/>
                  </a:cubicBezTo>
                  <a:cubicBezTo>
                    <a:pt x="491490" y="87630"/>
                    <a:pt x="490538" y="86678"/>
                    <a:pt x="489585" y="85725"/>
                  </a:cubicBezTo>
                  <a:cubicBezTo>
                    <a:pt x="489585" y="85725"/>
                    <a:pt x="488633" y="84773"/>
                    <a:pt x="488633" y="84773"/>
                  </a:cubicBezTo>
                  <a:cubicBezTo>
                    <a:pt x="487680" y="83820"/>
                    <a:pt x="485775" y="81915"/>
                    <a:pt x="484822" y="80963"/>
                  </a:cubicBezTo>
                  <a:cubicBezTo>
                    <a:pt x="420052" y="20003"/>
                    <a:pt x="345758" y="0"/>
                    <a:pt x="280035" y="0"/>
                  </a:cubicBezTo>
                  <a:cubicBezTo>
                    <a:pt x="279083" y="0"/>
                    <a:pt x="279083" y="0"/>
                    <a:pt x="278130" y="0"/>
                  </a:cubicBezTo>
                  <a:cubicBezTo>
                    <a:pt x="277177" y="0"/>
                    <a:pt x="277177" y="0"/>
                    <a:pt x="276225" y="0"/>
                  </a:cubicBezTo>
                  <a:cubicBezTo>
                    <a:pt x="269558" y="0"/>
                    <a:pt x="261938" y="0"/>
                    <a:pt x="255270" y="953"/>
                  </a:cubicBezTo>
                  <a:cubicBezTo>
                    <a:pt x="228600" y="2857"/>
                    <a:pt x="202883" y="7620"/>
                    <a:pt x="180022" y="15240"/>
                  </a:cubicBezTo>
                  <a:cubicBezTo>
                    <a:pt x="123825" y="36195"/>
                    <a:pt x="66675" y="79057"/>
                    <a:pt x="33338" y="131445"/>
                  </a:cubicBezTo>
                  <a:cubicBezTo>
                    <a:pt x="31433" y="134303"/>
                    <a:pt x="30480" y="137160"/>
                    <a:pt x="29527" y="140018"/>
                  </a:cubicBezTo>
                  <a:cubicBezTo>
                    <a:pt x="29527" y="140970"/>
                    <a:pt x="28575" y="140970"/>
                    <a:pt x="28575" y="141923"/>
                  </a:cubicBezTo>
                  <a:cubicBezTo>
                    <a:pt x="28575" y="142875"/>
                    <a:pt x="27622" y="143828"/>
                    <a:pt x="27622" y="144780"/>
                  </a:cubicBezTo>
                  <a:cubicBezTo>
                    <a:pt x="26670" y="146685"/>
                    <a:pt x="25717" y="148590"/>
                    <a:pt x="25717" y="149543"/>
                  </a:cubicBezTo>
                  <a:cubicBezTo>
                    <a:pt x="25717" y="149543"/>
                    <a:pt x="25717" y="149543"/>
                    <a:pt x="25717" y="149543"/>
                  </a:cubicBezTo>
                  <a:cubicBezTo>
                    <a:pt x="24765" y="152400"/>
                    <a:pt x="23813" y="155257"/>
                    <a:pt x="21908" y="157163"/>
                  </a:cubicBezTo>
                  <a:cubicBezTo>
                    <a:pt x="20002" y="160973"/>
                    <a:pt x="19050" y="164782"/>
                    <a:pt x="17145" y="168593"/>
                  </a:cubicBezTo>
                  <a:cubicBezTo>
                    <a:pt x="14288" y="176213"/>
                    <a:pt x="11430" y="184785"/>
                    <a:pt x="9525" y="193357"/>
                  </a:cubicBezTo>
                  <a:cubicBezTo>
                    <a:pt x="8572" y="198120"/>
                    <a:pt x="6667" y="203835"/>
                    <a:pt x="5715" y="208598"/>
                  </a:cubicBezTo>
                  <a:cubicBezTo>
                    <a:pt x="4763" y="211455"/>
                    <a:pt x="4763" y="213360"/>
                    <a:pt x="3810" y="216218"/>
                  </a:cubicBezTo>
                  <a:cubicBezTo>
                    <a:pt x="3810" y="218123"/>
                    <a:pt x="2858" y="219075"/>
                    <a:pt x="2858" y="220980"/>
                  </a:cubicBezTo>
                  <a:cubicBezTo>
                    <a:pt x="1905" y="245745"/>
                    <a:pt x="0" y="265748"/>
                    <a:pt x="0" y="284798"/>
                  </a:cubicBezTo>
                  <a:close/>
                  <a:moveTo>
                    <a:pt x="289560" y="22860"/>
                  </a:moveTo>
                  <a:cubicBezTo>
                    <a:pt x="289560" y="22860"/>
                    <a:pt x="290513" y="22860"/>
                    <a:pt x="290513" y="22860"/>
                  </a:cubicBezTo>
                  <a:cubicBezTo>
                    <a:pt x="293370" y="22860"/>
                    <a:pt x="295275" y="22860"/>
                    <a:pt x="298133" y="22860"/>
                  </a:cubicBezTo>
                  <a:cubicBezTo>
                    <a:pt x="298133" y="22860"/>
                    <a:pt x="298133" y="22860"/>
                    <a:pt x="299085" y="22860"/>
                  </a:cubicBezTo>
                  <a:cubicBezTo>
                    <a:pt x="340995" y="25718"/>
                    <a:pt x="385763" y="38100"/>
                    <a:pt x="429577" y="63818"/>
                  </a:cubicBezTo>
                  <a:lnTo>
                    <a:pt x="429577" y="63818"/>
                  </a:lnTo>
                  <a:cubicBezTo>
                    <a:pt x="432435" y="64770"/>
                    <a:pt x="435292" y="66675"/>
                    <a:pt x="439102" y="69532"/>
                  </a:cubicBezTo>
                  <a:cubicBezTo>
                    <a:pt x="440055" y="70485"/>
                    <a:pt x="441008" y="70485"/>
                    <a:pt x="441960" y="71438"/>
                  </a:cubicBezTo>
                  <a:cubicBezTo>
                    <a:pt x="447675" y="76200"/>
                    <a:pt x="455295" y="81915"/>
                    <a:pt x="461963" y="87630"/>
                  </a:cubicBezTo>
                  <a:cubicBezTo>
                    <a:pt x="470535" y="95250"/>
                    <a:pt x="478155" y="101918"/>
                    <a:pt x="481013" y="106680"/>
                  </a:cubicBezTo>
                  <a:cubicBezTo>
                    <a:pt x="481013" y="106680"/>
                    <a:pt x="481013" y="106680"/>
                    <a:pt x="481013" y="106680"/>
                  </a:cubicBezTo>
                  <a:cubicBezTo>
                    <a:pt x="488633" y="113348"/>
                    <a:pt x="495300" y="120015"/>
                    <a:pt x="501015" y="126682"/>
                  </a:cubicBezTo>
                  <a:cubicBezTo>
                    <a:pt x="502920" y="128588"/>
                    <a:pt x="503872" y="130493"/>
                    <a:pt x="504825" y="132398"/>
                  </a:cubicBezTo>
                  <a:cubicBezTo>
                    <a:pt x="507683" y="136207"/>
                    <a:pt x="510540" y="140018"/>
                    <a:pt x="512445" y="143828"/>
                  </a:cubicBezTo>
                  <a:cubicBezTo>
                    <a:pt x="517208" y="151448"/>
                    <a:pt x="521017" y="159068"/>
                    <a:pt x="524827" y="167640"/>
                  </a:cubicBezTo>
                  <a:cubicBezTo>
                    <a:pt x="526733" y="171450"/>
                    <a:pt x="528638" y="175260"/>
                    <a:pt x="529590" y="180023"/>
                  </a:cubicBezTo>
                  <a:cubicBezTo>
                    <a:pt x="543877" y="218123"/>
                    <a:pt x="546735" y="257175"/>
                    <a:pt x="548640" y="280035"/>
                  </a:cubicBezTo>
                  <a:cubicBezTo>
                    <a:pt x="549593" y="286703"/>
                    <a:pt x="547688" y="307657"/>
                    <a:pt x="541972" y="332423"/>
                  </a:cubicBezTo>
                  <a:cubicBezTo>
                    <a:pt x="540068" y="340995"/>
                    <a:pt x="538163" y="350520"/>
                    <a:pt x="535305" y="360045"/>
                  </a:cubicBezTo>
                  <a:cubicBezTo>
                    <a:pt x="533400" y="368618"/>
                    <a:pt x="530543" y="377190"/>
                    <a:pt x="527685" y="385763"/>
                  </a:cubicBezTo>
                  <a:cubicBezTo>
                    <a:pt x="525780" y="392430"/>
                    <a:pt x="522922" y="399098"/>
                    <a:pt x="520065" y="404813"/>
                  </a:cubicBezTo>
                  <a:cubicBezTo>
                    <a:pt x="518160" y="408623"/>
                    <a:pt x="515302" y="412432"/>
                    <a:pt x="512445" y="416243"/>
                  </a:cubicBezTo>
                  <a:lnTo>
                    <a:pt x="512445" y="416243"/>
                  </a:lnTo>
                  <a:cubicBezTo>
                    <a:pt x="512445" y="416243"/>
                    <a:pt x="512445" y="416243"/>
                    <a:pt x="512445" y="416243"/>
                  </a:cubicBezTo>
                  <a:cubicBezTo>
                    <a:pt x="511492" y="418148"/>
                    <a:pt x="510540" y="420053"/>
                    <a:pt x="508635" y="421957"/>
                  </a:cubicBezTo>
                  <a:cubicBezTo>
                    <a:pt x="508635" y="422910"/>
                    <a:pt x="507683" y="422910"/>
                    <a:pt x="507683" y="423863"/>
                  </a:cubicBezTo>
                  <a:cubicBezTo>
                    <a:pt x="506730" y="424815"/>
                    <a:pt x="505777" y="426720"/>
                    <a:pt x="505777" y="427673"/>
                  </a:cubicBezTo>
                  <a:cubicBezTo>
                    <a:pt x="504825" y="428625"/>
                    <a:pt x="504825" y="429578"/>
                    <a:pt x="503872" y="430530"/>
                  </a:cubicBezTo>
                  <a:cubicBezTo>
                    <a:pt x="502920" y="431482"/>
                    <a:pt x="502920" y="432435"/>
                    <a:pt x="501967" y="433388"/>
                  </a:cubicBezTo>
                  <a:cubicBezTo>
                    <a:pt x="501015" y="434340"/>
                    <a:pt x="501015" y="435293"/>
                    <a:pt x="500063" y="436245"/>
                  </a:cubicBezTo>
                  <a:cubicBezTo>
                    <a:pt x="499110" y="437198"/>
                    <a:pt x="499110" y="438150"/>
                    <a:pt x="498158" y="439103"/>
                  </a:cubicBezTo>
                  <a:cubicBezTo>
                    <a:pt x="497205" y="440055"/>
                    <a:pt x="497205" y="441007"/>
                    <a:pt x="496252" y="441960"/>
                  </a:cubicBezTo>
                  <a:cubicBezTo>
                    <a:pt x="495300" y="442913"/>
                    <a:pt x="495300" y="443865"/>
                    <a:pt x="494347" y="444818"/>
                  </a:cubicBezTo>
                  <a:cubicBezTo>
                    <a:pt x="493395" y="445770"/>
                    <a:pt x="492442" y="446723"/>
                    <a:pt x="492442" y="447675"/>
                  </a:cubicBezTo>
                  <a:cubicBezTo>
                    <a:pt x="491490" y="448628"/>
                    <a:pt x="491490" y="449580"/>
                    <a:pt x="490538" y="449580"/>
                  </a:cubicBezTo>
                  <a:cubicBezTo>
                    <a:pt x="489585" y="450532"/>
                    <a:pt x="488633" y="451485"/>
                    <a:pt x="487680" y="452438"/>
                  </a:cubicBezTo>
                  <a:cubicBezTo>
                    <a:pt x="486727" y="453390"/>
                    <a:pt x="486727" y="453390"/>
                    <a:pt x="485775" y="454343"/>
                  </a:cubicBezTo>
                  <a:cubicBezTo>
                    <a:pt x="484822" y="455295"/>
                    <a:pt x="483870" y="456248"/>
                    <a:pt x="482917" y="457200"/>
                  </a:cubicBezTo>
                  <a:cubicBezTo>
                    <a:pt x="481965" y="458153"/>
                    <a:pt x="481965" y="458153"/>
                    <a:pt x="481013" y="459105"/>
                  </a:cubicBezTo>
                  <a:cubicBezTo>
                    <a:pt x="480060" y="460057"/>
                    <a:pt x="479108" y="461010"/>
                    <a:pt x="478155" y="461963"/>
                  </a:cubicBezTo>
                  <a:cubicBezTo>
                    <a:pt x="477202" y="462915"/>
                    <a:pt x="477202" y="462915"/>
                    <a:pt x="476250" y="463868"/>
                  </a:cubicBezTo>
                  <a:cubicBezTo>
                    <a:pt x="475297" y="464820"/>
                    <a:pt x="474345" y="465773"/>
                    <a:pt x="473392" y="466725"/>
                  </a:cubicBezTo>
                  <a:cubicBezTo>
                    <a:pt x="472440" y="467678"/>
                    <a:pt x="472440" y="467678"/>
                    <a:pt x="471488" y="468630"/>
                  </a:cubicBezTo>
                  <a:cubicBezTo>
                    <a:pt x="470535" y="469582"/>
                    <a:pt x="469583" y="470535"/>
                    <a:pt x="468630" y="471488"/>
                  </a:cubicBezTo>
                  <a:cubicBezTo>
                    <a:pt x="467677" y="471488"/>
                    <a:pt x="467677" y="472440"/>
                    <a:pt x="466725" y="472440"/>
                  </a:cubicBezTo>
                  <a:cubicBezTo>
                    <a:pt x="465772" y="473393"/>
                    <a:pt x="464820" y="474345"/>
                    <a:pt x="462915" y="475298"/>
                  </a:cubicBezTo>
                  <a:cubicBezTo>
                    <a:pt x="462915" y="475298"/>
                    <a:pt x="461963" y="476250"/>
                    <a:pt x="461963" y="476250"/>
                  </a:cubicBezTo>
                  <a:cubicBezTo>
                    <a:pt x="461010" y="477203"/>
                    <a:pt x="459105" y="478155"/>
                    <a:pt x="458152" y="479107"/>
                  </a:cubicBezTo>
                  <a:cubicBezTo>
                    <a:pt x="458152" y="479107"/>
                    <a:pt x="457200" y="480060"/>
                    <a:pt x="457200" y="480060"/>
                  </a:cubicBezTo>
                  <a:cubicBezTo>
                    <a:pt x="456247" y="481013"/>
                    <a:pt x="454342" y="481965"/>
                    <a:pt x="453390" y="482918"/>
                  </a:cubicBezTo>
                  <a:cubicBezTo>
                    <a:pt x="453390" y="482918"/>
                    <a:pt x="452438" y="483870"/>
                    <a:pt x="452438" y="483870"/>
                  </a:cubicBezTo>
                  <a:cubicBezTo>
                    <a:pt x="450533" y="484823"/>
                    <a:pt x="449580" y="485775"/>
                    <a:pt x="447675" y="486728"/>
                  </a:cubicBezTo>
                  <a:cubicBezTo>
                    <a:pt x="447675" y="486728"/>
                    <a:pt x="447675" y="486728"/>
                    <a:pt x="446722" y="486728"/>
                  </a:cubicBezTo>
                  <a:cubicBezTo>
                    <a:pt x="444817" y="487680"/>
                    <a:pt x="443865" y="488632"/>
                    <a:pt x="441960" y="490538"/>
                  </a:cubicBezTo>
                  <a:lnTo>
                    <a:pt x="441960" y="490538"/>
                  </a:lnTo>
                  <a:cubicBezTo>
                    <a:pt x="435292" y="497205"/>
                    <a:pt x="401955" y="515303"/>
                    <a:pt x="391477" y="517207"/>
                  </a:cubicBezTo>
                  <a:lnTo>
                    <a:pt x="391477" y="517207"/>
                  </a:lnTo>
                  <a:cubicBezTo>
                    <a:pt x="390525" y="518160"/>
                    <a:pt x="389572" y="518160"/>
                    <a:pt x="388620" y="519113"/>
                  </a:cubicBezTo>
                  <a:cubicBezTo>
                    <a:pt x="388620" y="519113"/>
                    <a:pt x="388620" y="519113"/>
                    <a:pt x="388620" y="519113"/>
                  </a:cubicBezTo>
                  <a:cubicBezTo>
                    <a:pt x="387667" y="520065"/>
                    <a:pt x="386715" y="520065"/>
                    <a:pt x="385763" y="521018"/>
                  </a:cubicBezTo>
                  <a:cubicBezTo>
                    <a:pt x="385763" y="521018"/>
                    <a:pt x="385763" y="521018"/>
                    <a:pt x="385763" y="521018"/>
                  </a:cubicBezTo>
                  <a:cubicBezTo>
                    <a:pt x="381000" y="523875"/>
                    <a:pt x="376238" y="525780"/>
                    <a:pt x="370522" y="527685"/>
                  </a:cubicBezTo>
                  <a:cubicBezTo>
                    <a:pt x="370522" y="527685"/>
                    <a:pt x="370522" y="527685"/>
                    <a:pt x="370522" y="527685"/>
                  </a:cubicBezTo>
                  <a:cubicBezTo>
                    <a:pt x="369570" y="527685"/>
                    <a:pt x="368617" y="528638"/>
                    <a:pt x="367665" y="528638"/>
                  </a:cubicBezTo>
                  <a:cubicBezTo>
                    <a:pt x="367665" y="528638"/>
                    <a:pt x="367665" y="528638"/>
                    <a:pt x="366713" y="528638"/>
                  </a:cubicBezTo>
                  <a:cubicBezTo>
                    <a:pt x="365760" y="528638"/>
                    <a:pt x="364808" y="529590"/>
                    <a:pt x="363855" y="529590"/>
                  </a:cubicBezTo>
                  <a:cubicBezTo>
                    <a:pt x="363855" y="529590"/>
                    <a:pt x="363855" y="529590"/>
                    <a:pt x="363855" y="529590"/>
                  </a:cubicBezTo>
                  <a:cubicBezTo>
                    <a:pt x="361950" y="530543"/>
                    <a:pt x="360045" y="530543"/>
                    <a:pt x="358140" y="531495"/>
                  </a:cubicBezTo>
                  <a:cubicBezTo>
                    <a:pt x="358140" y="531495"/>
                    <a:pt x="358140" y="531495"/>
                    <a:pt x="357188" y="531495"/>
                  </a:cubicBezTo>
                  <a:cubicBezTo>
                    <a:pt x="356235" y="531495"/>
                    <a:pt x="356235" y="531495"/>
                    <a:pt x="355283" y="532448"/>
                  </a:cubicBezTo>
                  <a:cubicBezTo>
                    <a:pt x="354330" y="532448"/>
                    <a:pt x="354330" y="532448"/>
                    <a:pt x="353377" y="532448"/>
                  </a:cubicBezTo>
                  <a:cubicBezTo>
                    <a:pt x="352425" y="532448"/>
                    <a:pt x="352425" y="532448"/>
                    <a:pt x="351472" y="532448"/>
                  </a:cubicBezTo>
                  <a:cubicBezTo>
                    <a:pt x="350520" y="532448"/>
                    <a:pt x="350520" y="532448"/>
                    <a:pt x="349567" y="533400"/>
                  </a:cubicBezTo>
                  <a:cubicBezTo>
                    <a:pt x="349567" y="533400"/>
                    <a:pt x="348615" y="533400"/>
                    <a:pt x="348615" y="533400"/>
                  </a:cubicBezTo>
                  <a:cubicBezTo>
                    <a:pt x="347663" y="533400"/>
                    <a:pt x="347663" y="533400"/>
                    <a:pt x="346710" y="534353"/>
                  </a:cubicBezTo>
                  <a:cubicBezTo>
                    <a:pt x="346710" y="534353"/>
                    <a:pt x="345758" y="534353"/>
                    <a:pt x="345758" y="534353"/>
                  </a:cubicBezTo>
                  <a:cubicBezTo>
                    <a:pt x="344805" y="534353"/>
                    <a:pt x="343852" y="534353"/>
                    <a:pt x="342900" y="535305"/>
                  </a:cubicBezTo>
                  <a:cubicBezTo>
                    <a:pt x="342900" y="535305"/>
                    <a:pt x="342900" y="535305"/>
                    <a:pt x="342900" y="535305"/>
                  </a:cubicBezTo>
                  <a:cubicBezTo>
                    <a:pt x="337185" y="537210"/>
                    <a:pt x="329565" y="538163"/>
                    <a:pt x="321945" y="539115"/>
                  </a:cubicBezTo>
                  <a:cubicBezTo>
                    <a:pt x="320040" y="539115"/>
                    <a:pt x="317183" y="539115"/>
                    <a:pt x="314325" y="540068"/>
                  </a:cubicBezTo>
                  <a:cubicBezTo>
                    <a:pt x="311467" y="540068"/>
                    <a:pt x="309563" y="540068"/>
                    <a:pt x="306705" y="540068"/>
                  </a:cubicBezTo>
                  <a:cubicBezTo>
                    <a:pt x="296227" y="540068"/>
                    <a:pt x="284797" y="540068"/>
                    <a:pt x="272415" y="540068"/>
                  </a:cubicBezTo>
                  <a:cubicBezTo>
                    <a:pt x="269558" y="540068"/>
                    <a:pt x="265747" y="540068"/>
                    <a:pt x="262890" y="539115"/>
                  </a:cubicBezTo>
                  <a:cubicBezTo>
                    <a:pt x="251460" y="538163"/>
                    <a:pt x="240030" y="536257"/>
                    <a:pt x="227647" y="534353"/>
                  </a:cubicBezTo>
                  <a:cubicBezTo>
                    <a:pt x="223838" y="533400"/>
                    <a:pt x="220980" y="533400"/>
                    <a:pt x="217170" y="532448"/>
                  </a:cubicBezTo>
                  <a:cubicBezTo>
                    <a:pt x="210502" y="530543"/>
                    <a:pt x="202883" y="528638"/>
                    <a:pt x="196215" y="526732"/>
                  </a:cubicBezTo>
                  <a:cubicBezTo>
                    <a:pt x="192405" y="525780"/>
                    <a:pt x="189547" y="524828"/>
                    <a:pt x="185738" y="522923"/>
                  </a:cubicBezTo>
                  <a:cubicBezTo>
                    <a:pt x="173355" y="519113"/>
                    <a:pt x="160972" y="513398"/>
                    <a:pt x="149542" y="507682"/>
                  </a:cubicBezTo>
                  <a:cubicBezTo>
                    <a:pt x="145733" y="505778"/>
                    <a:pt x="142875" y="503873"/>
                    <a:pt x="139065" y="501968"/>
                  </a:cubicBezTo>
                  <a:cubicBezTo>
                    <a:pt x="106680" y="483870"/>
                    <a:pt x="77152" y="459105"/>
                    <a:pt x="53340" y="424815"/>
                  </a:cubicBezTo>
                  <a:cubicBezTo>
                    <a:pt x="17145" y="366713"/>
                    <a:pt x="-41910" y="134303"/>
                    <a:pt x="166688" y="42863"/>
                  </a:cubicBezTo>
                  <a:cubicBezTo>
                    <a:pt x="168592" y="41910"/>
                    <a:pt x="171450" y="40957"/>
                    <a:pt x="173355" y="40005"/>
                  </a:cubicBezTo>
                  <a:cubicBezTo>
                    <a:pt x="174308" y="40005"/>
                    <a:pt x="175260" y="39053"/>
                    <a:pt x="176213" y="39053"/>
                  </a:cubicBezTo>
                  <a:cubicBezTo>
                    <a:pt x="178117" y="38100"/>
                    <a:pt x="179070" y="38100"/>
                    <a:pt x="180975" y="37148"/>
                  </a:cubicBezTo>
                  <a:cubicBezTo>
                    <a:pt x="181927" y="37148"/>
                    <a:pt x="182880" y="36195"/>
                    <a:pt x="183833" y="36195"/>
                  </a:cubicBezTo>
                  <a:cubicBezTo>
                    <a:pt x="184785" y="36195"/>
                    <a:pt x="186690" y="35243"/>
                    <a:pt x="187642" y="35243"/>
                  </a:cubicBezTo>
                  <a:cubicBezTo>
                    <a:pt x="188595" y="35243"/>
                    <a:pt x="189547" y="34290"/>
                    <a:pt x="191452" y="34290"/>
                  </a:cubicBezTo>
                  <a:cubicBezTo>
                    <a:pt x="192405" y="34290"/>
                    <a:pt x="194310" y="33338"/>
                    <a:pt x="195263" y="33338"/>
                  </a:cubicBezTo>
                  <a:cubicBezTo>
                    <a:pt x="196215" y="33338"/>
                    <a:pt x="198120" y="32385"/>
                    <a:pt x="199072" y="32385"/>
                  </a:cubicBezTo>
                  <a:cubicBezTo>
                    <a:pt x="200025" y="32385"/>
                    <a:pt x="200977" y="31432"/>
                    <a:pt x="202883" y="31432"/>
                  </a:cubicBezTo>
                  <a:cubicBezTo>
                    <a:pt x="203835" y="31432"/>
                    <a:pt x="205740" y="30480"/>
                    <a:pt x="206692" y="30480"/>
                  </a:cubicBezTo>
                  <a:cubicBezTo>
                    <a:pt x="207645" y="30480"/>
                    <a:pt x="208597" y="29528"/>
                    <a:pt x="210502" y="29528"/>
                  </a:cubicBezTo>
                  <a:cubicBezTo>
                    <a:pt x="211455" y="29528"/>
                    <a:pt x="213360" y="28575"/>
                    <a:pt x="214313" y="28575"/>
                  </a:cubicBezTo>
                  <a:cubicBezTo>
                    <a:pt x="215265" y="28575"/>
                    <a:pt x="216217" y="27623"/>
                    <a:pt x="217170" y="27623"/>
                  </a:cubicBezTo>
                  <a:cubicBezTo>
                    <a:pt x="219075" y="27623"/>
                    <a:pt x="220027" y="26670"/>
                    <a:pt x="221933" y="26670"/>
                  </a:cubicBezTo>
                  <a:cubicBezTo>
                    <a:pt x="222885" y="26670"/>
                    <a:pt x="223838" y="26670"/>
                    <a:pt x="224790" y="25718"/>
                  </a:cubicBezTo>
                  <a:cubicBezTo>
                    <a:pt x="226695" y="25718"/>
                    <a:pt x="227647" y="24765"/>
                    <a:pt x="229552" y="24765"/>
                  </a:cubicBezTo>
                  <a:cubicBezTo>
                    <a:pt x="230505" y="24765"/>
                    <a:pt x="231458" y="24765"/>
                    <a:pt x="232410" y="23813"/>
                  </a:cubicBezTo>
                  <a:cubicBezTo>
                    <a:pt x="234315" y="23813"/>
                    <a:pt x="235267" y="22860"/>
                    <a:pt x="237172" y="22860"/>
                  </a:cubicBezTo>
                  <a:cubicBezTo>
                    <a:pt x="238125" y="22860"/>
                    <a:pt x="239077" y="22860"/>
                    <a:pt x="240030" y="22860"/>
                  </a:cubicBezTo>
                  <a:cubicBezTo>
                    <a:pt x="241935" y="22860"/>
                    <a:pt x="243840" y="22860"/>
                    <a:pt x="245745" y="21907"/>
                  </a:cubicBezTo>
                  <a:cubicBezTo>
                    <a:pt x="246697" y="21907"/>
                    <a:pt x="247650" y="21907"/>
                    <a:pt x="248602" y="21907"/>
                  </a:cubicBezTo>
                  <a:cubicBezTo>
                    <a:pt x="250508" y="21907"/>
                    <a:pt x="252413" y="21907"/>
                    <a:pt x="254317" y="20955"/>
                  </a:cubicBezTo>
                  <a:cubicBezTo>
                    <a:pt x="255270" y="20955"/>
                    <a:pt x="256222" y="20955"/>
                    <a:pt x="257175" y="20955"/>
                  </a:cubicBezTo>
                  <a:cubicBezTo>
                    <a:pt x="259080" y="20955"/>
                    <a:pt x="260985" y="20955"/>
                    <a:pt x="262890" y="20955"/>
                  </a:cubicBezTo>
                  <a:cubicBezTo>
                    <a:pt x="263842" y="20955"/>
                    <a:pt x="264795" y="20955"/>
                    <a:pt x="264795" y="20955"/>
                  </a:cubicBezTo>
                  <a:cubicBezTo>
                    <a:pt x="266700" y="20955"/>
                    <a:pt x="268605" y="20955"/>
                    <a:pt x="270510" y="20955"/>
                  </a:cubicBezTo>
                  <a:cubicBezTo>
                    <a:pt x="271463" y="20955"/>
                    <a:pt x="271463" y="20955"/>
                    <a:pt x="272415" y="20955"/>
                  </a:cubicBezTo>
                  <a:cubicBezTo>
                    <a:pt x="274320" y="20955"/>
                    <a:pt x="277177" y="20955"/>
                    <a:pt x="279083" y="20955"/>
                  </a:cubicBezTo>
                  <a:cubicBezTo>
                    <a:pt x="280035" y="20955"/>
                    <a:pt x="280035" y="20955"/>
                    <a:pt x="280988" y="20955"/>
                  </a:cubicBezTo>
                  <a:cubicBezTo>
                    <a:pt x="284797" y="22860"/>
                    <a:pt x="287655" y="22860"/>
                    <a:pt x="289560" y="22860"/>
                  </a:cubicBezTo>
                  <a:close/>
                </a:path>
              </a:pathLst>
            </a:custGeom>
            <a:solidFill>
              <a:srgbClr val="000000"/>
            </a:solidFill>
            <a:ln w="9525" cap="flat">
              <a:noFill/>
              <a:prstDash val="solid"/>
              <a:miter/>
            </a:ln>
          </p:spPr>
          <p:txBody>
            <a:bodyPr rtlCol="0" anchor="ctr"/>
            <a:lstStyle/>
            <a:p>
              <a:endParaRPr lang="en-US"/>
            </a:p>
          </p:txBody>
        </p:sp>
        <p:sp>
          <p:nvSpPr>
            <p:cNvPr id="252" name="Freeform 446">
              <a:extLst>
                <a:ext uri="{FF2B5EF4-FFF2-40B4-BE49-F238E27FC236}">
                  <a16:creationId xmlns:a16="http://schemas.microsoft.com/office/drawing/2014/main" id="{7568170F-7315-6C1D-BE10-D4B5EFF6EBE3}"/>
                </a:ext>
              </a:extLst>
            </p:cNvPr>
            <p:cNvSpPr/>
            <p:nvPr/>
          </p:nvSpPr>
          <p:spPr>
            <a:xfrm>
              <a:off x="4038709" y="5432107"/>
              <a:ext cx="176118" cy="293374"/>
            </a:xfrm>
            <a:custGeom>
              <a:avLst/>
              <a:gdLst>
                <a:gd name="connsiteX0" fmla="*/ 166578 w 176118"/>
                <a:gd name="connsiteY0" fmla="*/ 0 h 293374"/>
                <a:gd name="connsiteX1" fmla="*/ 2748 w 176118"/>
                <a:gd name="connsiteY1" fmla="*/ 155257 h 293374"/>
                <a:gd name="connsiteX2" fmla="*/ 3701 w 176118"/>
                <a:gd name="connsiteY2" fmla="*/ 240030 h 293374"/>
                <a:gd name="connsiteX3" fmla="*/ 31323 w 176118"/>
                <a:gd name="connsiteY3" fmla="*/ 291465 h 293374"/>
                <a:gd name="connsiteX4" fmla="*/ 168483 w 176118"/>
                <a:gd name="connsiteY4" fmla="*/ 8573 h 293374"/>
                <a:gd name="connsiteX5" fmla="*/ 166578 w 176118"/>
                <a:gd name="connsiteY5" fmla="*/ 0 h 2933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6118" h="293374">
                  <a:moveTo>
                    <a:pt x="166578" y="0"/>
                  </a:moveTo>
                  <a:cubicBezTo>
                    <a:pt x="100856" y="0"/>
                    <a:pt x="16083" y="66675"/>
                    <a:pt x="2748" y="155257"/>
                  </a:cubicBezTo>
                  <a:cubicBezTo>
                    <a:pt x="-1062" y="180023"/>
                    <a:pt x="-1062" y="215265"/>
                    <a:pt x="3701" y="240030"/>
                  </a:cubicBezTo>
                  <a:cubicBezTo>
                    <a:pt x="5606" y="252413"/>
                    <a:pt x="33228" y="303848"/>
                    <a:pt x="31323" y="291465"/>
                  </a:cubicBezTo>
                  <a:cubicBezTo>
                    <a:pt x="17988" y="212407"/>
                    <a:pt x="46563" y="52388"/>
                    <a:pt x="168483" y="8573"/>
                  </a:cubicBezTo>
                  <a:cubicBezTo>
                    <a:pt x="178961" y="4763"/>
                    <a:pt x="178961" y="0"/>
                    <a:pt x="166578" y="0"/>
                  </a:cubicBezTo>
                  <a:close/>
                </a:path>
              </a:pathLst>
            </a:custGeom>
            <a:solidFill>
              <a:srgbClr val="FFFFFF"/>
            </a:solidFill>
            <a:ln w="9525" cap="flat">
              <a:noFill/>
              <a:prstDash val="solid"/>
              <a:miter/>
            </a:ln>
          </p:spPr>
          <p:txBody>
            <a:bodyPr rtlCol="0" anchor="ctr"/>
            <a:lstStyle/>
            <a:p>
              <a:endParaRPr lang="en-US"/>
            </a:p>
          </p:txBody>
        </p:sp>
      </p:grpSp>
    </p:spTree>
    <p:extLst>
      <p:ext uri="{BB962C8B-B14F-4D97-AF65-F5344CB8AC3E}">
        <p14:creationId xmlns:p14="http://schemas.microsoft.com/office/powerpoint/2010/main" val="3401577737"/>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2289236" y="483847"/>
            <a:ext cx="9604214"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rgbClr val="EE1765"/>
                </a:solidFill>
              </a:rPr>
              <a:t>Step 4 </a:t>
            </a:r>
            <a:r>
              <a:rPr lang="en-US" dirty="0">
                <a:solidFill>
                  <a:srgbClr val="EE1765"/>
                </a:solidFill>
              </a:rPr>
              <a:t>Developed a 3 Year D&amp;I Roadmap and Action Plan</a:t>
            </a:r>
            <a:endParaRPr lang="en-US" dirty="0">
              <a:solidFill>
                <a:srgbClr val="EE1765"/>
              </a:solidFill>
              <a:latin typeface="Montserrat Light" pitchFamily="2" charset="77"/>
            </a:endParaRPr>
          </a:p>
          <a:p>
            <a:r>
              <a:rPr lang="en-US" b="1" dirty="0">
                <a:solidFill>
                  <a:schemeClr val="bg1"/>
                </a:solidFill>
                <a:highlight>
                  <a:srgbClr val="EE1765"/>
                </a:highlight>
                <a:latin typeface="+mn-lt"/>
              </a:rPr>
              <a:t>Year 1</a:t>
            </a:r>
            <a:endParaRPr lang="en-US" dirty="0">
              <a:solidFill>
                <a:schemeClr val="bg1"/>
              </a:solidFill>
              <a:highlight>
                <a:srgbClr val="EE1765"/>
              </a:highlight>
              <a:latin typeface="+mn-lt"/>
            </a:endParaRPr>
          </a:p>
          <a:p>
            <a:pPr marL="0" indent="0"/>
            <a:r>
              <a:rPr lang="en-US" sz="2000" b="1" dirty="0">
                <a:solidFill>
                  <a:srgbClr val="083F59"/>
                </a:solidFill>
                <a:latin typeface="+mn-lt"/>
              </a:rPr>
              <a:t>Revised Recruitment Strategies </a:t>
            </a:r>
            <a:r>
              <a:rPr lang="en-US" sz="2000" dirty="0">
                <a:solidFill>
                  <a:srgbClr val="083F59"/>
                </a:solidFill>
                <a:latin typeface="+mn-lt"/>
              </a:rPr>
              <a:t>by partnering with</a:t>
            </a:r>
            <a:r>
              <a:rPr lang="en-US" sz="2000" spc="0" dirty="0">
                <a:solidFill>
                  <a:srgbClr val="083F59"/>
                </a:solidFill>
                <a:latin typeface="+mn-lt"/>
              </a:rPr>
              <a:t> </a:t>
            </a:r>
            <a:r>
              <a:rPr lang="en-US" sz="2000" spc="0" dirty="0" err="1">
                <a:solidFill>
                  <a:srgbClr val="083F59"/>
                </a:solidFill>
                <a:latin typeface="+mn-lt"/>
              </a:rPr>
              <a:t>organisations</a:t>
            </a:r>
            <a:r>
              <a:rPr lang="en-US" sz="2000" dirty="0"/>
              <a:t>, educators or mentors </a:t>
            </a:r>
            <a:r>
              <a:rPr lang="en-US" sz="2000" spc="0" dirty="0">
                <a:solidFill>
                  <a:srgbClr val="083F59"/>
                </a:solidFill>
                <a:latin typeface="+mn-lt"/>
              </a:rPr>
              <a:t>that specialize in neurodiverse talent, such as Autism at Work programs, to attract candidates. Updated job descriptions to focus on essential technical skills and offer alternative assessment methods (e.g., work sample tests instead of traditional interviews).</a:t>
            </a:r>
          </a:p>
          <a:p>
            <a:pPr marL="0" indent="0"/>
            <a:r>
              <a:rPr lang="en-US" sz="2000" b="1" dirty="0">
                <a:solidFill>
                  <a:srgbClr val="083F59"/>
                </a:solidFill>
                <a:latin typeface="+mn-lt"/>
              </a:rPr>
              <a:t>Adjusted </a:t>
            </a:r>
            <a:r>
              <a:rPr lang="en-US" sz="2000" b="1" dirty="0"/>
              <a:t>Workplace Accommodations </a:t>
            </a:r>
            <a:r>
              <a:rPr lang="en-US" sz="2000" dirty="0"/>
              <a:t>e.g., provided </a:t>
            </a:r>
            <a:r>
              <a:rPr lang="en-US" sz="2000" dirty="0">
                <a:solidFill>
                  <a:srgbClr val="083F59"/>
                </a:solidFill>
                <a:latin typeface="+mn-lt"/>
              </a:rPr>
              <a:t>quiet workspaces, flexible working hours, and clear, written communication guidelines.</a:t>
            </a:r>
          </a:p>
          <a:p>
            <a:pPr marL="0" indent="0"/>
            <a:endParaRPr lang="en-US" sz="1000" dirty="0">
              <a:solidFill>
                <a:srgbClr val="083F59"/>
              </a:solidFill>
              <a:latin typeface="+mn-lt"/>
            </a:endParaRPr>
          </a:p>
          <a:p>
            <a:pPr marL="0" indent="0"/>
            <a:r>
              <a:rPr lang="en-US" b="1" dirty="0">
                <a:solidFill>
                  <a:schemeClr val="bg1"/>
                </a:solidFill>
                <a:highlight>
                  <a:srgbClr val="EE1765"/>
                </a:highlight>
              </a:rPr>
              <a:t>Year 2 </a:t>
            </a:r>
          </a:p>
          <a:p>
            <a:pPr marL="0" indent="0"/>
            <a:r>
              <a:rPr lang="en-US" sz="2000" b="1" dirty="0">
                <a:solidFill>
                  <a:srgbClr val="083F59"/>
                </a:solidFill>
                <a:latin typeface="+mn-lt"/>
              </a:rPr>
              <a:t>Launched Mentorship and Support Programs </a:t>
            </a:r>
            <a:r>
              <a:rPr lang="en-US" sz="2000" dirty="0">
                <a:solidFill>
                  <a:srgbClr val="083F59"/>
                </a:solidFill>
                <a:latin typeface="+mn-lt"/>
              </a:rPr>
              <a:t>by</a:t>
            </a:r>
            <a:r>
              <a:rPr lang="en-US" sz="2000" b="1" dirty="0">
                <a:solidFill>
                  <a:srgbClr val="083F59"/>
                </a:solidFill>
                <a:latin typeface="+mn-lt"/>
              </a:rPr>
              <a:t> </a:t>
            </a:r>
            <a:r>
              <a:rPr lang="en-US" sz="2000" dirty="0">
                <a:solidFill>
                  <a:srgbClr val="083F59"/>
                </a:solidFill>
                <a:latin typeface="+mn-lt"/>
              </a:rPr>
              <a:t>pairing neurodiverse employees with supportive managers who have received training in neurodiversity. Introduced peer support groups to provide a sense of community and belonging.</a:t>
            </a:r>
          </a:p>
          <a:p>
            <a:pPr marL="0" indent="0"/>
            <a:r>
              <a:rPr lang="en-US" sz="2000" b="1" spc="0" dirty="0">
                <a:solidFill>
                  <a:srgbClr val="083F59"/>
                </a:solidFill>
                <a:latin typeface="+mn-lt"/>
              </a:rPr>
              <a:t>Trained Managers and Teams </a:t>
            </a:r>
            <a:r>
              <a:rPr lang="en-US" sz="2000" spc="0" dirty="0">
                <a:solidFill>
                  <a:srgbClr val="083F59"/>
                </a:solidFill>
                <a:latin typeface="+mn-lt"/>
              </a:rPr>
              <a:t>by implementing training sessions on neurodiversity awareness, </a:t>
            </a:r>
            <a:r>
              <a:rPr lang="en-US" sz="2000" spc="0" dirty="0" err="1">
                <a:solidFill>
                  <a:srgbClr val="083F59"/>
                </a:solidFill>
                <a:latin typeface="+mn-lt"/>
              </a:rPr>
              <a:t>emphasising</a:t>
            </a:r>
            <a:r>
              <a:rPr lang="en-US" sz="2000" spc="0" dirty="0">
                <a:solidFill>
                  <a:srgbClr val="083F59"/>
                </a:solidFill>
                <a:latin typeface="+mn-lt"/>
              </a:rPr>
              <a:t> the strengths of neurodiverse individuals and how to create an inclusive environment. Included their perspective in team discussions. </a:t>
            </a:r>
          </a:p>
          <a:p>
            <a:pPr marL="0" indent="0"/>
            <a:endParaRPr lang="en-US" sz="2000" dirty="0"/>
          </a:p>
        </p:txBody>
      </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273921" y="42161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grpSp>
        <p:nvGrpSpPr>
          <p:cNvPr id="4" name="Graphic 4">
            <a:extLst>
              <a:ext uri="{FF2B5EF4-FFF2-40B4-BE49-F238E27FC236}">
                <a16:creationId xmlns:a16="http://schemas.microsoft.com/office/drawing/2014/main" id="{95C199FE-F45A-319B-69E4-978B26A2BFC7}"/>
              </a:ext>
            </a:extLst>
          </p:cNvPr>
          <p:cNvGrpSpPr/>
          <p:nvPr/>
        </p:nvGrpSpPr>
        <p:grpSpPr>
          <a:xfrm>
            <a:off x="522431" y="1977956"/>
            <a:ext cx="1692541" cy="2006386"/>
            <a:chOff x="2371011" y="676429"/>
            <a:chExt cx="1391870" cy="1637494"/>
          </a:xfrm>
        </p:grpSpPr>
        <p:sp>
          <p:nvSpPr>
            <p:cNvPr id="65" name="Freeform 7">
              <a:extLst>
                <a:ext uri="{FF2B5EF4-FFF2-40B4-BE49-F238E27FC236}">
                  <a16:creationId xmlns:a16="http://schemas.microsoft.com/office/drawing/2014/main" id="{DDFD5D55-1F9A-E05F-56A5-DDE1FEACB31E}"/>
                </a:ext>
              </a:extLst>
            </p:cNvPr>
            <p:cNvSpPr/>
            <p:nvPr/>
          </p:nvSpPr>
          <p:spPr>
            <a:xfrm>
              <a:off x="3056991" y="2263825"/>
              <a:ext cx="1828" cy="685"/>
            </a:xfrm>
            <a:custGeom>
              <a:avLst/>
              <a:gdLst>
                <a:gd name="connsiteX0" fmla="*/ 1829 w 1828"/>
                <a:gd name="connsiteY0" fmla="*/ 686 h 685"/>
                <a:gd name="connsiteX1" fmla="*/ 0 w 1828"/>
                <a:gd name="connsiteY1" fmla="*/ 0 h 685"/>
                <a:gd name="connsiteX2" fmla="*/ 1829 w 1828"/>
                <a:gd name="connsiteY2" fmla="*/ 686 h 685"/>
              </a:gdLst>
              <a:ahLst/>
              <a:cxnLst>
                <a:cxn ang="0">
                  <a:pos x="connsiteX0" y="connsiteY0"/>
                </a:cxn>
                <a:cxn ang="0">
                  <a:pos x="connsiteX1" y="connsiteY1"/>
                </a:cxn>
                <a:cxn ang="0">
                  <a:pos x="connsiteX2" y="connsiteY2"/>
                </a:cxn>
              </a:cxnLst>
              <a:rect l="l" t="t" r="r" b="b"/>
              <a:pathLst>
                <a:path w="1828" h="685">
                  <a:moveTo>
                    <a:pt x="1829" y="686"/>
                  </a:moveTo>
                  <a:cubicBezTo>
                    <a:pt x="1143" y="457"/>
                    <a:pt x="686" y="229"/>
                    <a:pt x="0" y="0"/>
                  </a:cubicBezTo>
                  <a:cubicBezTo>
                    <a:pt x="457" y="229"/>
                    <a:pt x="1143" y="457"/>
                    <a:pt x="1829" y="686"/>
                  </a:cubicBezTo>
                  <a:close/>
                </a:path>
              </a:pathLst>
            </a:custGeom>
            <a:solidFill>
              <a:srgbClr val="FFFFFF"/>
            </a:solidFill>
            <a:ln w="2286" cap="flat">
              <a:noFill/>
              <a:prstDash val="solid"/>
              <a:miter/>
            </a:ln>
          </p:spPr>
          <p:txBody>
            <a:bodyPr rtlCol="0" anchor="ctr"/>
            <a:lstStyle/>
            <a:p>
              <a:endParaRPr lang="en-US"/>
            </a:p>
          </p:txBody>
        </p:sp>
        <p:sp>
          <p:nvSpPr>
            <p:cNvPr id="66" name="Freeform 8">
              <a:extLst>
                <a:ext uri="{FF2B5EF4-FFF2-40B4-BE49-F238E27FC236}">
                  <a16:creationId xmlns:a16="http://schemas.microsoft.com/office/drawing/2014/main" id="{563F935E-B73E-952A-15B7-518E4A4C292E}"/>
                </a:ext>
              </a:extLst>
            </p:cNvPr>
            <p:cNvSpPr/>
            <p:nvPr/>
          </p:nvSpPr>
          <p:spPr>
            <a:xfrm>
              <a:off x="2949559" y="738926"/>
              <a:ext cx="524130" cy="1496552"/>
            </a:xfrm>
            <a:custGeom>
              <a:avLst/>
              <a:gdLst>
                <a:gd name="connsiteX0" fmla="*/ 92802 w 524130"/>
                <a:gd name="connsiteY0" fmla="*/ 1361679 h 1496552"/>
                <a:gd name="connsiteX1" fmla="*/ 86401 w 524130"/>
                <a:gd name="connsiteY1" fmla="*/ 1483751 h 1496552"/>
                <a:gd name="connsiteX2" fmla="*/ 87087 w 524130"/>
                <a:gd name="connsiteY2" fmla="*/ 1496553 h 1496552"/>
                <a:gd name="connsiteX3" fmla="*/ 155667 w 524130"/>
                <a:gd name="connsiteY3" fmla="*/ 1493810 h 1496552"/>
                <a:gd name="connsiteX4" fmla="*/ 230876 w 524130"/>
                <a:gd name="connsiteY4" fmla="*/ 1489695 h 1496552"/>
                <a:gd name="connsiteX5" fmla="*/ 298313 w 524130"/>
                <a:gd name="connsiteY5" fmla="*/ 1478265 h 1496552"/>
                <a:gd name="connsiteX6" fmla="*/ 405755 w 524130"/>
                <a:gd name="connsiteY6" fmla="*/ 1387282 h 1496552"/>
                <a:gd name="connsiteX7" fmla="*/ 463820 w 524130"/>
                <a:gd name="connsiteY7" fmla="*/ 1107704 h 1496552"/>
                <a:gd name="connsiteX8" fmla="*/ 442789 w 524130"/>
                <a:gd name="connsiteY8" fmla="*/ 826984 h 1496552"/>
                <a:gd name="connsiteX9" fmla="*/ 431130 w 524130"/>
                <a:gd name="connsiteY9" fmla="*/ 636788 h 1496552"/>
                <a:gd name="connsiteX10" fmla="*/ 430444 w 524130"/>
                <a:gd name="connsiteY10" fmla="*/ 473568 h 1496552"/>
                <a:gd name="connsiteX11" fmla="*/ 523942 w 524130"/>
                <a:gd name="connsiteY11" fmla="*/ 373213 h 1496552"/>
                <a:gd name="connsiteX12" fmla="*/ 439817 w 524130"/>
                <a:gd name="connsiteY12" fmla="*/ 135926 h 1496552"/>
                <a:gd name="connsiteX13" fmla="*/ 432502 w 524130"/>
                <a:gd name="connsiteY13" fmla="*/ 124953 h 1496552"/>
                <a:gd name="connsiteX14" fmla="*/ 388382 w 524130"/>
                <a:gd name="connsiteY14" fmla="*/ 57516 h 1496552"/>
                <a:gd name="connsiteX15" fmla="*/ 356149 w 524130"/>
                <a:gd name="connsiteY15" fmla="*/ 9053 h 1496552"/>
                <a:gd name="connsiteX16" fmla="*/ 330089 w 524130"/>
                <a:gd name="connsiteY16" fmla="*/ 4481 h 1496552"/>
                <a:gd name="connsiteX17" fmla="*/ 279340 w 524130"/>
                <a:gd name="connsiteY17" fmla="*/ 43114 h 1496552"/>
                <a:gd name="connsiteX18" fmla="*/ 163211 w 524130"/>
                <a:gd name="connsiteY18" fmla="*/ 177302 h 1496552"/>
                <a:gd name="connsiteX19" fmla="*/ 8906 w 524130"/>
                <a:gd name="connsiteY19" fmla="*/ 378928 h 1496552"/>
                <a:gd name="connsiteX20" fmla="*/ 17135 w 524130"/>
                <a:gd name="connsiteY20" fmla="*/ 410703 h 1496552"/>
                <a:gd name="connsiteX21" fmla="*/ 108575 w 524130"/>
                <a:gd name="connsiteY21" fmla="*/ 433106 h 1496552"/>
                <a:gd name="connsiteX22" fmla="*/ 145609 w 524130"/>
                <a:gd name="connsiteY22" fmla="*/ 487970 h 1496552"/>
                <a:gd name="connsiteX23" fmla="*/ 131664 w 524130"/>
                <a:gd name="connsiteY23" fmla="*/ 656905 h 1496552"/>
                <a:gd name="connsiteX24" fmla="*/ 109490 w 524130"/>
                <a:gd name="connsiteY24" fmla="*/ 1064728 h 1496552"/>
                <a:gd name="connsiteX25" fmla="*/ 92802 w 524130"/>
                <a:gd name="connsiteY25" fmla="*/ 1361679 h 14965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524130" h="1496552">
                  <a:moveTo>
                    <a:pt x="92802" y="1361679"/>
                  </a:moveTo>
                  <a:cubicBezTo>
                    <a:pt x="89373" y="1402370"/>
                    <a:pt x="87544" y="1443061"/>
                    <a:pt x="86401" y="1483751"/>
                  </a:cubicBezTo>
                  <a:cubicBezTo>
                    <a:pt x="86173" y="1488552"/>
                    <a:pt x="86401" y="1492667"/>
                    <a:pt x="87087" y="1496553"/>
                  </a:cubicBezTo>
                  <a:cubicBezTo>
                    <a:pt x="109947" y="1495867"/>
                    <a:pt x="132807" y="1494953"/>
                    <a:pt x="155667" y="1493810"/>
                  </a:cubicBezTo>
                  <a:cubicBezTo>
                    <a:pt x="180813" y="1492667"/>
                    <a:pt x="205959" y="1491981"/>
                    <a:pt x="230876" y="1489695"/>
                  </a:cubicBezTo>
                  <a:cubicBezTo>
                    <a:pt x="253279" y="1487866"/>
                    <a:pt x="277054" y="1485580"/>
                    <a:pt x="298313" y="1478265"/>
                  </a:cubicBezTo>
                  <a:cubicBezTo>
                    <a:pt x="345634" y="1461806"/>
                    <a:pt x="381067" y="1430716"/>
                    <a:pt x="405755" y="1387282"/>
                  </a:cubicBezTo>
                  <a:cubicBezTo>
                    <a:pt x="453990" y="1302472"/>
                    <a:pt x="464734" y="1203716"/>
                    <a:pt x="463820" y="1107704"/>
                  </a:cubicBezTo>
                  <a:cubicBezTo>
                    <a:pt x="462905" y="1013750"/>
                    <a:pt x="450332" y="920481"/>
                    <a:pt x="442789" y="826984"/>
                  </a:cubicBezTo>
                  <a:cubicBezTo>
                    <a:pt x="437531" y="763661"/>
                    <a:pt x="433873" y="700339"/>
                    <a:pt x="431130" y="636788"/>
                  </a:cubicBezTo>
                  <a:cubicBezTo>
                    <a:pt x="428844" y="582610"/>
                    <a:pt x="424958" y="527746"/>
                    <a:pt x="430444" y="473568"/>
                  </a:cubicBezTo>
                  <a:cubicBezTo>
                    <a:pt x="437531" y="434249"/>
                    <a:pt x="518455" y="412760"/>
                    <a:pt x="523942" y="373213"/>
                  </a:cubicBezTo>
                  <a:cubicBezTo>
                    <a:pt x="528514" y="338465"/>
                    <a:pt x="448504" y="175016"/>
                    <a:pt x="439817" y="135926"/>
                  </a:cubicBezTo>
                  <a:cubicBezTo>
                    <a:pt x="437302" y="132268"/>
                    <a:pt x="435016" y="128611"/>
                    <a:pt x="432502" y="124953"/>
                  </a:cubicBezTo>
                  <a:cubicBezTo>
                    <a:pt x="417414" y="102779"/>
                    <a:pt x="401869" y="80833"/>
                    <a:pt x="388382" y="57516"/>
                  </a:cubicBezTo>
                  <a:cubicBezTo>
                    <a:pt x="378781" y="40600"/>
                    <a:pt x="367122" y="24826"/>
                    <a:pt x="356149" y="9053"/>
                  </a:cubicBezTo>
                  <a:cubicBezTo>
                    <a:pt x="349291" y="-777"/>
                    <a:pt x="341290" y="-3063"/>
                    <a:pt x="330089" y="4481"/>
                  </a:cubicBezTo>
                  <a:cubicBezTo>
                    <a:pt x="312487" y="16597"/>
                    <a:pt x="293970" y="27569"/>
                    <a:pt x="279340" y="43114"/>
                  </a:cubicBezTo>
                  <a:cubicBezTo>
                    <a:pt x="238420" y="85862"/>
                    <a:pt x="201158" y="132040"/>
                    <a:pt x="163211" y="177302"/>
                  </a:cubicBezTo>
                  <a:cubicBezTo>
                    <a:pt x="129835" y="217079"/>
                    <a:pt x="25365" y="348752"/>
                    <a:pt x="8906" y="378928"/>
                  </a:cubicBezTo>
                  <a:cubicBezTo>
                    <a:pt x="-2753" y="400187"/>
                    <a:pt x="-5725" y="408417"/>
                    <a:pt x="17135" y="410703"/>
                  </a:cubicBezTo>
                  <a:cubicBezTo>
                    <a:pt x="48682" y="414132"/>
                    <a:pt x="78857" y="422362"/>
                    <a:pt x="108575" y="433106"/>
                  </a:cubicBezTo>
                  <a:cubicBezTo>
                    <a:pt x="133721" y="442021"/>
                    <a:pt x="147666" y="462138"/>
                    <a:pt x="145609" y="487970"/>
                  </a:cubicBezTo>
                  <a:cubicBezTo>
                    <a:pt x="141037" y="544205"/>
                    <a:pt x="137379" y="600670"/>
                    <a:pt x="131664" y="656905"/>
                  </a:cubicBezTo>
                  <a:cubicBezTo>
                    <a:pt x="117948" y="792465"/>
                    <a:pt x="114748" y="928711"/>
                    <a:pt x="109490" y="1064728"/>
                  </a:cubicBezTo>
                  <a:cubicBezTo>
                    <a:pt x="105146" y="1163940"/>
                    <a:pt x="101260" y="1262924"/>
                    <a:pt x="92802" y="1361679"/>
                  </a:cubicBezTo>
                  <a:close/>
                </a:path>
              </a:pathLst>
            </a:custGeom>
            <a:solidFill>
              <a:srgbClr val="01A54E"/>
            </a:solidFill>
            <a:ln w="2286" cap="flat">
              <a:noFill/>
              <a:prstDash val="solid"/>
              <a:miter/>
            </a:ln>
          </p:spPr>
          <p:txBody>
            <a:bodyPr rtlCol="0" anchor="ctr"/>
            <a:lstStyle/>
            <a:p>
              <a:endParaRPr lang="en-US"/>
            </a:p>
          </p:txBody>
        </p:sp>
        <p:sp>
          <p:nvSpPr>
            <p:cNvPr id="67" name="Freeform 9">
              <a:extLst>
                <a:ext uri="{FF2B5EF4-FFF2-40B4-BE49-F238E27FC236}">
                  <a16:creationId xmlns:a16="http://schemas.microsoft.com/office/drawing/2014/main" id="{E6AC3A5D-E8F3-9F92-CFD5-D9E4ED1A055F}"/>
                </a:ext>
              </a:extLst>
            </p:cNvPr>
            <p:cNvSpPr/>
            <p:nvPr/>
          </p:nvSpPr>
          <p:spPr>
            <a:xfrm>
              <a:off x="3036646" y="2235708"/>
              <a:ext cx="7086" cy="18288"/>
            </a:xfrm>
            <a:custGeom>
              <a:avLst/>
              <a:gdLst>
                <a:gd name="connsiteX0" fmla="*/ 7087 w 7086"/>
                <a:gd name="connsiteY0" fmla="*/ 18288 h 18288"/>
                <a:gd name="connsiteX1" fmla="*/ 0 w 7086"/>
                <a:gd name="connsiteY1" fmla="*/ 0 h 18288"/>
                <a:gd name="connsiteX2" fmla="*/ 7087 w 7086"/>
                <a:gd name="connsiteY2" fmla="*/ 18288 h 18288"/>
              </a:gdLst>
              <a:ahLst/>
              <a:cxnLst>
                <a:cxn ang="0">
                  <a:pos x="connsiteX0" y="connsiteY0"/>
                </a:cxn>
                <a:cxn ang="0">
                  <a:pos x="connsiteX1" y="connsiteY1"/>
                </a:cxn>
                <a:cxn ang="0">
                  <a:pos x="connsiteX2" y="connsiteY2"/>
                </a:cxn>
              </a:cxnLst>
              <a:rect l="l" t="t" r="r" b="b"/>
              <a:pathLst>
                <a:path w="7086" h="18288">
                  <a:moveTo>
                    <a:pt x="7087" y="18288"/>
                  </a:moveTo>
                  <a:cubicBezTo>
                    <a:pt x="3429" y="13487"/>
                    <a:pt x="914" y="7544"/>
                    <a:pt x="0" y="0"/>
                  </a:cubicBezTo>
                  <a:cubicBezTo>
                    <a:pt x="914" y="7315"/>
                    <a:pt x="3200" y="13487"/>
                    <a:pt x="7087" y="18288"/>
                  </a:cubicBezTo>
                  <a:close/>
                </a:path>
              </a:pathLst>
            </a:custGeom>
            <a:solidFill>
              <a:srgbClr val="FFFFFF"/>
            </a:solidFill>
            <a:ln w="2286" cap="flat">
              <a:noFill/>
              <a:prstDash val="solid"/>
              <a:miter/>
            </a:ln>
          </p:spPr>
          <p:txBody>
            <a:bodyPr rtlCol="0" anchor="ctr"/>
            <a:lstStyle/>
            <a:p>
              <a:endParaRPr lang="en-US"/>
            </a:p>
          </p:txBody>
        </p:sp>
        <p:sp>
          <p:nvSpPr>
            <p:cNvPr id="68" name="Freeform 10">
              <a:extLst>
                <a:ext uri="{FF2B5EF4-FFF2-40B4-BE49-F238E27FC236}">
                  <a16:creationId xmlns:a16="http://schemas.microsoft.com/office/drawing/2014/main" id="{9B88BC88-8CDB-FE1F-D076-2527DA5ACA19}"/>
                </a:ext>
              </a:extLst>
            </p:cNvPr>
            <p:cNvSpPr/>
            <p:nvPr/>
          </p:nvSpPr>
          <p:spPr>
            <a:xfrm>
              <a:off x="3060649" y="2265197"/>
              <a:ext cx="1828" cy="685"/>
            </a:xfrm>
            <a:custGeom>
              <a:avLst/>
              <a:gdLst>
                <a:gd name="connsiteX0" fmla="*/ 1829 w 1828"/>
                <a:gd name="connsiteY0" fmla="*/ 686 h 685"/>
                <a:gd name="connsiteX1" fmla="*/ 0 w 1828"/>
                <a:gd name="connsiteY1" fmla="*/ 0 h 685"/>
                <a:gd name="connsiteX2" fmla="*/ 1829 w 1828"/>
                <a:gd name="connsiteY2" fmla="*/ 686 h 685"/>
              </a:gdLst>
              <a:ahLst/>
              <a:cxnLst>
                <a:cxn ang="0">
                  <a:pos x="connsiteX0" y="connsiteY0"/>
                </a:cxn>
                <a:cxn ang="0">
                  <a:pos x="connsiteX1" y="connsiteY1"/>
                </a:cxn>
                <a:cxn ang="0">
                  <a:pos x="connsiteX2" y="connsiteY2"/>
                </a:cxn>
              </a:cxnLst>
              <a:rect l="l" t="t" r="r" b="b"/>
              <a:pathLst>
                <a:path w="1828" h="685">
                  <a:moveTo>
                    <a:pt x="1829" y="686"/>
                  </a:moveTo>
                  <a:cubicBezTo>
                    <a:pt x="1143" y="457"/>
                    <a:pt x="686" y="229"/>
                    <a:pt x="0" y="0"/>
                  </a:cubicBezTo>
                  <a:cubicBezTo>
                    <a:pt x="686" y="229"/>
                    <a:pt x="1372" y="457"/>
                    <a:pt x="1829" y="686"/>
                  </a:cubicBezTo>
                  <a:close/>
                </a:path>
              </a:pathLst>
            </a:custGeom>
            <a:solidFill>
              <a:srgbClr val="FFFFFF"/>
            </a:solidFill>
            <a:ln w="2286" cap="flat">
              <a:noFill/>
              <a:prstDash val="solid"/>
              <a:miter/>
            </a:ln>
          </p:spPr>
          <p:txBody>
            <a:bodyPr rtlCol="0" anchor="ctr"/>
            <a:lstStyle/>
            <a:p>
              <a:endParaRPr lang="en-US"/>
            </a:p>
          </p:txBody>
        </p:sp>
        <p:sp>
          <p:nvSpPr>
            <p:cNvPr id="69" name="Freeform 11">
              <a:extLst>
                <a:ext uri="{FF2B5EF4-FFF2-40B4-BE49-F238E27FC236}">
                  <a16:creationId xmlns:a16="http://schemas.microsoft.com/office/drawing/2014/main" id="{5B37C761-AE45-3935-614F-E40B3E212B02}"/>
                </a:ext>
              </a:extLst>
            </p:cNvPr>
            <p:cNvSpPr/>
            <p:nvPr/>
          </p:nvSpPr>
          <p:spPr>
            <a:xfrm>
              <a:off x="3046247" y="2256967"/>
              <a:ext cx="1828" cy="1600"/>
            </a:xfrm>
            <a:custGeom>
              <a:avLst/>
              <a:gdLst>
                <a:gd name="connsiteX0" fmla="*/ 1829 w 1828"/>
                <a:gd name="connsiteY0" fmla="*/ 1600 h 1600"/>
                <a:gd name="connsiteX1" fmla="*/ 0 w 1828"/>
                <a:gd name="connsiteY1" fmla="*/ 0 h 1600"/>
                <a:gd name="connsiteX2" fmla="*/ 1829 w 1828"/>
                <a:gd name="connsiteY2" fmla="*/ 1600 h 1600"/>
              </a:gdLst>
              <a:ahLst/>
              <a:cxnLst>
                <a:cxn ang="0">
                  <a:pos x="connsiteX0" y="connsiteY0"/>
                </a:cxn>
                <a:cxn ang="0">
                  <a:pos x="connsiteX1" y="connsiteY1"/>
                </a:cxn>
                <a:cxn ang="0">
                  <a:pos x="connsiteX2" y="connsiteY2"/>
                </a:cxn>
              </a:cxnLst>
              <a:rect l="l" t="t" r="r" b="b"/>
              <a:pathLst>
                <a:path w="1828" h="1600">
                  <a:moveTo>
                    <a:pt x="1829" y="1600"/>
                  </a:moveTo>
                  <a:cubicBezTo>
                    <a:pt x="1143" y="1143"/>
                    <a:pt x="686" y="457"/>
                    <a:pt x="0" y="0"/>
                  </a:cubicBezTo>
                  <a:cubicBezTo>
                    <a:pt x="686" y="457"/>
                    <a:pt x="1143" y="914"/>
                    <a:pt x="1829" y="1600"/>
                  </a:cubicBezTo>
                  <a:close/>
                </a:path>
              </a:pathLst>
            </a:custGeom>
            <a:solidFill>
              <a:srgbClr val="FFFFFF"/>
            </a:solidFill>
            <a:ln w="2286" cap="flat">
              <a:noFill/>
              <a:prstDash val="solid"/>
              <a:miter/>
            </a:ln>
          </p:spPr>
          <p:txBody>
            <a:bodyPr rtlCol="0" anchor="ctr"/>
            <a:lstStyle/>
            <a:p>
              <a:endParaRPr lang="en-US"/>
            </a:p>
          </p:txBody>
        </p:sp>
        <p:sp>
          <p:nvSpPr>
            <p:cNvPr id="70" name="Freeform 12">
              <a:extLst>
                <a:ext uri="{FF2B5EF4-FFF2-40B4-BE49-F238E27FC236}">
                  <a16:creationId xmlns:a16="http://schemas.microsoft.com/office/drawing/2014/main" id="{EAC72E22-95C6-8647-C4DD-080B172770F6}"/>
                </a:ext>
              </a:extLst>
            </p:cNvPr>
            <p:cNvSpPr/>
            <p:nvPr/>
          </p:nvSpPr>
          <p:spPr>
            <a:xfrm>
              <a:off x="3048762" y="2259025"/>
              <a:ext cx="6629" cy="4114"/>
            </a:xfrm>
            <a:custGeom>
              <a:avLst/>
              <a:gdLst>
                <a:gd name="connsiteX0" fmla="*/ 6629 w 6629"/>
                <a:gd name="connsiteY0" fmla="*/ 4115 h 4114"/>
                <a:gd name="connsiteX1" fmla="*/ 0 w 6629"/>
                <a:gd name="connsiteY1" fmla="*/ 0 h 4114"/>
                <a:gd name="connsiteX2" fmla="*/ 6629 w 6629"/>
                <a:gd name="connsiteY2" fmla="*/ 4115 h 4114"/>
              </a:gdLst>
              <a:ahLst/>
              <a:cxnLst>
                <a:cxn ang="0">
                  <a:pos x="connsiteX0" y="connsiteY0"/>
                </a:cxn>
                <a:cxn ang="0">
                  <a:pos x="connsiteX1" y="connsiteY1"/>
                </a:cxn>
                <a:cxn ang="0">
                  <a:pos x="connsiteX2" y="connsiteY2"/>
                </a:cxn>
              </a:cxnLst>
              <a:rect l="l" t="t" r="r" b="b"/>
              <a:pathLst>
                <a:path w="6629" h="4114">
                  <a:moveTo>
                    <a:pt x="6629" y="4115"/>
                  </a:moveTo>
                  <a:cubicBezTo>
                    <a:pt x="4115" y="2972"/>
                    <a:pt x="2057" y="1600"/>
                    <a:pt x="0" y="0"/>
                  </a:cubicBezTo>
                  <a:cubicBezTo>
                    <a:pt x="2057" y="1600"/>
                    <a:pt x="4115" y="2972"/>
                    <a:pt x="6629" y="4115"/>
                  </a:cubicBezTo>
                  <a:close/>
                </a:path>
              </a:pathLst>
            </a:custGeom>
            <a:solidFill>
              <a:srgbClr val="FFFFFF"/>
            </a:solidFill>
            <a:ln w="2286" cap="flat">
              <a:noFill/>
              <a:prstDash val="solid"/>
              <a:miter/>
            </a:ln>
          </p:spPr>
          <p:txBody>
            <a:bodyPr rtlCol="0" anchor="ctr"/>
            <a:lstStyle/>
            <a:p>
              <a:endParaRPr lang="en-US"/>
            </a:p>
          </p:txBody>
        </p:sp>
        <p:sp>
          <p:nvSpPr>
            <p:cNvPr id="71" name="Freeform 13">
              <a:extLst>
                <a:ext uri="{FF2B5EF4-FFF2-40B4-BE49-F238E27FC236}">
                  <a16:creationId xmlns:a16="http://schemas.microsoft.com/office/drawing/2014/main" id="{47A09EC8-8F08-ABDE-5D5C-DD8F21A024D0}"/>
                </a:ext>
              </a:extLst>
            </p:cNvPr>
            <p:cNvSpPr/>
            <p:nvPr/>
          </p:nvSpPr>
          <p:spPr>
            <a:xfrm>
              <a:off x="3389147" y="875309"/>
              <a:ext cx="24460" cy="37947"/>
            </a:xfrm>
            <a:custGeom>
              <a:avLst/>
              <a:gdLst>
                <a:gd name="connsiteX0" fmla="*/ 0 w 24460"/>
                <a:gd name="connsiteY0" fmla="*/ 0 h 37947"/>
                <a:gd name="connsiteX1" fmla="*/ 24460 w 24460"/>
                <a:gd name="connsiteY1" fmla="*/ 37948 h 37947"/>
                <a:gd name="connsiteX2" fmla="*/ 0 w 24460"/>
                <a:gd name="connsiteY2" fmla="*/ 0 h 37947"/>
              </a:gdLst>
              <a:ahLst/>
              <a:cxnLst>
                <a:cxn ang="0">
                  <a:pos x="connsiteX0" y="connsiteY0"/>
                </a:cxn>
                <a:cxn ang="0">
                  <a:pos x="connsiteX1" y="connsiteY1"/>
                </a:cxn>
                <a:cxn ang="0">
                  <a:pos x="connsiteX2" y="connsiteY2"/>
                </a:cxn>
              </a:cxnLst>
              <a:rect l="l" t="t" r="r" b="b"/>
              <a:pathLst>
                <a:path w="24460" h="37947">
                  <a:moveTo>
                    <a:pt x="0" y="0"/>
                  </a:moveTo>
                  <a:cubicBezTo>
                    <a:pt x="8230" y="12573"/>
                    <a:pt x="16459" y="25146"/>
                    <a:pt x="24460" y="37948"/>
                  </a:cubicBezTo>
                  <a:cubicBezTo>
                    <a:pt x="16459" y="25146"/>
                    <a:pt x="8230" y="12573"/>
                    <a:pt x="0" y="0"/>
                  </a:cubicBezTo>
                  <a:close/>
                </a:path>
              </a:pathLst>
            </a:custGeom>
            <a:solidFill>
              <a:srgbClr val="FFFFFF"/>
            </a:solidFill>
            <a:ln w="2286" cap="flat">
              <a:noFill/>
              <a:prstDash val="solid"/>
              <a:miter/>
            </a:ln>
          </p:spPr>
          <p:txBody>
            <a:bodyPr rtlCol="0" anchor="ctr"/>
            <a:lstStyle/>
            <a:p>
              <a:endParaRPr lang="en-US"/>
            </a:p>
          </p:txBody>
        </p:sp>
        <p:sp>
          <p:nvSpPr>
            <p:cNvPr id="72" name="Freeform 14">
              <a:extLst>
                <a:ext uri="{FF2B5EF4-FFF2-40B4-BE49-F238E27FC236}">
                  <a16:creationId xmlns:a16="http://schemas.microsoft.com/office/drawing/2014/main" id="{B7564CE2-8D37-04A2-8F02-409FF692B097}"/>
                </a:ext>
              </a:extLst>
            </p:cNvPr>
            <p:cNvSpPr/>
            <p:nvPr/>
          </p:nvSpPr>
          <p:spPr>
            <a:xfrm>
              <a:off x="3438296" y="954176"/>
              <a:ext cx="9829" cy="16916"/>
            </a:xfrm>
            <a:custGeom>
              <a:avLst/>
              <a:gdLst>
                <a:gd name="connsiteX0" fmla="*/ 0 w 9829"/>
                <a:gd name="connsiteY0" fmla="*/ 0 h 16916"/>
                <a:gd name="connsiteX1" fmla="*/ 9830 w 9829"/>
                <a:gd name="connsiteY1" fmla="*/ 16916 h 16916"/>
                <a:gd name="connsiteX2" fmla="*/ 0 w 9829"/>
                <a:gd name="connsiteY2" fmla="*/ 0 h 16916"/>
              </a:gdLst>
              <a:ahLst/>
              <a:cxnLst>
                <a:cxn ang="0">
                  <a:pos x="connsiteX0" y="connsiteY0"/>
                </a:cxn>
                <a:cxn ang="0">
                  <a:pos x="connsiteX1" y="connsiteY1"/>
                </a:cxn>
                <a:cxn ang="0">
                  <a:pos x="connsiteX2" y="connsiteY2"/>
                </a:cxn>
              </a:cxnLst>
              <a:rect l="l" t="t" r="r" b="b"/>
              <a:pathLst>
                <a:path w="9829" h="16916">
                  <a:moveTo>
                    <a:pt x="0" y="0"/>
                  </a:moveTo>
                  <a:cubicBezTo>
                    <a:pt x="3200" y="5715"/>
                    <a:pt x="6629" y="11201"/>
                    <a:pt x="9830" y="16916"/>
                  </a:cubicBezTo>
                  <a:cubicBezTo>
                    <a:pt x="6401" y="11201"/>
                    <a:pt x="3200" y="5486"/>
                    <a:pt x="0" y="0"/>
                  </a:cubicBezTo>
                  <a:close/>
                </a:path>
              </a:pathLst>
            </a:custGeom>
            <a:solidFill>
              <a:srgbClr val="FFFFFF"/>
            </a:solidFill>
            <a:ln w="2286" cap="flat">
              <a:noFill/>
              <a:prstDash val="solid"/>
              <a:miter/>
            </a:ln>
          </p:spPr>
          <p:txBody>
            <a:bodyPr rtlCol="0" anchor="ctr"/>
            <a:lstStyle/>
            <a:p>
              <a:endParaRPr lang="en-US"/>
            </a:p>
          </p:txBody>
        </p:sp>
        <p:sp>
          <p:nvSpPr>
            <p:cNvPr id="73" name="Freeform 15">
              <a:extLst>
                <a:ext uri="{FF2B5EF4-FFF2-40B4-BE49-F238E27FC236}">
                  <a16:creationId xmlns:a16="http://schemas.microsoft.com/office/drawing/2014/main" id="{0864CB2C-CC97-E1DE-C694-27A38EDE5EF7}"/>
                </a:ext>
              </a:extLst>
            </p:cNvPr>
            <p:cNvSpPr/>
            <p:nvPr/>
          </p:nvSpPr>
          <p:spPr>
            <a:xfrm>
              <a:off x="3425952" y="933373"/>
              <a:ext cx="10744" cy="18059"/>
            </a:xfrm>
            <a:custGeom>
              <a:avLst/>
              <a:gdLst>
                <a:gd name="connsiteX0" fmla="*/ 0 w 10744"/>
                <a:gd name="connsiteY0" fmla="*/ 0 h 18059"/>
                <a:gd name="connsiteX1" fmla="*/ 10744 w 10744"/>
                <a:gd name="connsiteY1" fmla="*/ 18059 h 18059"/>
                <a:gd name="connsiteX2" fmla="*/ 0 w 10744"/>
                <a:gd name="connsiteY2" fmla="*/ 0 h 18059"/>
              </a:gdLst>
              <a:ahLst/>
              <a:cxnLst>
                <a:cxn ang="0">
                  <a:pos x="connsiteX0" y="connsiteY0"/>
                </a:cxn>
                <a:cxn ang="0">
                  <a:pos x="connsiteX1" y="connsiteY1"/>
                </a:cxn>
                <a:cxn ang="0">
                  <a:pos x="connsiteX2" y="connsiteY2"/>
                </a:cxn>
              </a:cxnLst>
              <a:rect l="l" t="t" r="r" b="b"/>
              <a:pathLst>
                <a:path w="10744" h="18059">
                  <a:moveTo>
                    <a:pt x="0" y="0"/>
                  </a:moveTo>
                  <a:cubicBezTo>
                    <a:pt x="3658" y="5944"/>
                    <a:pt x="7315" y="12116"/>
                    <a:pt x="10744" y="18059"/>
                  </a:cubicBezTo>
                  <a:cubicBezTo>
                    <a:pt x="7315" y="12116"/>
                    <a:pt x="3658" y="6172"/>
                    <a:pt x="0" y="0"/>
                  </a:cubicBezTo>
                  <a:close/>
                </a:path>
              </a:pathLst>
            </a:custGeom>
            <a:solidFill>
              <a:srgbClr val="FFFFFF"/>
            </a:solidFill>
            <a:ln w="2286" cap="flat">
              <a:noFill/>
              <a:prstDash val="solid"/>
              <a:miter/>
            </a:ln>
          </p:spPr>
          <p:txBody>
            <a:bodyPr rtlCol="0" anchor="ctr"/>
            <a:lstStyle/>
            <a:p>
              <a:endParaRPr lang="en-US"/>
            </a:p>
          </p:txBody>
        </p:sp>
        <p:sp>
          <p:nvSpPr>
            <p:cNvPr id="74" name="Freeform 16">
              <a:extLst>
                <a:ext uri="{FF2B5EF4-FFF2-40B4-BE49-F238E27FC236}">
                  <a16:creationId xmlns:a16="http://schemas.microsoft.com/office/drawing/2014/main" id="{21490FEF-1DAB-DB09-A32E-3B6D194E24E3}"/>
                </a:ext>
              </a:extLst>
            </p:cNvPr>
            <p:cNvSpPr/>
            <p:nvPr/>
          </p:nvSpPr>
          <p:spPr>
            <a:xfrm>
              <a:off x="3450869" y="975893"/>
              <a:ext cx="8458" cy="14859"/>
            </a:xfrm>
            <a:custGeom>
              <a:avLst/>
              <a:gdLst>
                <a:gd name="connsiteX0" fmla="*/ 0 w 8458"/>
                <a:gd name="connsiteY0" fmla="*/ 0 h 14859"/>
                <a:gd name="connsiteX1" fmla="*/ 8458 w 8458"/>
                <a:gd name="connsiteY1" fmla="*/ 14859 h 14859"/>
                <a:gd name="connsiteX2" fmla="*/ 0 w 8458"/>
                <a:gd name="connsiteY2" fmla="*/ 0 h 14859"/>
              </a:gdLst>
              <a:ahLst/>
              <a:cxnLst>
                <a:cxn ang="0">
                  <a:pos x="connsiteX0" y="connsiteY0"/>
                </a:cxn>
                <a:cxn ang="0">
                  <a:pos x="connsiteX1" y="connsiteY1"/>
                </a:cxn>
                <a:cxn ang="0">
                  <a:pos x="connsiteX2" y="connsiteY2"/>
                </a:cxn>
              </a:cxnLst>
              <a:rect l="l" t="t" r="r" b="b"/>
              <a:pathLst>
                <a:path w="8458" h="14859">
                  <a:moveTo>
                    <a:pt x="0" y="0"/>
                  </a:moveTo>
                  <a:cubicBezTo>
                    <a:pt x="2743" y="5029"/>
                    <a:pt x="5715" y="9830"/>
                    <a:pt x="8458" y="14859"/>
                  </a:cubicBezTo>
                  <a:cubicBezTo>
                    <a:pt x="5486" y="9830"/>
                    <a:pt x="2743" y="4801"/>
                    <a:pt x="0" y="0"/>
                  </a:cubicBezTo>
                  <a:close/>
                </a:path>
              </a:pathLst>
            </a:custGeom>
            <a:solidFill>
              <a:srgbClr val="FFFFFF"/>
            </a:solidFill>
            <a:ln w="2286" cap="flat">
              <a:noFill/>
              <a:prstDash val="solid"/>
              <a:miter/>
            </a:ln>
          </p:spPr>
          <p:txBody>
            <a:bodyPr rtlCol="0" anchor="ctr"/>
            <a:lstStyle/>
            <a:p>
              <a:endParaRPr lang="en-US"/>
            </a:p>
          </p:txBody>
        </p:sp>
        <p:sp>
          <p:nvSpPr>
            <p:cNvPr id="75" name="Freeform 17">
              <a:extLst>
                <a:ext uri="{FF2B5EF4-FFF2-40B4-BE49-F238E27FC236}">
                  <a16:creationId xmlns:a16="http://schemas.microsoft.com/office/drawing/2014/main" id="{8D0557CB-D438-287D-B375-C227574A9491}"/>
                </a:ext>
              </a:extLst>
            </p:cNvPr>
            <p:cNvSpPr/>
            <p:nvPr/>
          </p:nvSpPr>
          <p:spPr>
            <a:xfrm>
              <a:off x="3044190" y="2254453"/>
              <a:ext cx="1600" cy="1828"/>
            </a:xfrm>
            <a:custGeom>
              <a:avLst/>
              <a:gdLst>
                <a:gd name="connsiteX0" fmla="*/ 1600 w 1600"/>
                <a:gd name="connsiteY0" fmla="*/ 1829 h 1828"/>
                <a:gd name="connsiteX1" fmla="*/ 0 w 1600"/>
                <a:gd name="connsiteY1" fmla="*/ 0 h 1828"/>
                <a:gd name="connsiteX2" fmla="*/ 1600 w 1600"/>
                <a:gd name="connsiteY2" fmla="*/ 1829 h 1828"/>
              </a:gdLst>
              <a:ahLst/>
              <a:cxnLst>
                <a:cxn ang="0">
                  <a:pos x="connsiteX0" y="connsiteY0"/>
                </a:cxn>
                <a:cxn ang="0">
                  <a:pos x="connsiteX1" y="connsiteY1"/>
                </a:cxn>
                <a:cxn ang="0">
                  <a:pos x="connsiteX2" y="connsiteY2"/>
                </a:cxn>
              </a:cxnLst>
              <a:rect l="l" t="t" r="r" b="b"/>
              <a:pathLst>
                <a:path w="1600" h="1828">
                  <a:moveTo>
                    <a:pt x="1600" y="1829"/>
                  </a:moveTo>
                  <a:cubicBezTo>
                    <a:pt x="914" y="1143"/>
                    <a:pt x="457" y="686"/>
                    <a:pt x="0" y="0"/>
                  </a:cubicBezTo>
                  <a:cubicBezTo>
                    <a:pt x="457" y="686"/>
                    <a:pt x="914" y="1143"/>
                    <a:pt x="1600" y="1829"/>
                  </a:cubicBezTo>
                  <a:close/>
                </a:path>
              </a:pathLst>
            </a:custGeom>
            <a:solidFill>
              <a:srgbClr val="FFFFFF"/>
            </a:solidFill>
            <a:ln w="2286" cap="flat">
              <a:noFill/>
              <a:prstDash val="solid"/>
              <a:miter/>
            </a:ln>
          </p:spPr>
          <p:txBody>
            <a:bodyPr rtlCol="0" anchor="ctr"/>
            <a:lstStyle/>
            <a:p>
              <a:endParaRPr lang="en-US"/>
            </a:p>
          </p:txBody>
        </p:sp>
        <p:sp>
          <p:nvSpPr>
            <p:cNvPr id="76" name="Freeform 18">
              <a:extLst>
                <a:ext uri="{FF2B5EF4-FFF2-40B4-BE49-F238E27FC236}">
                  <a16:creationId xmlns:a16="http://schemas.microsoft.com/office/drawing/2014/main" id="{E5021BC9-8069-5605-40A2-60DA3FBCD310}"/>
                </a:ext>
              </a:extLst>
            </p:cNvPr>
            <p:cNvSpPr/>
            <p:nvPr/>
          </p:nvSpPr>
          <p:spPr>
            <a:xfrm>
              <a:off x="3413836" y="913485"/>
              <a:ext cx="11430" cy="18745"/>
            </a:xfrm>
            <a:custGeom>
              <a:avLst/>
              <a:gdLst>
                <a:gd name="connsiteX0" fmla="*/ 0 w 11430"/>
                <a:gd name="connsiteY0" fmla="*/ 0 h 18745"/>
                <a:gd name="connsiteX1" fmla="*/ 11430 w 11430"/>
                <a:gd name="connsiteY1" fmla="*/ 18745 h 18745"/>
                <a:gd name="connsiteX2" fmla="*/ 0 w 11430"/>
                <a:gd name="connsiteY2" fmla="*/ 0 h 18745"/>
              </a:gdLst>
              <a:ahLst/>
              <a:cxnLst>
                <a:cxn ang="0">
                  <a:pos x="connsiteX0" y="connsiteY0"/>
                </a:cxn>
                <a:cxn ang="0">
                  <a:pos x="connsiteX1" y="connsiteY1"/>
                </a:cxn>
                <a:cxn ang="0">
                  <a:pos x="connsiteX2" y="connsiteY2"/>
                </a:cxn>
              </a:cxnLst>
              <a:rect l="l" t="t" r="r" b="b"/>
              <a:pathLst>
                <a:path w="11430" h="18745">
                  <a:moveTo>
                    <a:pt x="0" y="0"/>
                  </a:moveTo>
                  <a:cubicBezTo>
                    <a:pt x="3886" y="6172"/>
                    <a:pt x="7772" y="12573"/>
                    <a:pt x="11430" y="18745"/>
                  </a:cubicBezTo>
                  <a:cubicBezTo>
                    <a:pt x="7544" y="12573"/>
                    <a:pt x="3886" y="6172"/>
                    <a:pt x="0" y="0"/>
                  </a:cubicBezTo>
                  <a:close/>
                </a:path>
              </a:pathLst>
            </a:custGeom>
            <a:solidFill>
              <a:srgbClr val="FFFFFF"/>
            </a:solidFill>
            <a:ln w="2286" cap="flat">
              <a:noFill/>
              <a:prstDash val="solid"/>
              <a:miter/>
            </a:ln>
          </p:spPr>
          <p:txBody>
            <a:bodyPr rtlCol="0" anchor="ctr"/>
            <a:lstStyle/>
            <a:p>
              <a:endParaRPr lang="en-US"/>
            </a:p>
          </p:txBody>
        </p:sp>
        <p:sp>
          <p:nvSpPr>
            <p:cNvPr id="77" name="Freeform 19">
              <a:extLst>
                <a:ext uri="{FF2B5EF4-FFF2-40B4-BE49-F238E27FC236}">
                  <a16:creationId xmlns:a16="http://schemas.microsoft.com/office/drawing/2014/main" id="{6C2B0D92-2D5F-3ABA-66E0-FCE9C1165FDE}"/>
                </a:ext>
              </a:extLst>
            </p:cNvPr>
            <p:cNvSpPr/>
            <p:nvPr/>
          </p:nvSpPr>
          <p:spPr>
            <a:xfrm>
              <a:off x="3064764" y="2266569"/>
              <a:ext cx="1828" cy="457"/>
            </a:xfrm>
            <a:custGeom>
              <a:avLst/>
              <a:gdLst>
                <a:gd name="connsiteX0" fmla="*/ 1829 w 1828"/>
                <a:gd name="connsiteY0" fmla="*/ 457 h 457"/>
                <a:gd name="connsiteX1" fmla="*/ 0 w 1828"/>
                <a:gd name="connsiteY1" fmla="*/ 0 h 457"/>
                <a:gd name="connsiteX2" fmla="*/ 1829 w 1828"/>
                <a:gd name="connsiteY2" fmla="*/ 457 h 457"/>
              </a:gdLst>
              <a:ahLst/>
              <a:cxnLst>
                <a:cxn ang="0">
                  <a:pos x="connsiteX0" y="connsiteY0"/>
                </a:cxn>
                <a:cxn ang="0">
                  <a:pos x="connsiteX1" y="connsiteY1"/>
                </a:cxn>
                <a:cxn ang="0">
                  <a:pos x="connsiteX2" y="connsiteY2"/>
                </a:cxn>
              </a:cxnLst>
              <a:rect l="l" t="t" r="r" b="b"/>
              <a:pathLst>
                <a:path w="1828" h="457">
                  <a:moveTo>
                    <a:pt x="1829" y="457"/>
                  </a:moveTo>
                  <a:cubicBezTo>
                    <a:pt x="1143" y="229"/>
                    <a:pt x="686" y="229"/>
                    <a:pt x="0" y="0"/>
                  </a:cubicBezTo>
                  <a:cubicBezTo>
                    <a:pt x="686" y="229"/>
                    <a:pt x="1372" y="229"/>
                    <a:pt x="1829" y="457"/>
                  </a:cubicBezTo>
                  <a:close/>
                </a:path>
              </a:pathLst>
            </a:custGeom>
            <a:solidFill>
              <a:srgbClr val="FFFFFF"/>
            </a:solidFill>
            <a:ln w="2286" cap="flat">
              <a:noFill/>
              <a:prstDash val="solid"/>
              <a:miter/>
            </a:ln>
          </p:spPr>
          <p:txBody>
            <a:bodyPr rtlCol="0" anchor="ctr"/>
            <a:lstStyle/>
            <a:p>
              <a:endParaRPr lang="en-US"/>
            </a:p>
          </p:txBody>
        </p:sp>
        <p:sp>
          <p:nvSpPr>
            <p:cNvPr id="78" name="Freeform 20">
              <a:extLst>
                <a:ext uri="{FF2B5EF4-FFF2-40B4-BE49-F238E27FC236}">
                  <a16:creationId xmlns:a16="http://schemas.microsoft.com/office/drawing/2014/main" id="{45BC44DD-F01E-E046-8D8C-072466F59FC1}"/>
                </a:ext>
              </a:extLst>
            </p:cNvPr>
            <p:cNvSpPr/>
            <p:nvPr/>
          </p:nvSpPr>
          <p:spPr>
            <a:xfrm>
              <a:off x="3464128" y="999439"/>
              <a:ext cx="6172" cy="11201"/>
            </a:xfrm>
            <a:custGeom>
              <a:avLst/>
              <a:gdLst>
                <a:gd name="connsiteX0" fmla="*/ 0 w 6172"/>
                <a:gd name="connsiteY0" fmla="*/ 0 h 11201"/>
                <a:gd name="connsiteX1" fmla="*/ 6172 w 6172"/>
                <a:gd name="connsiteY1" fmla="*/ 11201 h 11201"/>
                <a:gd name="connsiteX2" fmla="*/ 0 w 6172"/>
                <a:gd name="connsiteY2" fmla="*/ 0 h 11201"/>
              </a:gdLst>
              <a:ahLst/>
              <a:cxnLst>
                <a:cxn ang="0">
                  <a:pos x="connsiteX0" y="connsiteY0"/>
                </a:cxn>
                <a:cxn ang="0">
                  <a:pos x="connsiteX1" y="connsiteY1"/>
                </a:cxn>
                <a:cxn ang="0">
                  <a:pos x="connsiteX2" y="connsiteY2"/>
                </a:cxn>
              </a:cxnLst>
              <a:rect l="l" t="t" r="r" b="b"/>
              <a:pathLst>
                <a:path w="6172" h="11201">
                  <a:moveTo>
                    <a:pt x="0" y="0"/>
                  </a:moveTo>
                  <a:cubicBezTo>
                    <a:pt x="2057" y="3658"/>
                    <a:pt x="4115" y="7544"/>
                    <a:pt x="6172" y="11201"/>
                  </a:cubicBezTo>
                  <a:cubicBezTo>
                    <a:pt x="4115" y="7544"/>
                    <a:pt x="2057" y="3658"/>
                    <a:pt x="0" y="0"/>
                  </a:cubicBezTo>
                  <a:close/>
                </a:path>
              </a:pathLst>
            </a:custGeom>
            <a:solidFill>
              <a:srgbClr val="FFFFFF"/>
            </a:solidFill>
            <a:ln w="2286" cap="flat">
              <a:noFill/>
              <a:prstDash val="solid"/>
              <a:miter/>
            </a:ln>
          </p:spPr>
          <p:txBody>
            <a:bodyPr rtlCol="0" anchor="ctr"/>
            <a:lstStyle/>
            <a:p>
              <a:endParaRPr lang="en-US"/>
            </a:p>
          </p:txBody>
        </p:sp>
        <p:sp>
          <p:nvSpPr>
            <p:cNvPr id="79" name="Freeform 21">
              <a:extLst>
                <a:ext uri="{FF2B5EF4-FFF2-40B4-BE49-F238E27FC236}">
                  <a16:creationId xmlns:a16="http://schemas.microsoft.com/office/drawing/2014/main" id="{7A782972-3F2F-AAEA-905E-AE93D881FDB3}"/>
                </a:ext>
              </a:extLst>
            </p:cNvPr>
            <p:cNvSpPr/>
            <p:nvPr/>
          </p:nvSpPr>
          <p:spPr>
            <a:xfrm>
              <a:off x="3069564" y="2267712"/>
              <a:ext cx="1600" cy="228"/>
            </a:xfrm>
            <a:custGeom>
              <a:avLst/>
              <a:gdLst>
                <a:gd name="connsiteX0" fmla="*/ 1600 w 1600"/>
                <a:gd name="connsiteY0" fmla="*/ 229 h 228"/>
                <a:gd name="connsiteX1" fmla="*/ 0 w 1600"/>
                <a:gd name="connsiteY1" fmla="*/ 0 h 228"/>
                <a:gd name="connsiteX2" fmla="*/ 1600 w 1600"/>
                <a:gd name="connsiteY2" fmla="*/ 229 h 228"/>
              </a:gdLst>
              <a:ahLst/>
              <a:cxnLst>
                <a:cxn ang="0">
                  <a:pos x="connsiteX0" y="connsiteY0"/>
                </a:cxn>
                <a:cxn ang="0">
                  <a:pos x="connsiteX1" y="connsiteY1"/>
                </a:cxn>
                <a:cxn ang="0">
                  <a:pos x="connsiteX2" y="connsiteY2"/>
                </a:cxn>
              </a:cxnLst>
              <a:rect l="l" t="t" r="r" b="b"/>
              <a:pathLst>
                <a:path w="1600" h="228">
                  <a:moveTo>
                    <a:pt x="1600" y="229"/>
                  </a:moveTo>
                  <a:cubicBezTo>
                    <a:pt x="1143" y="229"/>
                    <a:pt x="457" y="0"/>
                    <a:pt x="0" y="0"/>
                  </a:cubicBezTo>
                  <a:cubicBezTo>
                    <a:pt x="457" y="0"/>
                    <a:pt x="914" y="229"/>
                    <a:pt x="1600" y="229"/>
                  </a:cubicBezTo>
                  <a:close/>
                </a:path>
              </a:pathLst>
            </a:custGeom>
            <a:solidFill>
              <a:srgbClr val="FFFFFF"/>
            </a:solidFill>
            <a:ln w="2286" cap="flat">
              <a:noFill/>
              <a:prstDash val="solid"/>
              <a:miter/>
            </a:ln>
          </p:spPr>
          <p:txBody>
            <a:bodyPr rtlCol="0" anchor="ctr"/>
            <a:lstStyle/>
            <a:p>
              <a:endParaRPr lang="en-US"/>
            </a:p>
          </p:txBody>
        </p:sp>
        <p:sp>
          <p:nvSpPr>
            <p:cNvPr id="80" name="Freeform 22">
              <a:extLst>
                <a:ext uri="{FF2B5EF4-FFF2-40B4-BE49-F238E27FC236}">
                  <a16:creationId xmlns:a16="http://schemas.microsoft.com/office/drawing/2014/main" id="{E46ABF5B-310B-B7FF-48CD-398519A994F0}"/>
                </a:ext>
              </a:extLst>
            </p:cNvPr>
            <p:cNvSpPr/>
            <p:nvPr/>
          </p:nvSpPr>
          <p:spPr>
            <a:xfrm>
              <a:off x="3593973" y="1043330"/>
              <a:ext cx="2743" cy="4343"/>
            </a:xfrm>
            <a:custGeom>
              <a:avLst/>
              <a:gdLst>
                <a:gd name="connsiteX0" fmla="*/ 0 w 2743"/>
                <a:gd name="connsiteY0" fmla="*/ 0 h 4343"/>
                <a:gd name="connsiteX1" fmla="*/ 2743 w 2743"/>
                <a:gd name="connsiteY1" fmla="*/ 4343 h 4343"/>
                <a:gd name="connsiteX2" fmla="*/ 0 w 2743"/>
                <a:gd name="connsiteY2" fmla="*/ 0 h 4343"/>
              </a:gdLst>
              <a:ahLst/>
              <a:cxnLst>
                <a:cxn ang="0">
                  <a:pos x="connsiteX0" y="connsiteY0"/>
                </a:cxn>
                <a:cxn ang="0">
                  <a:pos x="connsiteX1" y="connsiteY1"/>
                </a:cxn>
                <a:cxn ang="0">
                  <a:pos x="connsiteX2" y="connsiteY2"/>
                </a:cxn>
              </a:cxnLst>
              <a:rect l="l" t="t" r="r" b="b"/>
              <a:pathLst>
                <a:path w="2743" h="4343">
                  <a:moveTo>
                    <a:pt x="0" y="0"/>
                  </a:moveTo>
                  <a:cubicBezTo>
                    <a:pt x="914" y="1600"/>
                    <a:pt x="1829" y="2972"/>
                    <a:pt x="2743" y="4343"/>
                  </a:cubicBezTo>
                  <a:cubicBezTo>
                    <a:pt x="1829"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81" name="Freeform 23">
              <a:extLst>
                <a:ext uri="{FF2B5EF4-FFF2-40B4-BE49-F238E27FC236}">
                  <a16:creationId xmlns:a16="http://schemas.microsoft.com/office/drawing/2014/main" id="{7EC0107F-0663-50F5-AA95-8D57FD916B71}"/>
                </a:ext>
              </a:extLst>
            </p:cNvPr>
            <p:cNvSpPr/>
            <p:nvPr/>
          </p:nvSpPr>
          <p:spPr>
            <a:xfrm>
              <a:off x="3547338" y="971321"/>
              <a:ext cx="5029" cy="7772"/>
            </a:xfrm>
            <a:custGeom>
              <a:avLst/>
              <a:gdLst>
                <a:gd name="connsiteX0" fmla="*/ 0 w 5029"/>
                <a:gd name="connsiteY0" fmla="*/ 0 h 7772"/>
                <a:gd name="connsiteX1" fmla="*/ 5029 w 5029"/>
                <a:gd name="connsiteY1" fmla="*/ 7772 h 7772"/>
                <a:gd name="connsiteX2" fmla="*/ 0 w 5029"/>
                <a:gd name="connsiteY2" fmla="*/ 0 h 7772"/>
              </a:gdLst>
              <a:ahLst/>
              <a:cxnLst>
                <a:cxn ang="0">
                  <a:pos x="connsiteX0" y="connsiteY0"/>
                </a:cxn>
                <a:cxn ang="0">
                  <a:pos x="connsiteX1" y="connsiteY1"/>
                </a:cxn>
                <a:cxn ang="0">
                  <a:pos x="connsiteX2" y="connsiteY2"/>
                </a:cxn>
              </a:cxnLst>
              <a:rect l="l" t="t" r="r" b="b"/>
              <a:pathLst>
                <a:path w="5029" h="7772">
                  <a:moveTo>
                    <a:pt x="0" y="0"/>
                  </a:moveTo>
                  <a:cubicBezTo>
                    <a:pt x="1600" y="2515"/>
                    <a:pt x="3429" y="5029"/>
                    <a:pt x="5029" y="7772"/>
                  </a:cubicBezTo>
                  <a:cubicBezTo>
                    <a:pt x="3429" y="5029"/>
                    <a:pt x="1829" y="2515"/>
                    <a:pt x="0" y="0"/>
                  </a:cubicBezTo>
                  <a:close/>
                </a:path>
              </a:pathLst>
            </a:custGeom>
            <a:solidFill>
              <a:srgbClr val="FFFFFF"/>
            </a:solidFill>
            <a:ln w="2286" cap="flat">
              <a:noFill/>
              <a:prstDash val="solid"/>
              <a:miter/>
            </a:ln>
          </p:spPr>
          <p:txBody>
            <a:bodyPr rtlCol="0" anchor="ctr"/>
            <a:lstStyle/>
            <a:p>
              <a:endParaRPr lang="en-US"/>
            </a:p>
          </p:txBody>
        </p:sp>
        <p:sp>
          <p:nvSpPr>
            <p:cNvPr id="82" name="Freeform 24">
              <a:extLst>
                <a:ext uri="{FF2B5EF4-FFF2-40B4-BE49-F238E27FC236}">
                  <a16:creationId xmlns:a16="http://schemas.microsoft.com/office/drawing/2014/main" id="{178B4FA1-2B65-52A2-8132-20564A2FFBE3}"/>
                </a:ext>
              </a:extLst>
            </p:cNvPr>
            <p:cNvSpPr/>
            <p:nvPr/>
          </p:nvSpPr>
          <p:spPr>
            <a:xfrm>
              <a:off x="3542766" y="964006"/>
              <a:ext cx="4343" cy="6858"/>
            </a:xfrm>
            <a:custGeom>
              <a:avLst/>
              <a:gdLst>
                <a:gd name="connsiteX0" fmla="*/ 0 w 4343"/>
                <a:gd name="connsiteY0" fmla="*/ 0 h 6858"/>
                <a:gd name="connsiteX1" fmla="*/ 4343 w 4343"/>
                <a:gd name="connsiteY1" fmla="*/ 6858 h 6858"/>
                <a:gd name="connsiteX2" fmla="*/ 0 w 4343"/>
                <a:gd name="connsiteY2" fmla="*/ 0 h 6858"/>
              </a:gdLst>
              <a:ahLst/>
              <a:cxnLst>
                <a:cxn ang="0">
                  <a:pos x="connsiteX0" y="connsiteY0"/>
                </a:cxn>
                <a:cxn ang="0">
                  <a:pos x="connsiteX1" y="connsiteY1"/>
                </a:cxn>
                <a:cxn ang="0">
                  <a:pos x="connsiteX2" y="connsiteY2"/>
                </a:cxn>
              </a:cxnLst>
              <a:rect l="l" t="t" r="r" b="b"/>
              <a:pathLst>
                <a:path w="4343" h="6858">
                  <a:moveTo>
                    <a:pt x="0" y="0"/>
                  </a:moveTo>
                  <a:cubicBezTo>
                    <a:pt x="1600" y="2286"/>
                    <a:pt x="2972" y="4572"/>
                    <a:pt x="4343" y="6858"/>
                  </a:cubicBezTo>
                  <a:cubicBezTo>
                    <a:pt x="2972" y="4572"/>
                    <a:pt x="1372" y="2286"/>
                    <a:pt x="0" y="0"/>
                  </a:cubicBezTo>
                  <a:close/>
                </a:path>
              </a:pathLst>
            </a:custGeom>
            <a:solidFill>
              <a:srgbClr val="FFFFFF"/>
            </a:solidFill>
            <a:ln w="2286" cap="flat">
              <a:noFill/>
              <a:prstDash val="solid"/>
              <a:miter/>
            </a:ln>
          </p:spPr>
          <p:txBody>
            <a:bodyPr rtlCol="0" anchor="ctr"/>
            <a:lstStyle/>
            <a:p>
              <a:endParaRPr lang="en-US"/>
            </a:p>
          </p:txBody>
        </p:sp>
        <p:sp>
          <p:nvSpPr>
            <p:cNvPr id="83" name="Freeform 25">
              <a:extLst>
                <a:ext uri="{FF2B5EF4-FFF2-40B4-BE49-F238E27FC236}">
                  <a16:creationId xmlns:a16="http://schemas.microsoft.com/office/drawing/2014/main" id="{EA595D95-6406-50F7-54A0-BFB95DBA24AE}"/>
                </a:ext>
              </a:extLst>
            </p:cNvPr>
            <p:cNvSpPr/>
            <p:nvPr/>
          </p:nvSpPr>
          <p:spPr>
            <a:xfrm>
              <a:off x="3562883" y="995095"/>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2972"/>
                    <a:pt x="2972" y="4572"/>
                  </a:cubicBezTo>
                  <a:cubicBezTo>
                    <a:pt x="2057"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84" name="Freeform 26">
              <a:extLst>
                <a:ext uri="{FF2B5EF4-FFF2-40B4-BE49-F238E27FC236}">
                  <a16:creationId xmlns:a16="http://schemas.microsoft.com/office/drawing/2014/main" id="{25D3FDCE-999A-6042-3ACA-A0048E1D5F56}"/>
                </a:ext>
              </a:extLst>
            </p:cNvPr>
            <p:cNvSpPr/>
            <p:nvPr/>
          </p:nvSpPr>
          <p:spPr>
            <a:xfrm>
              <a:off x="3552596" y="979093"/>
              <a:ext cx="4343" cy="6629"/>
            </a:xfrm>
            <a:custGeom>
              <a:avLst/>
              <a:gdLst>
                <a:gd name="connsiteX0" fmla="*/ 0 w 4343"/>
                <a:gd name="connsiteY0" fmla="*/ 0 h 6629"/>
                <a:gd name="connsiteX1" fmla="*/ 4343 w 4343"/>
                <a:gd name="connsiteY1" fmla="*/ 6629 h 6629"/>
                <a:gd name="connsiteX2" fmla="*/ 0 w 4343"/>
                <a:gd name="connsiteY2" fmla="*/ 0 h 6629"/>
              </a:gdLst>
              <a:ahLst/>
              <a:cxnLst>
                <a:cxn ang="0">
                  <a:pos x="connsiteX0" y="connsiteY0"/>
                </a:cxn>
                <a:cxn ang="0">
                  <a:pos x="connsiteX1" y="connsiteY1"/>
                </a:cxn>
                <a:cxn ang="0">
                  <a:pos x="connsiteX2" y="connsiteY2"/>
                </a:cxn>
              </a:cxnLst>
              <a:rect l="l" t="t" r="r" b="b"/>
              <a:pathLst>
                <a:path w="4343" h="6629">
                  <a:moveTo>
                    <a:pt x="0" y="0"/>
                  </a:moveTo>
                  <a:cubicBezTo>
                    <a:pt x="1372" y="2286"/>
                    <a:pt x="2972" y="4343"/>
                    <a:pt x="4343" y="6629"/>
                  </a:cubicBezTo>
                  <a:cubicBezTo>
                    <a:pt x="2743" y="4343"/>
                    <a:pt x="1372" y="22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27">
              <a:extLst>
                <a:ext uri="{FF2B5EF4-FFF2-40B4-BE49-F238E27FC236}">
                  <a16:creationId xmlns:a16="http://schemas.microsoft.com/office/drawing/2014/main" id="{5C5FA8A6-33AB-A49E-57FC-E0A60CD6252D}"/>
                </a:ext>
              </a:extLst>
            </p:cNvPr>
            <p:cNvSpPr/>
            <p:nvPr/>
          </p:nvSpPr>
          <p:spPr>
            <a:xfrm>
              <a:off x="3532479" y="948461"/>
              <a:ext cx="3657" cy="5486"/>
            </a:xfrm>
            <a:custGeom>
              <a:avLst/>
              <a:gdLst>
                <a:gd name="connsiteX0" fmla="*/ 0 w 3657"/>
                <a:gd name="connsiteY0" fmla="*/ 0 h 5486"/>
                <a:gd name="connsiteX1" fmla="*/ 3658 w 3657"/>
                <a:gd name="connsiteY1" fmla="*/ 5486 h 5486"/>
                <a:gd name="connsiteX2" fmla="*/ 0 w 3657"/>
                <a:gd name="connsiteY2" fmla="*/ 0 h 5486"/>
              </a:gdLst>
              <a:ahLst/>
              <a:cxnLst>
                <a:cxn ang="0">
                  <a:pos x="connsiteX0" y="connsiteY0"/>
                </a:cxn>
                <a:cxn ang="0">
                  <a:pos x="connsiteX1" y="connsiteY1"/>
                </a:cxn>
                <a:cxn ang="0">
                  <a:pos x="connsiteX2" y="connsiteY2"/>
                </a:cxn>
              </a:cxnLst>
              <a:rect l="l" t="t" r="r" b="b"/>
              <a:pathLst>
                <a:path w="3657" h="5486">
                  <a:moveTo>
                    <a:pt x="0" y="0"/>
                  </a:moveTo>
                  <a:cubicBezTo>
                    <a:pt x="1143" y="1829"/>
                    <a:pt x="2515" y="3658"/>
                    <a:pt x="3658" y="5486"/>
                  </a:cubicBezTo>
                  <a:cubicBezTo>
                    <a:pt x="2515" y="3658"/>
                    <a:pt x="1372" y="1829"/>
                    <a:pt x="0" y="0"/>
                  </a:cubicBezTo>
                  <a:close/>
                </a:path>
              </a:pathLst>
            </a:custGeom>
            <a:solidFill>
              <a:srgbClr val="FFFFFF"/>
            </a:solidFill>
            <a:ln w="2286" cap="flat">
              <a:noFill/>
              <a:prstDash val="solid"/>
              <a:miter/>
            </a:ln>
          </p:spPr>
          <p:txBody>
            <a:bodyPr rtlCol="0" anchor="ctr"/>
            <a:lstStyle/>
            <a:p>
              <a:endParaRPr lang="en-US"/>
            </a:p>
          </p:txBody>
        </p:sp>
        <p:sp>
          <p:nvSpPr>
            <p:cNvPr id="86" name="Freeform 28">
              <a:extLst>
                <a:ext uri="{FF2B5EF4-FFF2-40B4-BE49-F238E27FC236}">
                  <a16:creationId xmlns:a16="http://schemas.microsoft.com/office/drawing/2014/main" id="{A170C1A7-7694-3A1D-F8C1-4802DCF9148D}"/>
                </a:ext>
              </a:extLst>
            </p:cNvPr>
            <p:cNvSpPr/>
            <p:nvPr/>
          </p:nvSpPr>
          <p:spPr>
            <a:xfrm>
              <a:off x="3558311" y="988237"/>
              <a:ext cx="2743" cy="4343"/>
            </a:xfrm>
            <a:custGeom>
              <a:avLst/>
              <a:gdLst>
                <a:gd name="connsiteX0" fmla="*/ 0 w 2743"/>
                <a:gd name="connsiteY0" fmla="*/ 0 h 4343"/>
                <a:gd name="connsiteX1" fmla="*/ 2743 w 2743"/>
                <a:gd name="connsiteY1" fmla="*/ 4343 h 4343"/>
                <a:gd name="connsiteX2" fmla="*/ 0 w 2743"/>
                <a:gd name="connsiteY2" fmla="*/ 0 h 4343"/>
              </a:gdLst>
              <a:ahLst/>
              <a:cxnLst>
                <a:cxn ang="0">
                  <a:pos x="connsiteX0" y="connsiteY0"/>
                </a:cxn>
                <a:cxn ang="0">
                  <a:pos x="connsiteX1" y="connsiteY1"/>
                </a:cxn>
                <a:cxn ang="0">
                  <a:pos x="connsiteX2" y="connsiteY2"/>
                </a:cxn>
              </a:cxnLst>
              <a:rect l="l" t="t" r="r" b="b"/>
              <a:pathLst>
                <a:path w="2743" h="4343">
                  <a:moveTo>
                    <a:pt x="0" y="0"/>
                  </a:moveTo>
                  <a:cubicBezTo>
                    <a:pt x="914" y="1372"/>
                    <a:pt x="1829" y="2972"/>
                    <a:pt x="2743" y="4343"/>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29">
              <a:extLst>
                <a:ext uri="{FF2B5EF4-FFF2-40B4-BE49-F238E27FC236}">
                  <a16:creationId xmlns:a16="http://schemas.microsoft.com/office/drawing/2014/main" id="{130F031B-C0C5-5A57-D6E2-BF817F8C98D1}"/>
                </a:ext>
              </a:extLst>
            </p:cNvPr>
            <p:cNvSpPr/>
            <p:nvPr/>
          </p:nvSpPr>
          <p:spPr>
            <a:xfrm>
              <a:off x="3537737" y="956462"/>
              <a:ext cx="3429" cy="5029"/>
            </a:xfrm>
            <a:custGeom>
              <a:avLst/>
              <a:gdLst>
                <a:gd name="connsiteX0" fmla="*/ 0 w 3429"/>
                <a:gd name="connsiteY0" fmla="*/ 0 h 5029"/>
                <a:gd name="connsiteX1" fmla="*/ 3429 w 3429"/>
                <a:gd name="connsiteY1" fmla="*/ 5029 h 5029"/>
                <a:gd name="connsiteX2" fmla="*/ 0 w 3429"/>
                <a:gd name="connsiteY2" fmla="*/ 0 h 5029"/>
              </a:gdLst>
              <a:ahLst/>
              <a:cxnLst>
                <a:cxn ang="0">
                  <a:pos x="connsiteX0" y="connsiteY0"/>
                </a:cxn>
                <a:cxn ang="0">
                  <a:pos x="connsiteX1" y="connsiteY1"/>
                </a:cxn>
                <a:cxn ang="0">
                  <a:pos x="connsiteX2" y="connsiteY2"/>
                </a:cxn>
              </a:cxnLst>
              <a:rect l="l" t="t" r="r" b="b"/>
              <a:pathLst>
                <a:path w="3429" h="5029">
                  <a:moveTo>
                    <a:pt x="0" y="0"/>
                  </a:moveTo>
                  <a:cubicBezTo>
                    <a:pt x="1143" y="1829"/>
                    <a:pt x="2286" y="3429"/>
                    <a:pt x="3429" y="5029"/>
                  </a:cubicBezTo>
                  <a:cubicBezTo>
                    <a:pt x="2286" y="3429"/>
                    <a:pt x="1143" y="1829"/>
                    <a:pt x="0" y="0"/>
                  </a:cubicBezTo>
                  <a:close/>
                </a:path>
              </a:pathLst>
            </a:custGeom>
            <a:solidFill>
              <a:srgbClr val="FFFFFF"/>
            </a:solidFill>
            <a:ln w="2286" cap="flat">
              <a:noFill/>
              <a:prstDash val="solid"/>
              <a:miter/>
            </a:ln>
          </p:spPr>
          <p:txBody>
            <a:bodyPr rtlCol="0" anchor="ctr"/>
            <a:lstStyle/>
            <a:p>
              <a:endParaRPr lang="en-US"/>
            </a:p>
          </p:txBody>
        </p:sp>
        <p:sp>
          <p:nvSpPr>
            <p:cNvPr id="88" name="Freeform 30">
              <a:extLst>
                <a:ext uri="{FF2B5EF4-FFF2-40B4-BE49-F238E27FC236}">
                  <a16:creationId xmlns:a16="http://schemas.microsoft.com/office/drawing/2014/main" id="{C27417AC-D5CE-73F4-01FF-4C5AF657D0F0}"/>
                </a:ext>
              </a:extLst>
            </p:cNvPr>
            <p:cNvSpPr/>
            <p:nvPr/>
          </p:nvSpPr>
          <p:spPr>
            <a:xfrm>
              <a:off x="3476701" y="862965"/>
              <a:ext cx="21717" cy="33375"/>
            </a:xfrm>
            <a:custGeom>
              <a:avLst/>
              <a:gdLst>
                <a:gd name="connsiteX0" fmla="*/ 0 w 21717"/>
                <a:gd name="connsiteY0" fmla="*/ 0 h 33375"/>
                <a:gd name="connsiteX1" fmla="*/ 21717 w 21717"/>
                <a:gd name="connsiteY1" fmla="*/ 33376 h 33375"/>
                <a:gd name="connsiteX2" fmla="*/ 0 w 21717"/>
                <a:gd name="connsiteY2" fmla="*/ 0 h 33375"/>
              </a:gdLst>
              <a:ahLst/>
              <a:cxnLst>
                <a:cxn ang="0">
                  <a:pos x="connsiteX0" y="connsiteY0"/>
                </a:cxn>
                <a:cxn ang="0">
                  <a:pos x="connsiteX1" y="connsiteY1"/>
                </a:cxn>
                <a:cxn ang="0">
                  <a:pos x="connsiteX2" y="connsiteY2"/>
                </a:cxn>
              </a:cxnLst>
              <a:rect l="l" t="t" r="r" b="b"/>
              <a:pathLst>
                <a:path w="21717" h="33375">
                  <a:moveTo>
                    <a:pt x="0" y="0"/>
                  </a:moveTo>
                  <a:cubicBezTo>
                    <a:pt x="7087" y="10973"/>
                    <a:pt x="14402" y="22174"/>
                    <a:pt x="21717" y="33376"/>
                  </a:cubicBezTo>
                  <a:cubicBezTo>
                    <a:pt x="14402" y="22174"/>
                    <a:pt x="7315" y="10973"/>
                    <a:pt x="0" y="0"/>
                  </a:cubicBezTo>
                  <a:close/>
                </a:path>
              </a:pathLst>
            </a:custGeom>
            <a:solidFill>
              <a:srgbClr val="FFFFFF"/>
            </a:solidFill>
            <a:ln w="2286" cap="flat">
              <a:noFill/>
              <a:prstDash val="solid"/>
              <a:miter/>
            </a:ln>
          </p:spPr>
          <p:txBody>
            <a:bodyPr rtlCol="0" anchor="ctr"/>
            <a:lstStyle/>
            <a:p>
              <a:endParaRPr lang="en-US"/>
            </a:p>
          </p:txBody>
        </p:sp>
        <p:sp>
          <p:nvSpPr>
            <p:cNvPr id="89" name="Freeform 31">
              <a:extLst>
                <a:ext uri="{FF2B5EF4-FFF2-40B4-BE49-F238E27FC236}">
                  <a16:creationId xmlns:a16="http://schemas.microsoft.com/office/drawing/2014/main" id="{A743B19A-FB6C-7B6B-69F3-5FA96D7EFF90}"/>
                </a:ext>
              </a:extLst>
            </p:cNvPr>
            <p:cNvSpPr/>
            <p:nvPr/>
          </p:nvSpPr>
          <p:spPr>
            <a:xfrm>
              <a:off x="3315423" y="700996"/>
              <a:ext cx="191452" cy="339133"/>
            </a:xfrm>
            <a:custGeom>
              <a:avLst/>
              <a:gdLst>
                <a:gd name="connsiteX0" fmla="*/ 99098 w 191452"/>
                <a:gd name="connsiteY0" fmla="*/ 177514 h 339133"/>
                <a:gd name="connsiteX1" fmla="*/ 191453 w 191452"/>
                <a:gd name="connsiteY1" fmla="*/ 339134 h 339133"/>
                <a:gd name="connsiteX2" fmla="*/ 150076 w 191452"/>
                <a:gd name="connsiteY2" fmla="*/ 145052 h 339133"/>
                <a:gd name="connsiteX3" fmla="*/ 155334 w 191452"/>
                <a:gd name="connsiteY3" fmla="*/ 153053 h 339133"/>
                <a:gd name="connsiteX4" fmla="*/ 69609 w 191452"/>
                <a:gd name="connsiteY4" fmla="*/ 23437 h 339133"/>
                <a:gd name="connsiteX5" fmla="*/ 6972 w 191452"/>
                <a:gd name="connsiteY5" fmla="*/ 13379 h 339133"/>
                <a:gd name="connsiteX6" fmla="*/ 4686 w 191452"/>
                <a:gd name="connsiteY6" fmla="*/ 33267 h 339133"/>
                <a:gd name="connsiteX7" fmla="*/ 99098 w 191452"/>
                <a:gd name="connsiteY7" fmla="*/ 177514 h 339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1452" h="339133">
                  <a:moveTo>
                    <a:pt x="99098" y="177514"/>
                  </a:moveTo>
                  <a:cubicBezTo>
                    <a:pt x="132931" y="229634"/>
                    <a:pt x="161506" y="284727"/>
                    <a:pt x="191453" y="339134"/>
                  </a:cubicBezTo>
                  <a:cubicBezTo>
                    <a:pt x="183680" y="274211"/>
                    <a:pt x="171793" y="207460"/>
                    <a:pt x="150076" y="145052"/>
                  </a:cubicBezTo>
                  <a:cubicBezTo>
                    <a:pt x="151905" y="147796"/>
                    <a:pt x="153505" y="150310"/>
                    <a:pt x="155334" y="153053"/>
                  </a:cubicBezTo>
                  <a:cubicBezTo>
                    <a:pt x="113500" y="89045"/>
                    <a:pt x="76695" y="33496"/>
                    <a:pt x="69609" y="23437"/>
                  </a:cubicBezTo>
                  <a:cubicBezTo>
                    <a:pt x="49263" y="-5366"/>
                    <a:pt x="35090" y="-6281"/>
                    <a:pt x="6972" y="13379"/>
                  </a:cubicBezTo>
                  <a:cubicBezTo>
                    <a:pt x="-3086" y="20465"/>
                    <a:pt x="-800" y="25266"/>
                    <a:pt x="4686" y="33267"/>
                  </a:cubicBezTo>
                  <a:cubicBezTo>
                    <a:pt x="36462" y="81273"/>
                    <a:pt x="67780" y="129279"/>
                    <a:pt x="99098" y="177514"/>
                  </a:cubicBezTo>
                  <a:close/>
                </a:path>
              </a:pathLst>
            </a:custGeom>
            <a:solidFill>
              <a:srgbClr val="FFFFFF"/>
            </a:solidFill>
            <a:ln w="2286" cap="flat">
              <a:noFill/>
              <a:prstDash val="solid"/>
              <a:miter/>
            </a:ln>
          </p:spPr>
          <p:txBody>
            <a:bodyPr rtlCol="0" anchor="ctr"/>
            <a:lstStyle/>
            <a:p>
              <a:endParaRPr lang="en-US"/>
            </a:p>
          </p:txBody>
        </p:sp>
        <p:sp>
          <p:nvSpPr>
            <p:cNvPr id="90" name="Freeform 32">
              <a:extLst>
                <a:ext uri="{FF2B5EF4-FFF2-40B4-BE49-F238E27FC236}">
                  <a16:creationId xmlns:a16="http://schemas.microsoft.com/office/drawing/2014/main" id="{0839EA11-D6B0-0D58-BAAB-D0B1597C4590}"/>
                </a:ext>
              </a:extLst>
            </p:cNvPr>
            <p:cNvSpPr/>
            <p:nvPr/>
          </p:nvSpPr>
          <p:spPr>
            <a:xfrm>
              <a:off x="3515563" y="922401"/>
              <a:ext cx="10287" cy="15773"/>
            </a:xfrm>
            <a:custGeom>
              <a:avLst/>
              <a:gdLst>
                <a:gd name="connsiteX0" fmla="*/ 0 w 10287"/>
                <a:gd name="connsiteY0" fmla="*/ 0 h 15773"/>
                <a:gd name="connsiteX1" fmla="*/ 10287 w 10287"/>
                <a:gd name="connsiteY1" fmla="*/ 15773 h 15773"/>
                <a:gd name="connsiteX2" fmla="*/ 0 w 10287"/>
                <a:gd name="connsiteY2" fmla="*/ 0 h 15773"/>
              </a:gdLst>
              <a:ahLst/>
              <a:cxnLst>
                <a:cxn ang="0">
                  <a:pos x="connsiteX0" y="connsiteY0"/>
                </a:cxn>
                <a:cxn ang="0">
                  <a:pos x="connsiteX1" y="connsiteY1"/>
                </a:cxn>
                <a:cxn ang="0">
                  <a:pos x="connsiteX2" y="connsiteY2"/>
                </a:cxn>
              </a:cxnLst>
              <a:rect l="l" t="t" r="r" b="b"/>
              <a:pathLst>
                <a:path w="10287" h="15773">
                  <a:moveTo>
                    <a:pt x="0" y="0"/>
                  </a:moveTo>
                  <a:cubicBezTo>
                    <a:pt x="3429" y="5258"/>
                    <a:pt x="6858" y="10516"/>
                    <a:pt x="10287" y="15773"/>
                  </a:cubicBezTo>
                  <a:cubicBezTo>
                    <a:pt x="6858" y="10516"/>
                    <a:pt x="3429" y="5258"/>
                    <a:pt x="0" y="0"/>
                  </a:cubicBezTo>
                  <a:close/>
                </a:path>
              </a:pathLst>
            </a:custGeom>
            <a:solidFill>
              <a:srgbClr val="FFFFFF"/>
            </a:solidFill>
            <a:ln w="2286" cap="flat">
              <a:noFill/>
              <a:prstDash val="solid"/>
              <a:miter/>
            </a:ln>
          </p:spPr>
          <p:txBody>
            <a:bodyPr rtlCol="0" anchor="ctr"/>
            <a:lstStyle/>
            <a:p>
              <a:endParaRPr lang="en-US"/>
            </a:p>
          </p:txBody>
        </p:sp>
        <p:sp>
          <p:nvSpPr>
            <p:cNvPr id="91" name="Freeform 33">
              <a:extLst>
                <a:ext uri="{FF2B5EF4-FFF2-40B4-BE49-F238E27FC236}">
                  <a16:creationId xmlns:a16="http://schemas.microsoft.com/office/drawing/2014/main" id="{CF0EA053-8052-611A-FF16-3256F1AB98E6}"/>
                </a:ext>
              </a:extLst>
            </p:cNvPr>
            <p:cNvSpPr/>
            <p:nvPr/>
          </p:nvSpPr>
          <p:spPr>
            <a:xfrm>
              <a:off x="3471214" y="854506"/>
              <a:ext cx="5029" cy="7543"/>
            </a:xfrm>
            <a:custGeom>
              <a:avLst/>
              <a:gdLst>
                <a:gd name="connsiteX0" fmla="*/ 0 w 5029"/>
                <a:gd name="connsiteY0" fmla="*/ 0 h 7543"/>
                <a:gd name="connsiteX1" fmla="*/ 5029 w 5029"/>
                <a:gd name="connsiteY1" fmla="*/ 7544 h 7543"/>
                <a:gd name="connsiteX2" fmla="*/ 0 w 5029"/>
                <a:gd name="connsiteY2" fmla="*/ 0 h 7543"/>
              </a:gdLst>
              <a:ahLst/>
              <a:cxnLst>
                <a:cxn ang="0">
                  <a:pos x="connsiteX0" y="connsiteY0"/>
                </a:cxn>
                <a:cxn ang="0">
                  <a:pos x="connsiteX1" y="connsiteY1"/>
                </a:cxn>
                <a:cxn ang="0">
                  <a:pos x="connsiteX2" y="connsiteY2"/>
                </a:cxn>
              </a:cxnLst>
              <a:rect l="l" t="t" r="r" b="b"/>
              <a:pathLst>
                <a:path w="5029" h="7543">
                  <a:moveTo>
                    <a:pt x="0" y="0"/>
                  </a:moveTo>
                  <a:cubicBezTo>
                    <a:pt x="1600" y="2515"/>
                    <a:pt x="3200" y="5029"/>
                    <a:pt x="5029" y="7544"/>
                  </a:cubicBezTo>
                  <a:cubicBezTo>
                    <a:pt x="3200" y="5029"/>
                    <a:pt x="1600" y="2515"/>
                    <a:pt x="0" y="0"/>
                  </a:cubicBezTo>
                  <a:close/>
                </a:path>
              </a:pathLst>
            </a:custGeom>
            <a:solidFill>
              <a:srgbClr val="FFFFFF"/>
            </a:solidFill>
            <a:ln w="2286" cap="flat">
              <a:noFill/>
              <a:prstDash val="solid"/>
              <a:miter/>
            </a:ln>
          </p:spPr>
          <p:txBody>
            <a:bodyPr rtlCol="0" anchor="ctr"/>
            <a:lstStyle/>
            <a:p>
              <a:endParaRPr lang="en-US"/>
            </a:p>
          </p:txBody>
        </p:sp>
        <p:sp>
          <p:nvSpPr>
            <p:cNvPr id="92" name="Freeform 34">
              <a:extLst>
                <a:ext uri="{FF2B5EF4-FFF2-40B4-BE49-F238E27FC236}">
                  <a16:creationId xmlns:a16="http://schemas.microsoft.com/office/drawing/2014/main" id="{8BFB60B9-D90B-759A-2212-01FD2CC86316}"/>
                </a:ext>
              </a:extLst>
            </p:cNvPr>
            <p:cNvSpPr/>
            <p:nvPr/>
          </p:nvSpPr>
          <p:spPr>
            <a:xfrm>
              <a:off x="3510076" y="914171"/>
              <a:ext cx="4572" cy="6858"/>
            </a:xfrm>
            <a:custGeom>
              <a:avLst/>
              <a:gdLst>
                <a:gd name="connsiteX0" fmla="*/ 0 w 4572"/>
                <a:gd name="connsiteY0" fmla="*/ 0 h 6858"/>
                <a:gd name="connsiteX1" fmla="*/ 4572 w 4572"/>
                <a:gd name="connsiteY1" fmla="*/ 6858 h 6858"/>
                <a:gd name="connsiteX2" fmla="*/ 0 w 4572"/>
                <a:gd name="connsiteY2" fmla="*/ 0 h 6858"/>
              </a:gdLst>
              <a:ahLst/>
              <a:cxnLst>
                <a:cxn ang="0">
                  <a:pos x="connsiteX0" y="connsiteY0"/>
                </a:cxn>
                <a:cxn ang="0">
                  <a:pos x="connsiteX1" y="connsiteY1"/>
                </a:cxn>
                <a:cxn ang="0">
                  <a:pos x="connsiteX2" y="connsiteY2"/>
                </a:cxn>
              </a:cxnLst>
              <a:rect l="l" t="t" r="r" b="b"/>
              <a:pathLst>
                <a:path w="4572" h="6858">
                  <a:moveTo>
                    <a:pt x="0" y="0"/>
                  </a:moveTo>
                  <a:cubicBezTo>
                    <a:pt x="1600" y="2286"/>
                    <a:pt x="2972" y="4572"/>
                    <a:pt x="4572" y="6858"/>
                  </a:cubicBezTo>
                  <a:cubicBezTo>
                    <a:pt x="3200" y="4572"/>
                    <a:pt x="1600" y="2286"/>
                    <a:pt x="0" y="0"/>
                  </a:cubicBezTo>
                  <a:close/>
                </a:path>
              </a:pathLst>
            </a:custGeom>
            <a:solidFill>
              <a:srgbClr val="FFFFFF"/>
            </a:solidFill>
            <a:ln w="2286" cap="flat">
              <a:noFill/>
              <a:prstDash val="solid"/>
              <a:miter/>
            </a:ln>
          </p:spPr>
          <p:txBody>
            <a:bodyPr rtlCol="0" anchor="ctr"/>
            <a:lstStyle/>
            <a:p>
              <a:endParaRPr lang="en-US"/>
            </a:p>
          </p:txBody>
        </p:sp>
        <p:sp>
          <p:nvSpPr>
            <p:cNvPr id="93" name="Freeform 35">
              <a:extLst>
                <a:ext uri="{FF2B5EF4-FFF2-40B4-BE49-F238E27FC236}">
                  <a16:creationId xmlns:a16="http://schemas.microsoft.com/office/drawing/2014/main" id="{3D37802F-D0BD-C597-9B09-E9AA04E5BF88}"/>
                </a:ext>
              </a:extLst>
            </p:cNvPr>
            <p:cNvSpPr/>
            <p:nvPr/>
          </p:nvSpPr>
          <p:spPr>
            <a:xfrm>
              <a:off x="3504819" y="905713"/>
              <a:ext cx="4572" cy="7086"/>
            </a:xfrm>
            <a:custGeom>
              <a:avLst/>
              <a:gdLst>
                <a:gd name="connsiteX0" fmla="*/ 0 w 4572"/>
                <a:gd name="connsiteY0" fmla="*/ 0 h 7086"/>
                <a:gd name="connsiteX1" fmla="*/ 4572 w 4572"/>
                <a:gd name="connsiteY1" fmla="*/ 7087 h 7086"/>
                <a:gd name="connsiteX2" fmla="*/ 0 w 4572"/>
                <a:gd name="connsiteY2" fmla="*/ 0 h 7086"/>
              </a:gdLst>
              <a:ahLst/>
              <a:cxnLst>
                <a:cxn ang="0">
                  <a:pos x="connsiteX0" y="connsiteY0"/>
                </a:cxn>
                <a:cxn ang="0">
                  <a:pos x="connsiteX1" y="connsiteY1"/>
                </a:cxn>
                <a:cxn ang="0">
                  <a:pos x="connsiteX2" y="connsiteY2"/>
                </a:cxn>
              </a:cxnLst>
              <a:rect l="l" t="t" r="r" b="b"/>
              <a:pathLst>
                <a:path w="4572" h="7086">
                  <a:moveTo>
                    <a:pt x="0" y="0"/>
                  </a:moveTo>
                  <a:cubicBezTo>
                    <a:pt x="1600" y="2286"/>
                    <a:pt x="2972" y="4801"/>
                    <a:pt x="4572" y="7087"/>
                  </a:cubicBezTo>
                  <a:cubicBezTo>
                    <a:pt x="2972" y="4801"/>
                    <a:pt x="1372" y="2515"/>
                    <a:pt x="0" y="0"/>
                  </a:cubicBezTo>
                  <a:close/>
                </a:path>
              </a:pathLst>
            </a:custGeom>
            <a:solidFill>
              <a:srgbClr val="FFFFFF"/>
            </a:solidFill>
            <a:ln w="2286" cap="flat">
              <a:noFill/>
              <a:prstDash val="solid"/>
              <a:miter/>
            </a:ln>
          </p:spPr>
          <p:txBody>
            <a:bodyPr rtlCol="0" anchor="ctr"/>
            <a:lstStyle/>
            <a:p>
              <a:endParaRPr lang="en-US"/>
            </a:p>
          </p:txBody>
        </p:sp>
        <p:sp>
          <p:nvSpPr>
            <p:cNvPr id="94" name="Freeform 36">
              <a:extLst>
                <a:ext uri="{FF2B5EF4-FFF2-40B4-BE49-F238E27FC236}">
                  <a16:creationId xmlns:a16="http://schemas.microsoft.com/office/drawing/2014/main" id="{D461C68D-4ADD-7351-DE3B-D5A61C6E485D}"/>
                </a:ext>
              </a:extLst>
            </p:cNvPr>
            <p:cNvSpPr/>
            <p:nvPr/>
          </p:nvSpPr>
          <p:spPr>
            <a:xfrm>
              <a:off x="3499104" y="897255"/>
              <a:ext cx="4800" cy="7315"/>
            </a:xfrm>
            <a:custGeom>
              <a:avLst/>
              <a:gdLst>
                <a:gd name="connsiteX0" fmla="*/ 0 w 4800"/>
                <a:gd name="connsiteY0" fmla="*/ 0 h 7315"/>
                <a:gd name="connsiteX1" fmla="*/ 4801 w 4800"/>
                <a:gd name="connsiteY1" fmla="*/ 7315 h 7315"/>
                <a:gd name="connsiteX2" fmla="*/ 0 w 4800"/>
                <a:gd name="connsiteY2" fmla="*/ 0 h 7315"/>
              </a:gdLst>
              <a:ahLst/>
              <a:cxnLst>
                <a:cxn ang="0">
                  <a:pos x="connsiteX0" y="connsiteY0"/>
                </a:cxn>
                <a:cxn ang="0">
                  <a:pos x="connsiteX1" y="connsiteY1"/>
                </a:cxn>
                <a:cxn ang="0">
                  <a:pos x="connsiteX2" y="connsiteY2"/>
                </a:cxn>
              </a:cxnLst>
              <a:rect l="l" t="t" r="r" b="b"/>
              <a:pathLst>
                <a:path w="4800" h="7315">
                  <a:moveTo>
                    <a:pt x="0" y="0"/>
                  </a:moveTo>
                  <a:cubicBezTo>
                    <a:pt x="1600" y="2515"/>
                    <a:pt x="3200" y="4801"/>
                    <a:pt x="4801"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95" name="Freeform 37">
              <a:extLst>
                <a:ext uri="{FF2B5EF4-FFF2-40B4-BE49-F238E27FC236}">
                  <a16:creationId xmlns:a16="http://schemas.microsoft.com/office/drawing/2014/main" id="{29CC58BB-A529-2053-44EE-3FE63038DE94}"/>
                </a:ext>
              </a:extLst>
            </p:cNvPr>
            <p:cNvSpPr/>
            <p:nvPr/>
          </p:nvSpPr>
          <p:spPr>
            <a:xfrm>
              <a:off x="3606317" y="1062990"/>
              <a:ext cx="1600" cy="2514"/>
            </a:xfrm>
            <a:custGeom>
              <a:avLst/>
              <a:gdLst>
                <a:gd name="connsiteX0" fmla="*/ 0 w 1600"/>
                <a:gd name="connsiteY0" fmla="*/ 0 h 2514"/>
                <a:gd name="connsiteX1" fmla="*/ 1600 w 1600"/>
                <a:gd name="connsiteY1" fmla="*/ 2515 h 2514"/>
                <a:gd name="connsiteX2" fmla="*/ 0 w 1600"/>
                <a:gd name="connsiteY2" fmla="*/ 0 h 2514"/>
              </a:gdLst>
              <a:ahLst/>
              <a:cxnLst>
                <a:cxn ang="0">
                  <a:pos x="connsiteX0" y="connsiteY0"/>
                </a:cxn>
                <a:cxn ang="0">
                  <a:pos x="connsiteX1" y="connsiteY1"/>
                </a:cxn>
                <a:cxn ang="0">
                  <a:pos x="connsiteX2" y="connsiteY2"/>
                </a:cxn>
              </a:cxnLst>
              <a:rect l="l" t="t" r="r" b="b"/>
              <a:pathLst>
                <a:path w="1600" h="2514">
                  <a:moveTo>
                    <a:pt x="0" y="0"/>
                  </a:moveTo>
                  <a:cubicBezTo>
                    <a:pt x="457" y="914"/>
                    <a:pt x="1143" y="1600"/>
                    <a:pt x="1600" y="2515"/>
                  </a:cubicBezTo>
                  <a:cubicBezTo>
                    <a:pt x="1143" y="1600"/>
                    <a:pt x="686" y="914"/>
                    <a:pt x="0" y="0"/>
                  </a:cubicBezTo>
                  <a:close/>
                </a:path>
              </a:pathLst>
            </a:custGeom>
            <a:solidFill>
              <a:srgbClr val="FFFFFF"/>
            </a:solidFill>
            <a:ln w="2286" cap="flat">
              <a:noFill/>
              <a:prstDash val="solid"/>
              <a:miter/>
            </a:ln>
          </p:spPr>
          <p:txBody>
            <a:bodyPr rtlCol="0" anchor="ctr"/>
            <a:lstStyle/>
            <a:p>
              <a:endParaRPr lang="en-US"/>
            </a:p>
          </p:txBody>
        </p:sp>
        <p:sp>
          <p:nvSpPr>
            <p:cNvPr id="96" name="Freeform 38">
              <a:extLst>
                <a:ext uri="{FF2B5EF4-FFF2-40B4-BE49-F238E27FC236}">
                  <a16:creationId xmlns:a16="http://schemas.microsoft.com/office/drawing/2014/main" id="{B3F615CD-50B5-5713-1736-B491AC91F8C5}"/>
                </a:ext>
              </a:extLst>
            </p:cNvPr>
            <p:cNvSpPr/>
            <p:nvPr/>
          </p:nvSpPr>
          <p:spPr>
            <a:xfrm>
              <a:off x="3604717" y="1060246"/>
              <a:ext cx="1143" cy="2057"/>
            </a:xfrm>
            <a:custGeom>
              <a:avLst/>
              <a:gdLst>
                <a:gd name="connsiteX0" fmla="*/ 0 w 1143"/>
                <a:gd name="connsiteY0" fmla="*/ 0 h 2057"/>
                <a:gd name="connsiteX1" fmla="*/ 1143 w 1143"/>
                <a:gd name="connsiteY1" fmla="*/ 2057 h 2057"/>
                <a:gd name="connsiteX2" fmla="*/ 0 w 1143"/>
                <a:gd name="connsiteY2" fmla="*/ 0 h 2057"/>
              </a:gdLst>
              <a:ahLst/>
              <a:cxnLst>
                <a:cxn ang="0">
                  <a:pos x="connsiteX0" y="connsiteY0"/>
                </a:cxn>
                <a:cxn ang="0">
                  <a:pos x="connsiteX1" y="connsiteY1"/>
                </a:cxn>
                <a:cxn ang="0">
                  <a:pos x="connsiteX2" y="connsiteY2"/>
                </a:cxn>
              </a:cxnLst>
              <a:rect l="l" t="t" r="r" b="b"/>
              <a:pathLst>
                <a:path w="1143" h="2057">
                  <a:moveTo>
                    <a:pt x="0" y="0"/>
                  </a:moveTo>
                  <a:cubicBezTo>
                    <a:pt x="457" y="686"/>
                    <a:pt x="914" y="1372"/>
                    <a:pt x="1143" y="2057"/>
                  </a:cubicBezTo>
                  <a:cubicBezTo>
                    <a:pt x="686" y="1143"/>
                    <a:pt x="229" y="457"/>
                    <a:pt x="0" y="0"/>
                  </a:cubicBezTo>
                  <a:close/>
                </a:path>
              </a:pathLst>
            </a:custGeom>
            <a:solidFill>
              <a:srgbClr val="FFFFFF"/>
            </a:solidFill>
            <a:ln w="2286" cap="flat">
              <a:noFill/>
              <a:prstDash val="solid"/>
              <a:miter/>
            </a:ln>
          </p:spPr>
          <p:txBody>
            <a:bodyPr rtlCol="0" anchor="ctr"/>
            <a:lstStyle/>
            <a:p>
              <a:endParaRPr lang="en-US"/>
            </a:p>
          </p:txBody>
        </p:sp>
        <p:sp>
          <p:nvSpPr>
            <p:cNvPr id="97" name="Freeform 39">
              <a:extLst>
                <a:ext uri="{FF2B5EF4-FFF2-40B4-BE49-F238E27FC236}">
                  <a16:creationId xmlns:a16="http://schemas.microsoft.com/office/drawing/2014/main" id="{7F5078E7-E373-E62C-3CD8-B7D8B8064D04}"/>
                </a:ext>
              </a:extLst>
            </p:cNvPr>
            <p:cNvSpPr/>
            <p:nvPr/>
          </p:nvSpPr>
          <p:spPr>
            <a:xfrm>
              <a:off x="3602659" y="1056817"/>
              <a:ext cx="1371" cy="2057"/>
            </a:xfrm>
            <a:custGeom>
              <a:avLst/>
              <a:gdLst>
                <a:gd name="connsiteX0" fmla="*/ 0 w 1371"/>
                <a:gd name="connsiteY0" fmla="*/ 0 h 2057"/>
                <a:gd name="connsiteX1" fmla="*/ 1372 w 1371"/>
                <a:gd name="connsiteY1" fmla="*/ 2057 h 2057"/>
                <a:gd name="connsiteX2" fmla="*/ 0 w 1371"/>
                <a:gd name="connsiteY2" fmla="*/ 0 h 2057"/>
              </a:gdLst>
              <a:ahLst/>
              <a:cxnLst>
                <a:cxn ang="0">
                  <a:pos x="connsiteX0" y="connsiteY0"/>
                </a:cxn>
                <a:cxn ang="0">
                  <a:pos x="connsiteX1" y="connsiteY1"/>
                </a:cxn>
                <a:cxn ang="0">
                  <a:pos x="connsiteX2" y="connsiteY2"/>
                </a:cxn>
              </a:cxnLst>
              <a:rect l="l" t="t" r="r" b="b"/>
              <a:pathLst>
                <a:path w="1371" h="2057">
                  <a:moveTo>
                    <a:pt x="0" y="0"/>
                  </a:moveTo>
                  <a:cubicBezTo>
                    <a:pt x="457" y="686"/>
                    <a:pt x="914" y="1372"/>
                    <a:pt x="1372" y="2057"/>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98" name="Freeform 40">
              <a:extLst>
                <a:ext uri="{FF2B5EF4-FFF2-40B4-BE49-F238E27FC236}">
                  <a16:creationId xmlns:a16="http://schemas.microsoft.com/office/drawing/2014/main" id="{6369D562-1DCD-6BE2-B208-CB577C8416E6}"/>
                </a:ext>
              </a:extLst>
            </p:cNvPr>
            <p:cNvSpPr/>
            <p:nvPr/>
          </p:nvSpPr>
          <p:spPr>
            <a:xfrm>
              <a:off x="3507105" y="1040130"/>
              <a:ext cx="7086" cy="13030"/>
            </a:xfrm>
            <a:custGeom>
              <a:avLst/>
              <a:gdLst>
                <a:gd name="connsiteX0" fmla="*/ 7087 w 7086"/>
                <a:gd name="connsiteY0" fmla="*/ 13030 h 13030"/>
                <a:gd name="connsiteX1" fmla="*/ 0 w 7086"/>
                <a:gd name="connsiteY1" fmla="*/ 0 h 13030"/>
                <a:gd name="connsiteX2" fmla="*/ 7087 w 7086"/>
                <a:gd name="connsiteY2" fmla="*/ 13030 h 13030"/>
              </a:gdLst>
              <a:ahLst/>
              <a:cxnLst>
                <a:cxn ang="0">
                  <a:pos x="connsiteX0" y="connsiteY0"/>
                </a:cxn>
                <a:cxn ang="0">
                  <a:pos x="connsiteX1" y="connsiteY1"/>
                </a:cxn>
                <a:cxn ang="0">
                  <a:pos x="connsiteX2" y="connsiteY2"/>
                </a:cxn>
              </a:cxnLst>
              <a:rect l="l" t="t" r="r" b="b"/>
              <a:pathLst>
                <a:path w="7086" h="13030">
                  <a:moveTo>
                    <a:pt x="7087" y="13030"/>
                  </a:moveTo>
                  <a:cubicBezTo>
                    <a:pt x="4572" y="8687"/>
                    <a:pt x="2286" y="4343"/>
                    <a:pt x="0" y="0"/>
                  </a:cubicBezTo>
                  <a:cubicBezTo>
                    <a:pt x="2286" y="4343"/>
                    <a:pt x="4572" y="8687"/>
                    <a:pt x="7087" y="13030"/>
                  </a:cubicBezTo>
                  <a:close/>
                </a:path>
              </a:pathLst>
            </a:custGeom>
            <a:solidFill>
              <a:srgbClr val="FFFFFF"/>
            </a:solidFill>
            <a:ln w="2286" cap="flat">
              <a:noFill/>
              <a:prstDash val="solid"/>
              <a:miter/>
            </a:ln>
          </p:spPr>
          <p:txBody>
            <a:bodyPr rtlCol="0" anchor="ctr"/>
            <a:lstStyle/>
            <a:p>
              <a:endParaRPr lang="en-US"/>
            </a:p>
          </p:txBody>
        </p:sp>
        <p:sp>
          <p:nvSpPr>
            <p:cNvPr id="99" name="Freeform 41">
              <a:extLst>
                <a:ext uri="{FF2B5EF4-FFF2-40B4-BE49-F238E27FC236}">
                  <a16:creationId xmlns:a16="http://schemas.microsoft.com/office/drawing/2014/main" id="{E888D20E-CB57-F47E-E1D4-50F27222E492}"/>
                </a:ext>
              </a:extLst>
            </p:cNvPr>
            <p:cNvSpPr/>
            <p:nvPr/>
          </p:nvSpPr>
          <p:spPr>
            <a:xfrm>
              <a:off x="3600373" y="1053160"/>
              <a:ext cx="1371" cy="2286"/>
            </a:xfrm>
            <a:custGeom>
              <a:avLst/>
              <a:gdLst>
                <a:gd name="connsiteX0" fmla="*/ 0 w 1371"/>
                <a:gd name="connsiteY0" fmla="*/ 0 h 2286"/>
                <a:gd name="connsiteX1" fmla="*/ 1372 w 1371"/>
                <a:gd name="connsiteY1" fmla="*/ 2286 h 2286"/>
                <a:gd name="connsiteX2" fmla="*/ 0 w 1371"/>
                <a:gd name="connsiteY2" fmla="*/ 0 h 2286"/>
              </a:gdLst>
              <a:ahLst/>
              <a:cxnLst>
                <a:cxn ang="0">
                  <a:pos x="connsiteX0" y="connsiteY0"/>
                </a:cxn>
                <a:cxn ang="0">
                  <a:pos x="connsiteX1" y="connsiteY1"/>
                </a:cxn>
                <a:cxn ang="0">
                  <a:pos x="connsiteX2" y="connsiteY2"/>
                </a:cxn>
              </a:cxnLst>
              <a:rect l="l" t="t" r="r" b="b"/>
              <a:pathLst>
                <a:path w="1371" h="2286">
                  <a:moveTo>
                    <a:pt x="0" y="0"/>
                  </a:moveTo>
                  <a:cubicBezTo>
                    <a:pt x="457" y="686"/>
                    <a:pt x="914" y="1600"/>
                    <a:pt x="1372" y="2286"/>
                  </a:cubicBezTo>
                  <a:cubicBezTo>
                    <a:pt x="914" y="1600"/>
                    <a:pt x="457" y="914"/>
                    <a:pt x="0" y="0"/>
                  </a:cubicBezTo>
                  <a:close/>
                </a:path>
              </a:pathLst>
            </a:custGeom>
            <a:solidFill>
              <a:srgbClr val="FFFFFF"/>
            </a:solidFill>
            <a:ln w="2286" cap="flat">
              <a:noFill/>
              <a:prstDash val="solid"/>
              <a:miter/>
            </a:ln>
          </p:spPr>
          <p:txBody>
            <a:bodyPr rtlCol="0" anchor="ctr"/>
            <a:lstStyle/>
            <a:p>
              <a:endParaRPr lang="en-US"/>
            </a:p>
          </p:txBody>
        </p:sp>
        <p:sp>
          <p:nvSpPr>
            <p:cNvPr id="100" name="Freeform 42">
              <a:extLst>
                <a:ext uri="{FF2B5EF4-FFF2-40B4-BE49-F238E27FC236}">
                  <a16:creationId xmlns:a16="http://schemas.microsoft.com/office/drawing/2014/main" id="{BB0E6B56-505A-2D29-B52A-2B691F5B31C1}"/>
                </a:ext>
              </a:extLst>
            </p:cNvPr>
            <p:cNvSpPr/>
            <p:nvPr/>
          </p:nvSpPr>
          <p:spPr>
            <a:xfrm>
              <a:off x="3567226" y="1001725"/>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2972"/>
                    <a:pt x="2972" y="4572"/>
                  </a:cubicBezTo>
                  <a:cubicBezTo>
                    <a:pt x="1829" y="2972"/>
                    <a:pt x="914" y="1372"/>
                    <a:pt x="0" y="0"/>
                  </a:cubicBezTo>
                  <a:close/>
                </a:path>
              </a:pathLst>
            </a:custGeom>
            <a:solidFill>
              <a:srgbClr val="FFFFFF"/>
            </a:solidFill>
            <a:ln w="2286" cap="flat">
              <a:noFill/>
              <a:prstDash val="solid"/>
              <a:miter/>
            </a:ln>
          </p:spPr>
          <p:txBody>
            <a:bodyPr rtlCol="0" anchor="ctr"/>
            <a:lstStyle/>
            <a:p>
              <a:endParaRPr lang="en-US"/>
            </a:p>
          </p:txBody>
        </p:sp>
        <p:sp>
          <p:nvSpPr>
            <p:cNvPr id="101" name="Freeform 43">
              <a:extLst>
                <a:ext uri="{FF2B5EF4-FFF2-40B4-BE49-F238E27FC236}">
                  <a16:creationId xmlns:a16="http://schemas.microsoft.com/office/drawing/2014/main" id="{3828473E-2135-706D-8292-557552F2FE08}"/>
                </a:ext>
              </a:extLst>
            </p:cNvPr>
            <p:cNvSpPr/>
            <p:nvPr/>
          </p:nvSpPr>
          <p:spPr>
            <a:xfrm>
              <a:off x="3515106" y="1054989"/>
              <a:ext cx="7772" cy="13944"/>
            </a:xfrm>
            <a:custGeom>
              <a:avLst/>
              <a:gdLst>
                <a:gd name="connsiteX0" fmla="*/ 7772 w 7772"/>
                <a:gd name="connsiteY0" fmla="*/ 13945 h 13944"/>
                <a:gd name="connsiteX1" fmla="*/ 0 w 7772"/>
                <a:gd name="connsiteY1" fmla="*/ 0 h 13944"/>
                <a:gd name="connsiteX2" fmla="*/ 7772 w 7772"/>
                <a:gd name="connsiteY2" fmla="*/ 13945 h 13944"/>
              </a:gdLst>
              <a:ahLst/>
              <a:cxnLst>
                <a:cxn ang="0">
                  <a:pos x="connsiteX0" y="connsiteY0"/>
                </a:cxn>
                <a:cxn ang="0">
                  <a:pos x="connsiteX1" y="connsiteY1"/>
                </a:cxn>
                <a:cxn ang="0">
                  <a:pos x="connsiteX2" y="connsiteY2"/>
                </a:cxn>
              </a:cxnLst>
              <a:rect l="l" t="t" r="r" b="b"/>
              <a:pathLst>
                <a:path w="7772" h="13944">
                  <a:moveTo>
                    <a:pt x="7772" y="13945"/>
                  </a:moveTo>
                  <a:cubicBezTo>
                    <a:pt x="5258" y="9373"/>
                    <a:pt x="2515" y="4572"/>
                    <a:pt x="0" y="0"/>
                  </a:cubicBezTo>
                  <a:cubicBezTo>
                    <a:pt x="2743" y="4801"/>
                    <a:pt x="5258" y="9373"/>
                    <a:pt x="7772" y="13945"/>
                  </a:cubicBezTo>
                  <a:close/>
                </a:path>
              </a:pathLst>
            </a:custGeom>
            <a:solidFill>
              <a:srgbClr val="FFFFFF"/>
            </a:solidFill>
            <a:ln w="2286" cap="flat">
              <a:noFill/>
              <a:prstDash val="solid"/>
              <a:miter/>
            </a:ln>
          </p:spPr>
          <p:txBody>
            <a:bodyPr rtlCol="0" anchor="ctr"/>
            <a:lstStyle/>
            <a:p>
              <a:endParaRPr lang="en-US"/>
            </a:p>
          </p:txBody>
        </p:sp>
        <p:sp>
          <p:nvSpPr>
            <p:cNvPr id="102" name="Freeform 44">
              <a:extLst>
                <a:ext uri="{FF2B5EF4-FFF2-40B4-BE49-F238E27FC236}">
                  <a16:creationId xmlns:a16="http://schemas.microsoft.com/office/drawing/2014/main" id="{88CD84FE-CEFD-C673-D2CD-9DDF0FF01427}"/>
                </a:ext>
              </a:extLst>
            </p:cNvPr>
            <p:cNvSpPr/>
            <p:nvPr/>
          </p:nvSpPr>
          <p:spPr>
            <a:xfrm>
              <a:off x="3597402" y="1048816"/>
              <a:ext cx="1828" cy="2971"/>
            </a:xfrm>
            <a:custGeom>
              <a:avLst/>
              <a:gdLst>
                <a:gd name="connsiteX0" fmla="*/ 0 w 1828"/>
                <a:gd name="connsiteY0" fmla="*/ 0 h 2971"/>
                <a:gd name="connsiteX1" fmla="*/ 1829 w 1828"/>
                <a:gd name="connsiteY1" fmla="*/ 2972 h 2971"/>
                <a:gd name="connsiteX2" fmla="*/ 0 w 1828"/>
                <a:gd name="connsiteY2" fmla="*/ 0 h 2971"/>
              </a:gdLst>
              <a:ahLst/>
              <a:cxnLst>
                <a:cxn ang="0">
                  <a:pos x="connsiteX0" y="connsiteY0"/>
                </a:cxn>
                <a:cxn ang="0">
                  <a:pos x="connsiteX1" y="connsiteY1"/>
                </a:cxn>
                <a:cxn ang="0">
                  <a:pos x="connsiteX2" y="connsiteY2"/>
                </a:cxn>
              </a:cxnLst>
              <a:rect l="l" t="t" r="r" b="b"/>
              <a:pathLst>
                <a:path w="1828" h="2971">
                  <a:moveTo>
                    <a:pt x="0" y="0"/>
                  </a:moveTo>
                  <a:cubicBezTo>
                    <a:pt x="686" y="914"/>
                    <a:pt x="1372" y="2057"/>
                    <a:pt x="1829" y="2972"/>
                  </a:cubicBezTo>
                  <a:cubicBezTo>
                    <a:pt x="1372" y="2057"/>
                    <a:pt x="686" y="914"/>
                    <a:pt x="0" y="0"/>
                  </a:cubicBezTo>
                  <a:close/>
                </a:path>
              </a:pathLst>
            </a:custGeom>
            <a:solidFill>
              <a:srgbClr val="FFFFFF"/>
            </a:solidFill>
            <a:ln w="2286" cap="flat">
              <a:noFill/>
              <a:prstDash val="solid"/>
              <a:miter/>
            </a:ln>
          </p:spPr>
          <p:txBody>
            <a:bodyPr rtlCol="0" anchor="ctr"/>
            <a:lstStyle/>
            <a:p>
              <a:endParaRPr lang="en-US"/>
            </a:p>
          </p:txBody>
        </p:sp>
        <p:sp>
          <p:nvSpPr>
            <p:cNvPr id="103" name="Freeform 45">
              <a:extLst>
                <a:ext uri="{FF2B5EF4-FFF2-40B4-BE49-F238E27FC236}">
                  <a16:creationId xmlns:a16="http://schemas.microsoft.com/office/drawing/2014/main" id="{E094D0FB-FF93-592E-5023-7B84D7BB1DF2}"/>
                </a:ext>
              </a:extLst>
            </p:cNvPr>
            <p:cNvSpPr/>
            <p:nvPr/>
          </p:nvSpPr>
          <p:spPr>
            <a:xfrm>
              <a:off x="3571570" y="1008354"/>
              <a:ext cx="7772" cy="12115"/>
            </a:xfrm>
            <a:custGeom>
              <a:avLst/>
              <a:gdLst>
                <a:gd name="connsiteX0" fmla="*/ 0 w 7772"/>
                <a:gd name="connsiteY0" fmla="*/ 0 h 12115"/>
                <a:gd name="connsiteX1" fmla="*/ 7772 w 7772"/>
                <a:gd name="connsiteY1" fmla="*/ 12116 h 12115"/>
                <a:gd name="connsiteX2" fmla="*/ 0 w 7772"/>
                <a:gd name="connsiteY2" fmla="*/ 0 h 12115"/>
              </a:gdLst>
              <a:ahLst/>
              <a:cxnLst>
                <a:cxn ang="0">
                  <a:pos x="connsiteX0" y="connsiteY0"/>
                </a:cxn>
                <a:cxn ang="0">
                  <a:pos x="connsiteX1" y="connsiteY1"/>
                </a:cxn>
                <a:cxn ang="0">
                  <a:pos x="connsiteX2" y="connsiteY2"/>
                </a:cxn>
              </a:cxnLst>
              <a:rect l="l" t="t" r="r" b="b"/>
              <a:pathLst>
                <a:path w="7772" h="12115">
                  <a:moveTo>
                    <a:pt x="0" y="0"/>
                  </a:moveTo>
                  <a:cubicBezTo>
                    <a:pt x="2743" y="4115"/>
                    <a:pt x="5258" y="8230"/>
                    <a:pt x="7772" y="12116"/>
                  </a:cubicBezTo>
                  <a:cubicBezTo>
                    <a:pt x="5258" y="8230"/>
                    <a:pt x="2515" y="4115"/>
                    <a:pt x="0" y="0"/>
                  </a:cubicBezTo>
                  <a:close/>
                </a:path>
              </a:pathLst>
            </a:custGeom>
            <a:solidFill>
              <a:srgbClr val="FFFFFF"/>
            </a:solidFill>
            <a:ln w="2286" cap="flat">
              <a:noFill/>
              <a:prstDash val="solid"/>
              <a:miter/>
            </a:ln>
          </p:spPr>
          <p:txBody>
            <a:bodyPr rtlCol="0" anchor="ctr"/>
            <a:lstStyle/>
            <a:p>
              <a:endParaRPr lang="en-US"/>
            </a:p>
          </p:txBody>
        </p:sp>
        <p:sp>
          <p:nvSpPr>
            <p:cNvPr id="104" name="Freeform 46">
              <a:extLst>
                <a:ext uri="{FF2B5EF4-FFF2-40B4-BE49-F238E27FC236}">
                  <a16:creationId xmlns:a16="http://schemas.microsoft.com/office/drawing/2014/main" id="{D28A5212-8A3C-B3A9-B932-712422936C4C}"/>
                </a:ext>
              </a:extLst>
            </p:cNvPr>
            <p:cNvSpPr/>
            <p:nvPr/>
          </p:nvSpPr>
          <p:spPr>
            <a:xfrm>
              <a:off x="3584371" y="1028242"/>
              <a:ext cx="2057" cy="3200"/>
            </a:xfrm>
            <a:custGeom>
              <a:avLst/>
              <a:gdLst>
                <a:gd name="connsiteX0" fmla="*/ 0 w 2057"/>
                <a:gd name="connsiteY0" fmla="*/ 0 h 3200"/>
                <a:gd name="connsiteX1" fmla="*/ 2057 w 2057"/>
                <a:gd name="connsiteY1" fmla="*/ 3200 h 3200"/>
                <a:gd name="connsiteX2" fmla="*/ 0 w 2057"/>
                <a:gd name="connsiteY2" fmla="*/ 0 h 3200"/>
              </a:gdLst>
              <a:ahLst/>
              <a:cxnLst>
                <a:cxn ang="0">
                  <a:pos x="connsiteX0" y="connsiteY0"/>
                </a:cxn>
                <a:cxn ang="0">
                  <a:pos x="connsiteX1" y="connsiteY1"/>
                </a:cxn>
                <a:cxn ang="0">
                  <a:pos x="connsiteX2" y="connsiteY2"/>
                </a:cxn>
              </a:cxnLst>
              <a:rect l="l" t="t" r="r" b="b"/>
              <a:pathLst>
                <a:path w="2057" h="3200">
                  <a:moveTo>
                    <a:pt x="0" y="0"/>
                  </a:moveTo>
                  <a:cubicBezTo>
                    <a:pt x="686" y="1143"/>
                    <a:pt x="1372" y="2057"/>
                    <a:pt x="2057" y="3200"/>
                  </a:cubicBezTo>
                  <a:cubicBezTo>
                    <a:pt x="1372" y="2057"/>
                    <a:pt x="686" y="1143"/>
                    <a:pt x="0" y="0"/>
                  </a:cubicBezTo>
                  <a:close/>
                </a:path>
              </a:pathLst>
            </a:custGeom>
            <a:solidFill>
              <a:srgbClr val="FFFFFF"/>
            </a:solidFill>
            <a:ln w="2286" cap="flat">
              <a:noFill/>
              <a:prstDash val="solid"/>
              <a:miter/>
            </a:ln>
          </p:spPr>
          <p:txBody>
            <a:bodyPr rtlCol="0" anchor="ctr"/>
            <a:lstStyle/>
            <a:p>
              <a:endParaRPr lang="en-US"/>
            </a:p>
          </p:txBody>
        </p:sp>
        <p:sp>
          <p:nvSpPr>
            <p:cNvPr id="105" name="Freeform 47">
              <a:extLst>
                <a:ext uri="{FF2B5EF4-FFF2-40B4-BE49-F238E27FC236}">
                  <a16:creationId xmlns:a16="http://schemas.microsoft.com/office/drawing/2014/main" id="{6DCE4AF5-C83F-597B-2C0A-8C5A53781D7F}"/>
                </a:ext>
              </a:extLst>
            </p:cNvPr>
            <p:cNvSpPr/>
            <p:nvPr/>
          </p:nvSpPr>
          <p:spPr>
            <a:xfrm>
              <a:off x="3580257" y="1022070"/>
              <a:ext cx="2514" cy="4114"/>
            </a:xfrm>
            <a:custGeom>
              <a:avLst/>
              <a:gdLst>
                <a:gd name="connsiteX0" fmla="*/ 0 w 2514"/>
                <a:gd name="connsiteY0" fmla="*/ 0 h 4114"/>
                <a:gd name="connsiteX1" fmla="*/ 2515 w 2514"/>
                <a:gd name="connsiteY1" fmla="*/ 4115 h 4114"/>
                <a:gd name="connsiteX2" fmla="*/ 0 w 2514"/>
                <a:gd name="connsiteY2" fmla="*/ 0 h 4114"/>
              </a:gdLst>
              <a:ahLst/>
              <a:cxnLst>
                <a:cxn ang="0">
                  <a:pos x="connsiteX0" y="connsiteY0"/>
                </a:cxn>
                <a:cxn ang="0">
                  <a:pos x="connsiteX1" y="connsiteY1"/>
                </a:cxn>
                <a:cxn ang="0">
                  <a:pos x="connsiteX2" y="connsiteY2"/>
                </a:cxn>
              </a:cxnLst>
              <a:rect l="l" t="t" r="r" b="b"/>
              <a:pathLst>
                <a:path w="2514" h="4114">
                  <a:moveTo>
                    <a:pt x="0" y="0"/>
                  </a:moveTo>
                  <a:cubicBezTo>
                    <a:pt x="914" y="1372"/>
                    <a:pt x="1829" y="2743"/>
                    <a:pt x="2515"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106" name="Freeform 48">
              <a:extLst>
                <a:ext uri="{FF2B5EF4-FFF2-40B4-BE49-F238E27FC236}">
                  <a16:creationId xmlns:a16="http://schemas.microsoft.com/office/drawing/2014/main" id="{89813A9A-18A3-D84A-15D1-79F752C529F3}"/>
                </a:ext>
              </a:extLst>
            </p:cNvPr>
            <p:cNvSpPr/>
            <p:nvPr/>
          </p:nvSpPr>
          <p:spPr>
            <a:xfrm>
              <a:off x="3587800" y="1033500"/>
              <a:ext cx="2057" cy="3200"/>
            </a:xfrm>
            <a:custGeom>
              <a:avLst/>
              <a:gdLst>
                <a:gd name="connsiteX0" fmla="*/ 0 w 2057"/>
                <a:gd name="connsiteY0" fmla="*/ 0 h 3200"/>
                <a:gd name="connsiteX1" fmla="*/ 2057 w 2057"/>
                <a:gd name="connsiteY1" fmla="*/ 3200 h 3200"/>
                <a:gd name="connsiteX2" fmla="*/ 0 w 2057"/>
                <a:gd name="connsiteY2" fmla="*/ 0 h 3200"/>
              </a:gdLst>
              <a:ahLst/>
              <a:cxnLst>
                <a:cxn ang="0">
                  <a:pos x="connsiteX0" y="connsiteY0"/>
                </a:cxn>
                <a:cxn ang="0">
                  <a:pos x="connsiteX1" y="connsiteY1"/>
                </a:cxn>
                <a:cxn ang="0">
                  <a:pos x="connsiteX2" y="connsiteY2"/>
                </a:cxn>
              </a:cxnLst>
              <a:rect l="l" t="t" r="r" b="b"/>
              <a:pathLst>
                <a:path w="2057" h="3200">
                  <a:moveTo>
                    <a:pt x="0" y="0"/>
                  </a:moveTo>
                  <a:cubicBezTo>
                    <a:pt x="686" y="1143"/>
                    <a:pt x="1372" y="2286"/>
                    <a:pt x="2057" y="3200"/>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107" name="Freeform 49">
              <a:extLst>
                <a:ext uri="{FF2B5EF4-FFF2-40B4-BE49-F238E27FC236}">
                  <a16:creationId xmlns:a16="http://schemas.microsoft.com/office/drawing/2014/main" id="{2335F0E7-DCCA-7644-381F-8BB27B0EA871}"/>
                </a:ext>
              </a:extLst>
            </p:cNvPr>
            <p:cNvSpPr/>
            <p:nvPr/>
          </p:nvSpPr>
          <p:spPr>
            <a:xfrm>
              <a:off x="3591001" y="1038529"/>
              <a:ext cx="2286" cy="3657"/>
            </a:xfrm>
            <a:custGeom>
              <a:avLst/>
              <a:gdLst>
                <a:gd name="connsiteX0" fmla="*/ 0 w 2286"/>
                <a:gd name="connsiteY0" fmla="*/ 0 h 3657"/>
                <a:gd name="connsiteX1" fmla="*/ 2286 w 2286"/>
                <a:gd name="connsiteY1" fmla="*/ 3658 h 3657"/>
                <a:gd name="connsiteX2" fmla="*/ 0 w 2286"/>
                <a:gd name="connsiteY2" fmla="*/ 0 h 3657"/>
              </a:gdLst>
              <a:ahLst/>
              <a:cxnLst>
                <a:cxn ang="0">
                  <a:pos x="connsiteX0" y="connsiteY0"/>
                </a:cxn>
                <a:cxn ang="0">
                  <a:pos x="connsiteX1" y="connsiteY1"/>
                </a:cxn>
                <a:cxn ang="0">
                  <a:pos x="connsiteX2" y="connsiteY2"/>
                </a:cxn>
              </a:cxnLst>
              <a:rect l="l" t="t" r="r" b="b"/>
              <a:pathLst>
                <a:path w="2286" h="3657">
                  <a:moveTo>
                    <a:pt x="0" y="0"/>
                  </a:moveTo>
                  <a:cubicBezTo>
                    <a:pt x="914" y="1372"/>
                    <a:pt x="1600" y="2515"/>
                    <a:pt x="2286" y="3658"/>
                  </a:cubicBezTo>
                  <a:cubicBezTo>
                    <a:pt x="1600" y="2515"/>
                    <a:pt x="686" y="1372"/>
                    <a:pt x="0" y="0"/>
                  </a:cubicBezTo>
                  <a:close/>
                </a:path>
              </a:pathLst>
            </a:custGeom>
            <a:solidFill>
              <a:srgbClr val="FFFFFF"/>
            </a:solidFill>
            <a:ln w="2286" cap="flat">
              <a:noFill/>
              <a:prstDash val="solid"/>
              <a:miter/>
            </a:ln>
          </p:spPr>
          <p:txBody>
            <a:bodyPr rtlCol="0" anchor="ctr"/>
            <a:lstStyle/>
            <a:p>
              <a:endParaRPr lang="en-US"/>
            </a:p>
          </p:txBody>
        </p:sp>
        <p:sp>
          <p:nvSpPr>
            <p:cNvPr id="108" name="Freeform 50">
              <a:extLst>
                <a:ext uri="{FF2B5EF4-FFF2-40B4-BE49-F238E27FC236}">
                  <a16:creationId xmlns:a16="http://schemas.microsoft.com/office/drawing/2014/main" id="{98DA06F4-BECB-048B-70DD-58DCA8DECF77}"/>
                </a:ext>
              </a:extLst>
            </p:cNvPr>
            <p:cNvSpPr/>
            <p:nvPr/>
          </p:nvSpPr>
          <p:spPr>
            <a:xfrm>
              <a:off x="3527907" y="941146"/>
              <a:ext cx="3200" cy="5029"/>
            </a:xfrm>
            <a:custGeom>
              <a:avLst/>
              <a:gdLst>
                <a:gd name="connsiteX0" fmla="*/ 0 w 3200"/>
                <a:gd name="connsiteY0" fmla="*/ 0 h 5029"/>
                <a:gd name="connsiteX1" fmla="*/ 3200 w 3200"/>
                <a:gd name="connsiteY1" fmla="*/ 5029 h 5029"/>
                <a:gd name="connsiteX2" fmla="*/ 0 w 3200"/>
                <a:gd name="connsiteY2" fmla="*/ 0 h 5029"/>
              </a:gdLst>
              <a:ahLst/>
              <a:cxnLst>
                <a:cxn ang="0">
                  <a:pos x="connsiteX0" y="connsiteY0"/>
                </a:cxn>
                <a:cxn ang="0">
                  <a:pos x="connsiteX1" y="connsiteY1"/>
                </a:cxn>
                <a:cxn ang="0">
                  <a:pos x="connsiteX2" y="connsiteY2"/>
                </a:cxn>
              </a:cxnLst>
              <a:rect l="l" t="t" r="r" b="b"/>
              <a:pathLst>
                <a:path w="3200" h="5029">
                  <a:moveTo>
                    <a:pt x="0" y="0"/>
                  </a:moveTo>
                  <a:cubicBezTo>
                    <a:pt x="1143" y="1600"/>
                    <a:pt x="2286" y="3429"/>
                    <a:pt x="3200" y="5029"/>
                  </a:cubicBezTo>
                  <a:cubicBezTo>
                    <a:pt x="2057"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109" name="Freeform 51">
              <a:extLst>
                <a:ext uri="{FF2B5EF4-FFF2-40B4-BE49-F238E27FC236}">
                  <a16:creationId xmlns:a16="http://schemas.microsoft.com/office/drawing/2014/main" id="{391B8B66-2A55-C107-2243-714D40F5C052}"/>
                </a:ext>
              </a:extLst>
            </p:cNvPr>
            <p:cNvSpPr/>
            <p:nvPr/>
          </p:nvSpPr>
          <p:spPr>
            <a:xfrm>
              <a:off x="3424195" y="1196949"/>
              <a:ext cx="120000" cy="1009497"/>
            </a:xfrm>
            <a:custGeom>
              <a:avLst/>
              <a:gdLst>
                <a:gd name="connsiteX0" fmla="*/ 28045 w 120000"/>
                <a:gd name="connsiteY0" fmla="*/ 123673 h 1009497"/>
                <a:gd name="connsiteX1" fmla="*/ 20044 w 120000"/>
                <a:gd name="connsiteY1" fmla="*/ 21260 h 1009497"/>
                <a:gd name="connsiteX2" fmla="*/ 16615 w 120000"/>
                <a:gd name="connsiteY2" fmla="*/ 0 h 1009497"/>
                <a:gd name="connsiteX3" fmla="*/ 1528 w 120000"/>
                <a:gd name="connsiteY3" fmla="*/ 28804 h 1009497"/>
                <a:gd name="connsiteX4" fmla="*/ 10443 w 120000"/>
                <a:gd name="connsiteY4" fmla="*/ 122758 h 1009497"/>
                <a:gd name="connsiteX5" fmla="*/ 41533 w 120000"/>
                <a:gd name="connsiteY5" fmla="*/ 390220 h 1009497"/>
                <a:gd name="connsiteX6" fmla="*/ 73308 w 120000"/>
                <a:gd name="connsiteY6" fmla="*/ 705231 h 1009497"/>
                <a:gd name="connsiteX7" fmla="*/ 94339 w 120000"/>
                <a:gd name="connsiteY7" fmla="*/ 923773 h 1009497"/>
                <a:gd name="connsiteX8" fmla="*/ 104626 w 120000"/>
                <a:gd name="connsiteY8" fmla="*/ 1009498 h 1009497"/>
                <a:gd name="connsiteX9" fmla="*/ 119942 w 120000"/>
                <a:gd name="connsiteY9" fmla="*/ 866394 h 1009497"/>
                <a:gd name="connsiteX10" fmla="*/ 28045 w 120000"/>
                <a:gd name="connsiteY10" fmla="*/ 123673 h 1009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0000" h="1009497">
                  <a:moveTo>
                    <a:pt x="28045" y="123673"/>
                  </a:moveTo>
                  <a:cubicBezTo>
                    <a:pt x="23930" y="89611"/>
                    <a:pt x="20959" y="55550"/>
                    <a:pt x="20044" y="21260"/>
                  </a:cubicBezTo>
                  <a:cubicBezTo>
                    <a:pt x="19816" y="14173"/>
                    <a:pt x="18673" y="6858"/>
                    <a:pt x="16615" y="0"/>
                  </a:cubicBezTo>
                  <a:cubicBezTo>
                    <a:pt x="-1216" y="4801"/>
                    <a:pt x="-1673" y="6629"/>
                    <a:pt x="1528" y="28804"/>
                  </a:cubicBezTo>
                  <a:cubicBezTo>
                    <a:pt x="6100" y="59893"/>
                    <a:pt x="7700" y="91440"/>
                    <a:pt x="10443" y="122758"/>
                  </a:cubicBezTo>
                  <a:cubicBezTo>
                    <a:pt x="17987" y="212369"/>
                    <a:pt x="30560" y="301295"/>
                    <a:pt x="41533" y="390220"/>
                  </a:cubicBezTo>
                  <a:cubicBezTo>
                    <a:pt x="54563" y="495148"/>
                    <a:pt x="62564" y="600304"/>
                    <a:pt x="73308" y="705231"/>
                  </a:cubicBezTo>
                  <a:cubicBezTo>
                    <a:pt x="80623" y="777926"/>
                    <a:pt x="87024" y="850849"/>
                    <a:pt x="94339" y="923773"/>
                  </a:cubicBezTo>
                  <a:cubicBezTo>
                    <a:pt x="97082" y="952348"/>
                    <a:pt x="102340" y="980694"/>
                    <a:pt x="104626" y="1009498"/>
                  </a:cubicBezTo>
                  <a:cubicBezTo>
                    <a:pt x="113313" y="962177"/>
                    <a:pt x="117885" y="913943"/>
                    <a:pt x="119942" y="866394"/>
                  </a:cubicBezTo>
                  <a:cubicBezTo>
                    <a:pt x="122457" y="800100"/>
                    <a:pt x="42218" y="224028"/>
                    <a:pt x="28045" y="123673"/>
                  </a:cubicBezTo>
                  <a:close/>
                </a:path>
              </a:pathLst>
            </a:custGeom>
            <a:solidFill>
              <a:srgbClr val="FFFFFF"/>
            </a:solidFill>
            <a:ln w="2286" cap="flat">
              <a:noFill/>
              <a:prstDash val="solid"/>
              <a:miter/>
            </a:ln>
          </p:spPr>
          <p:txBody>
            <a:bodyPr rtlCol="0" anchor="ctr"/>
            <a:lstStyle/>
            <a:p>
              <a:endParaRPr lang="en-US"/>
            </a:p>
          </p:txBody>
        </p:sp>
        <p:sp>
          <p:nvSpPr>
            <p:cNvPr id="110" name="Freeform 52">
              <a:extLst>
                <a:ext uri="{FF2B5EF4-FFF2-40B4-BE49-F238E27FC236}">
                  <a16:creationId xmlns:a16="http://schemas.microsoft.com/office/drawing/2014/main" id="{6F1AA31C-E61A-7B84-2234-D8052483E41B}"/>
                </a:ext>
              </a:extLst>
            </p:cNvPr>
            <p:cNvSpPr/>
            <p:nvPr/>
          </p:nvSpPr>
          <p:spPr>
            <a:xfrm>
              <a:off x="3440811" y="1196263"/>
              <a:ext cx="2514" cy="685"/>
            </a:xfrm>
            <a:custGeom>
              <a:avLst/>
              <a:gdLst>
                <a:gd name="connsiteX0" fmla="*/ 0 w 2514"/>
                <a:gd name="connsiteY0" fmla="*/ 686 h 685"/>
                <a:gd name="connsiteX1" fmla="*/ 2515 w 2514"/>
                <a:gd name="connsiteY1" fmla="*/ 0 h 685"/>
                <a:gd name="connsiteX2" fmla="*/ 0 w 2514"/>
                <a:gd name="connsiteY2" fmla="*/ 686 h 685"/>
              </a:gdLst>
              <a:ahLst/>
              <a:cxnLst>
                <a:cxn ang="0">
                  <a:pos x="connsiteX0" y="connsiteY0"/>
                </a:cxn>
                <a:cxn ang="0">
                  <a:pos x="connsiteX1" y="connsiteY1"/>
                </a:cxn>
                <a:cxn ang="0">
                  <a:pos x="connsiteX2" y="connsiteY2"/>
                </a:cxn>
              </a:cxnLst>
              <a:rect l="l" t="t" r="r" b="b"/>
              <a:pathLst>
                <a:path w="2514" h="685">
                  <a:moveTo>
                    <a:pt x="0" y="686"/>
                  </a:moveTo>
                  <a:cubicBezTo>
                    <a:pt x="686" y="457"/>
                    <a:pt x="1600" y="229"/>
                    <a:pt x="2515" y="0"/>
                  </a:cubicBezTo>
                  <a:cubicBezTo>
                    <a:pt x="1600" y="457"/>
                    <a:pt x="914" y="457"/>
                    <a:pt x="0" y="686"/>
                  </a:cubicBezTo>
                  <a:close/>
                </a:path>
              </a:pathLst>
            </a:custGeom>
            <a:solidFill>
              <a:srgbClr val="FFFFFF"/>
            </a:solidFill>
            <a:ln w="2286" cap="flat">
              <a:noFill/>
              <a:prstDash val="solid"/>
              <a:miter/>
            </a:ln>
          </p:spPr>
          <p:txBody>
            <a:bodyPr rtlCol="0" anchor="ctr"/>
            <a:lstStyle/>
            <a:p>
              <a:endParaRPr lang="en-US"/>
            </a:p>
          </p:txBody>
        </p:sp>
        <p:sp>
          <p:nvSpPr>
            <p:cNvPr id="111" name="Freeform 53">
              <a:extLst>
                <a:ext uri="{FF2B5EF4-FFF2-40B4-BE49-F238E27FC236}">
                  <a16:creationId xmlns:a16="http://schemas.microsoft.com/office/drawing/2014/main" id="{970236BB-CDC1-0C3C-8EED-CC956566324E}"/>
                </a:ext>
              </a:extLst>
            </p:cNvPr>
            <p:cNvSpPr/>
            <p:nvPr/>
          </p:nvSpPr>
          <p:spPr>
            <a:xfrm>
              <a:off x="3529279" y="2235479"/>
              <a:ext cx="2286" cy="2743"/>
            </a:xfrm>
            <a:custGeom>
              <a:avLst/>
              <a:gdLst>
                <a:gd name="connsiteX0" fmla="*/ 0 w 2286"/>
                <a:gd name="connsiteY0" fmla="*/ 2743 h 2743"/>
                <a:gd name="connsiteX1" fmla="*/ 0 w 2286"/>
                <a:gd name="connsiteY1" fmla="*/ 0 h 2743"/>
                <a:gd name="connsiteX2" fmla="*/ 0 w 2286"/>
                <a:gd name="connsiteY2" fmla="*/ 2743 h 2743"/>
              </a:gdLst>
              <a:ahLst/>
              <a:cxnLst>
                <a:cxn ang="0">
                  <a:pos x="connsiteX0" y="connsiteY0"/>
                </a:cxn>
                <a:cxn ang="0">
                  <a:pos x="connsiteX1" y="connsiteY1"/>
                </a:cxn>
                <a:cxn ang="0">
                  <a:pos x="connsiteX2" y="connsiteY2"/>
                </a:cxn>
              </a:cxnLst>
              <a:rect l="l" t="t" r="r" b="b"/>
              <a:pathLst>
                <a:path w="2286" h="2743">
                  <a:moveTo>
                    <a:pt x="0" y="2743"/>
                  </a:moveTo>
                  <a:cubicBezTo>
                    <a:pt x="0" y="1829"/>
                    <a:pt x="0" y="914"/>
                    <a:pt x="0" y="0"/>
                  </a:cubicBezTo>
                  <a:cubicBezTo>
                    <a:pt x="0" y="914"/>
                    <a:pt x="0" y="1829"/>
                    <a:pt x="0" y="2743"/>
                  </a:cubicBezTo>
                  <a:close/>
                </a:path>
              </a:pathLst>
            </a:custGeom>
            <a:solidFill>
              <a:srgbClr val="FFFFFF"/>
            </a:solidFill>
            <a:ln w="2286" cap="flat">
              <a:noFill/>
              <a:prstDash val="solid"/>
              <a:miter/>
            </a:ln>
          </p:spPr>
          <p:txBody>
            <a:bodyPr rtlCol="0" anchor="ctr"/>
            <a:lstStyle/>
            <a:p>
              <a:endParaRPr lang="en-US"/>
            </a:p>
          </p:txBody>
        </p:sp>
        <p:sp>
          <p:nvSpPr>
            <p:cNvPr id="112" name="Freeform 54">
              <a:extLst>
                <a:ext uri="{FF2B5EF4-FFF2-40B4-BE49-F238E27FC236}">
                  <a16:creationId xmlns:a16="http://schemas.microsoft.com/office/drawing/2014/main" id="{5954EEE2-9E8C-B5DF-F2BA-A7A16E406EEB}"/>
                </a:ext>
              </a:extLst>
            </p:cNvPr>
            <p:cNvSpPr/>
            <p:nvPr/>
          </p:nvSpPr>
          <p:spPr>
            <a:xfrm>
              <a:off x="3529279" y="2216734"/>
              <a:ext cx="2286" cy="685"/>
            </a:xfrm>
            <a:custGeom>
              <a:avLst/>
              <a:gdLst>
                <a:gd name="connsiteX0" fmla="*/ 0 w 2286"/>
                <a:gd name="connsiteY0" fmla="*/ 686 h 685"/>
                <a:gd name="connsiteX1" fmla="*/ 0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0" y="457"/>
                    <a:pt x="0" y="229"/>
                    <a:pt x="0" y="0"/>
                  </a:cubicBezTo>
                  <a:cubicBezTo>
                    <a:pt x="0" y="229"/>
                    <a:pt x="0" y="457"/>
                    <a:pt x="0" y="686"/>
                  </a:cubicBezTo>
                  <a:close/>
                </a:path>
              </a:pathLst>
            </a:custGeom>
            <a:solidFill>
              <a:srgbClr val="FFFFFF"/>
            </a:solidFill>
            <a:ln w="2286" cap="flat">
              <a:noFill/>
              <a:prstDash val="solid"/>
              <a:miter/>
            </a:ln>
          </p:spPr>
          <p:txBody>
            <a:bodyPr rtlCol="0" anchor="ctr"/>
            <a:lstStyle/>
            <a:p>
              <a:endParaRPr lang="en-US"/>
            </a:p>
          </p:txBody>
        </p:sp>
        <p:sp>
          <p:nvSpPr>
            <p:cNvPr id="113" name="Freeform 55">
              <a:extLst>
                <a:ext uri="{FF2B5EF4-FFF2-40B4-BE49-F238E27FC236}">
                  <a16:creationId xmlns:a16="http://schemas.microsoft.com/office/drawing/2014/main" id="{6B34071B-4AFA-9CCA-98CA-835A59F8B657}"/>
                </a:ext>
              </a:extLst>
            </p:cNvPr>
            <p:cNvSpPr/>
            <p:nvPr/>
          </p:nvSpPr>
          <p:spPr>
            <a:xfrm>
              <a:off x="3529507" y="2225878"/>
              <a:ext cx="2286" cy="2514"/>
            </a:xfrm>
            <a:custGeom>
              <a:avLst/>
              <a:gdLst>
                <a:gd name="connsiteX0" fmla="*/ 0 w 2286"/>
                <a:gd name="connsiteY0" fmla="*/ 0 h 2514"/>
                <a:gd name="connsiteX1" fmla="*/ 0 w 2286"/>
                <a:gd name="connsiteY1" fmla="*/ 2515 h 2514"/>
                <a:gd name="connsiteX2" fmla="*/ 0 w 2286"/>
                <a:gd name="connsiteY2" fmla="*/ 0 h 2514"/>
              </a:gdLst>
              <a:ahLst/>
              <a:cxnLst>
                <a:cxn ang="0">
                  <a:pos x="connsiteX0" y="connsiteY0"/>
                </a:cxn>
                <a:cxn ang="0">
                  <a:pos x="connsiteX1" y="connsiteY1"/>
                </a:cxn>
                <a:cxn ang="0">
                  <a:pos x="connsiteX2" y="connsiteY2"/>
                </a:cxn>
              </a:cxnLst>
              <a:rect l="l" t="t" r="r" b="b"/>
              <a:pathLst>
                <a:path w="2286" h="2514">
                  <a:moveTo>
                    <a:pt x="0" y="0"/>
                  </a:moveTo>
                  <a:cubicBezTo>
                    <a:pt x="0" y="914"/>
                    <a:pt x="0" y="1600"/>
                    <a:pt x="0" y="2515"/>
                  </a:cubicBezTo>
                  <a:cubicBezTo>
                    <a:pt x="0" y="1829"/>
                    <a:pt x="0" y="914"/>
                    <a:pt x="0" y="0"/>
                  </a:cubicBezTo>
                  <a:close/>
                </a:path>
              </a:pathLst>
            </a:custGeom>
            <a:solidFill>
              <a:srgbClr val="FFFFFF"/>
            </a:solidFill>
            <a:ln w="2286" cap="flat">
              <a:noFill/>
              <a:prstDash val="solid"/>
              <a:miter/>
            </a:ln>
          </p:spPr>
          <p:txBody>
            <a:bodyPr rtlCol="0" anchor="ctr"/>
            <a:lstStyle/>
            <a:p>
              <a:endParaRPr lang="en-US"/>
            </a:p>
          </p:txBody>
        </p:sp>
        <p:sp>
          <p:nvSpPr>
            <p:cNvPr id="114" name="Freeform 56">
              <a:extLst>
                <a:ext uri="{FF2B5EF4-FFF2-40B4-BE49-F238E27FC236}">
                  <a16:creationId xmlns:a16="http://schemas.microsoft.com/office/drawing/2014/main" id="{5AAF8EE1-3672-AD77-6BF8-6F4CE45C8CE4}"/>
                </a:ext>
              </a:extLst>
            </p:cNvPr>
            <p:cNvSpPr/>
            <p:nvPr/>
          </p:nvSpPr>
          <p:spPr>
            <a:xfrm>
              <a:off x="3443325" y="1195578"/>
              <a:ext cx="2743" cy="685"/>
            </a:xfrm>
            <a:custGeom>
              <a:avLst/>
              <a:gdLst>
                <a:gd name="connsiteX0" fmla="*/ 0 w 2743"/>
                <a:gd name="connsiteY0" fmla="*/ 686 h 685"/>
                <a:gd name="connsiteX1" fmla="*/ 2743 w 2743"/>
                <a:gd name="connsiteY1" fmla="*/ 0 h 685"/>
                <a:gd name="connsiteX2" fmla="*/ 0 w 2743"/>
                <a:gd name="connsiteY2" fmla="*/ 686 h 685"/>
              </a:gdLst>
              <a:ahLst/>
              <a:cxnLst>
                <a:cxn ang="0">
                  <a:pos x="connsiteX0" y="connsiteY0"/>
                </a:cxn>
                <a:cxn ang="0">
                  <a:pos x="connsiteX1" y="connsiteY1"/>
                </a:cxn>
                <a:cxn ang="0">
                  <a:pos x="connsiteX2" y="connsiteY2"/>
                </a:cxn>
              </a:cxnLst>
              <a:rect l="l" t="t" r="r" b="b"/>
              <a:pathLst>
                <a:path w="2743" h="685">
                  <a:moveTo>
                    <a:pt x="0" y="686"/>
                  </a:moveTo>
                  <a:cubicBezTo>
                    <a:pt x="914" y="457"/>
                    <a:pt x="1829" y="229"/>
                    <a:pt x="2743" y="0"/>
                  </a:cubicBezTo>
                  <a:cubicBezTo>
                    <a:pt x="1829" y="229"/>
                    <a:pt x="914" y="457"/>
                    <a:pt x="0" y="686"/>
                  </a:cubicBezTo>
                  <a:close/>
                </a:path>
              </a:pathLst>
            </a:custGeom>
            <a:solidFill>
              <a:srgbClr val="FFFFFF"/>
            </a:solidFill>
            <a:ln w="2286" cap="flat">
              <a:noFill/>
              <a:prstDash val="solid"/>
              <a:miter/>
            </a:ln>
          </p:spPr>
          <p:txBody>
            <a:bodyPr rtlCol="0" anchor="ctr"/>
            <a:lstStyle/>
            <a:p>
              <a:endParaRPr lang="en-US"/>
            </a:p>
          </p:txBody>
        </p:sp>
        <p:sp>
          <p:nvSpPr>
            <p:cNvPr id="115" name="Freeform 57">
              <a:extLst>
                <a:ext uri="{FF2B5EF4-FFF2-40B4-BE49-F238E27FC236}">
                  <a16:creationId xmlns:a16="http://schemas.microsoft.com/office/drawing/2014/main" id="{1D270E55-96B2-A6D3-35F1-03CE5BBF2DA7}"/>
                </a:ext>
              </a:extLst>
            </p:cNvPr>
            <p:cNvSpPr/>
            <p:nvPr/>
          </p:nvSpPr>
          <p:spPr>
            <a:xfrm>
              <a:off x="2675521" y="1294247"/>
              <a:ext cx="211198" cy="223854"/>
            </a:xfrm>
            <a:custGeom>
              <a:avLst/>
              <a:gdLst>
                <a:gd name="connsiteX0" fmla="*/ 114008 w 211198"/>
                <a:gd name="connsiteY0" fmla="*/ 223656 h 223854"/>
                <a:gd name="connsiteX1" fmla="*/ 157900 w 211198"/>
                <a:gd name="connsiteY1" fmla="*/ 213369 h 223854"/>
                <a:gd name="connsiteX2" fmla="*/ 211163 w 211198"/>
                <a:gd name="connsiteY2" fmla="*/ 113014 h 223854"/>
                <a:gd name="connsiteX3" fmla="*/ 58687 w 211198"/>
                <a:gd name="connsiteY3" fmla="*/ 6029 h 223854"/>
                <a:gd name="connsiteX4" fmla="*/ 2452 w 211198"/>
                <a:gd name="connsiteY4" fmla="*/ 90383 h 223854"/>
                <a:gd name="connsiteX5" fmla="*/ 114008 w 211198"/>
                <a:gd name="connsiteY5" fmla="*/ 223656 h 223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1198" h="223854">
                  <a:moveTo>
                    <a:pt x="114008" y="223656"/>
                  </a:moveTo>
                  <a:cubicBezTo>
                    <a:pt x="128639" y="224571"/>
                    <a:pt x="143726" y="222513"/>
                    <a:pt x="157900" y="213369"/>
                  </a:cubicBezTo>
                  <a:cubicBezTo>
                    <a:pt x="194933" y="189824"/>
                    <a:pt x="212078" y="156219"/>
                    <a:pt x="211163" y="113014"/>
                  </a:cubicBezTo>
                  <a:cubicBezTo>
                    <a:pt x="210020" y="66380"/>
                    <a:pt x="176645" y="-24146"/>
                    <a:pt x="58687" y="6029"/>
                  </a:cubicBezTo>
                  <a:cubicBezTo>
                    <a:pt x="24169" y="23860"/>
                    <a:pt x="10453" y="54264"/>
                    <a:pt x="2452" y="90383"/>
                  </a:cubicBezTo>
                  <a:cubicBezTo>
                    <a:pt x="-13779" y="163306"/>
                    <a:pt x="53658" y="225942"/>
                    <a:pt x="114008" y="223656"/>
                  </a:cubicBezTo>
                  <a:close/>
                </a:path>
              </a:pathLst>
            </a:custGeom>
            <a:solidFill>
              <a:srgbClr val="FFFFFF"/>
            </a:solidFill>
            <a:ln w="2286" cap="flat">
              <a:noFill/>
              <a:prstDash val="solid"/>
              <a:miter/>
            </a:ln>
          </p:spPr>
          <p:txBody>
            <a:bodyPr rtlCol="0" anchor="ctr"/>
            <a:lstStyle/>
            <a:p>
              <a:endParaRPr lang="en-US"/>
            </a:p>
          </p:txBody>
        </p:sp>
        <p:sp>
          <p:nvSpPr>
            <p:cNvPr id="116" name="Freeform 58">
              <a:extLst>
                <a:ext uri="{FF2B5EF4-FFF2-40B4-BE49-F238E27FC236}">
                  <a16:creationId xmlns:a16="http://schemas.microsoft.com/office/drawing/2014/main" id="{9C7946ED-F1DB-ABAA-480E-28DB2E4D3CF9}"/>
                </a:ext>
              </a:extLst>
            </p:cNvPr>
            <p:cNvSpPr/>
            <p:nvPr/>
          </p:nvSpPr>
          <p:spPr>
            <a:xfrm>
              <a:off x="2505461" y="1337570"/>
              <a:ext cx="561039" cy="871489"/>
            </a:xfrm>
            <a:custGeom>
              <a:avLst/>
              <a:gdLst>
                <a:gd name="connsiteX0" fmla="*/ 85186 w 561039"/>
                <a:gd name="connsiteY0" fmla="*/ 510661 h 871489"/>
                <a:gd name="connsiteX1" fmla="*/ 131592 w 561039"/>
                <a:gd name="connsiteY1" fmla="*/ 525062 h 871489"/>
                <a:gd name="connsiteX2" fmla="*/ 143936 w 561039"/>
                <a:gd name="connsiteY2" fmla="*/ 501745 h 871489"/>
                <a:gd name="connsiteX3" fmla="*/ 128163 w 561039"/>
                <a:gd name="connsiteY3" fmla="*/ 482543 h 871489"/>
                <a:gd name="connsiteX4" fmla="*/ 90672 w 561039"/>
                <a:gd name="connsiteY4" fmla="*/ 437966 h 871489"/>
                <a:gd name="connsiteX5" fmla="*/ 97530 w 561039"/>
                <a:gd name="connsiteY5" fmla="*/ 377844 h 871489"/>
                <a:gd name="connsiteX6" fmla="*/ 143250 w 561039"/>
                <a:gd name="connsiteY6" fmla="*/ 341725 h 871489"/>
                <a:gd name="connsiteX7" fmla="*/ 182798 w 561039"/>
                <a:gd name="connsiteY7" fmla="*/ 362299 h 871489"/>
                <a:gd name="connsiteX8" fmla="*/ 181427 w 561039"/>
                <a:gd name="connsiteY8" fmla="*/ 384473 h 871489"/>
                <a:gd name="connsiteX9" fmla="*/ 158338 w 561039"/>
                <a:gd name="connsiteY9" fmla="*/ 545636 h 871489"/>
                <a:gd name="connsiteX10" fmla="*/ 147137 w 561039"/>
                <a:gd name="connsiteY10" fmla="*/ 697427 h 871489"/>
                <a:gd name="connsiteX11" fmla="*/ 152166 w 561039"/>
                <a:gd name="connsiteY11" fmla="*/ 712057 h 871489"/>
                <a:gd name="connsiteX12" fmla="*/ 167025 w 561039"/>
                <a:gd name="connsiteY12" fmla="*/ 706799 h 871489"/>
                <a:gd name="connsiteX13" fmla="*/ 215031 w 561039"/>
                <a:gd name="connsiteY13" fmla="*/ 669080 h 871489"/>
                <a:gd name="connsiteX14" fmla="*/ 236748 w 561039"/>
                <a:gd name="connsiteY14" fmla="*/ 626789 h 871489"/>
                <a:gd name="connsiteX15" fmla="*/ 239262 w 561039"/>
                <a:gd name="connsiteY15" fmla="*/ 599357 h 871489"/>
                <a:gd name="connsiteX16" fmla="*/ 262808 w 561039"/>
                <a:gd name="connsiteY16" fmla="*/ 584270 h 871489"/>
                <a:gd name="connsiteX17" fmla="*/ 279039 w 561039"/>
                <a:gd name="connsiteY17" fmla="*/ 604158 h 871489"/>
                <a:gd name="connsiteX18" fmla="*/ 264866 w 561039"/>
                <a:gd name="connsiteY18" fmla="*/ 647592 h 871489"/>
                <a:gd name="connsiteX19" fmla="*/ 154680 w 561039"/>
                <a:gd name="connsiteY19" fmla="*/ 735603 h 871489"/>
                <a:gd name="connsiteX20" fmla="*/ 90444 w 561039"/>
                <a:gd name="connsiteY20" fmla="*/ 774236 h 871489"/>
                <a:gd name="connsiteX21" fmla="*/ 66212 w 561039"/>
                <a:gd name="connsiteY21" fmla="*/ 852189 h 871489"/>
                <a:gd name="connsiteX22" fmla="*/ 104617 w 561039"/>
                <a:gd name="connsiteY22" fmla="*/ 864991 h 871489"/>
                <a:gd name="connsiteX23" fmla="*/ 143936 w 561039"/>
                <a:gd name="connsiteY23" fmla="*/ 838702 h 871489"/>
                <a:gd name="connsiteX24" fmla="*/ 233090 w 561039"/>
                <a:gd name="connsiteY24" fmla="*/ 777437 h 871489"/>
                <a:gd name="connsiteX25" fmla="*/ 326359 w 561039"/>
                <a:gd name="connsiteY25" fmla="*/ 708400 h 871489"/>
                <a:gd name="connsiteX26" fmla="*/ 350591 w 561039"/>
                <a:gd name="connsiteY26" fmla="*/ 656965 h 871489"/>
                <a:gd name="connsiteX27" fmla="*/ 366593 w 561039"/>
                <a:gd name="connsiteY27" fmla="*/ 440938 h 871489"/>
                <a:gd name="connsiteX28" fmla="*/ 372536 w 561039"/>
                <a:gd name="connsiteY28" fmla="*/ 330067 h 871489"/>
                <a:gd name="connsiteX29" fmla="*/ 387395 w 561039"/>
                <a:gd name="connsiteY29" fmla="*/ 298977 h 871489"/>
                <a:gd name="connsiteX30" fmla="*/ 455518 w 561039"/>
                <a:gd name="connsiteY30" fmla="*/ 238627 h 871489"/>
                <a:gd name="connsiteX31" fmla="*/ 551530 w 561039"/>
                <a:gd name="connsiteY31" fmla="*/ 58718 h 871489"/>
                <a:gd name="connsiteX32" fmla="*/ 557016 w 561039"/>
                <a:gd name="connsiteY32" fmla="*/ 10712 h 871489"/>
                <a:gd name="connsiteX33" fmla="*/ 523184 w 561039"/>
                <a:gd name="connsiteY33" fmla="*/ 7283 h 871489"/>
                <a:gd name="connsiteX34" fmla="*/ 499638 w 561039"/>
                <a:gd name="connsiteY34" fmla="*/ 44774 h 871489"/>
                <a:gd name="connsiteX35" fmla="*/ 425800 w 561039"/>
                <a:gd name="connsiteY35" fmla="*/ 167761 h 871489"/>
                <a:gd name="connsiteX36" fmla="*/ 362706 w 561039"/>
                <a:gd name="connsiteY36" fmla="*/ 198622 h 871489"/>
                <a:gd name="connsiteX37" fmla="*/ 311043 w 561039"/>
                <a:gd name="connsiteY37" fmla="*/ 199765 h 871489"/>
                <a:gd name="connsiteX38" fmla="*/ 244977 w 561039"/>
                <a:gd name="connsiteY38" fmla="*/ 203422 h 871489"/>
                <a:gd name="connsiteX39" fmla="*/ 225546 w 561039"/>
                <a:gd name="connsiteY39" fmla="*/ 203422 h 871489"/>
                <a:gd name="connsiteX40" fmla="*/ 152623 w 561039"/>
                <a:gd name="connsiteY40" fmla="*/ 228797 h 871489"/>
                <a:gd name="connsiteX41" fmla="*/ 63240 w 561039"/>
                <a:gd name="connsiteY41" fmla="*/ 311779 h 871489"/>
                <a:gd name="connsiteX42" fmla="*/ 23693 w 561039"/>
                <a:gd name="connsiteY42" fmla="*/ 354527 h 871489"/>
                <a:gd name="connsiteX43" fmla="*/ 22092 w 561039"/>
                <a:gd name="connsiteY43" fmla="*/ 441166 h 871489"/>
                <a:gd name="connsiteX44" fmla="*/ 85186 w 561039"/>
                <a:gd name="connsiteY44" fmla="*/ 510661 h 8714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561039" h="871489">
                  <a:moveTo>
                    <a:pt x="85186" y="510661"/>
                  </a:moveTo>
                  <a:cubicBezTo>
                    <a:pt x="99359" y="520719"/>
                    <a:pt x="113990" y="527577"/>
                    <a:pt x="131592" y="525062"/>
                  </a:cubicBezTo>
                  <a:cubicBezTo>
                    <a:pt x="146222" y="523005"/>
                    <a:pt x="151023" y="514318"/>
                    <a:pt x="143936" y="501745"/>
                  </a:cubicBezTo>
                  <a:cubicBezTo>
                    <a:pt x="139821" y="494659"/>
                    <a:pt x="133421" y="488944"/>
                    <a:pt x="128163" y="482543"/>
                  </a:cubicBezTo>
                  <a:cubicBezTo>
                    <a:pt x="115818" y="467455"/>
                    <a:pt x="100502" y="454882"/>
                    <a:pt x="90672" y="437966"/>
                  </a:cubicBezTo>
                  <a:cubicBezTo>
                    <a:pt x="76728" y="413963"/>
                    <a:pt x="79014" y="398418"/>
                    <a:pt x="97530" y="377844"/>
                  </a:cubicBezTo>
                  <a:cubicBezTo>
                    <a:pt x="110789" y="363214"/>
                    <a:pt x="126563" y="352012"/>
                    <a:pt x="143250" y="341725"/>
                  </a:cubicBezTo>
                  <a:cubicBezTo>
                    <a:pt x="161767" y="330524"/>
                    <a:pt x="181198" y="341039"/>
                    <a:pt x="182798" y="362299"/>
                  </a:cubicBezTo>
                  <a:cubicBezTo>
                    <a:pt x="183255" y="369614"/>
                    <a:pt x="183027" y="377158"/>
                    <a:pt x="181427" y="384473"/>
                  </a:cubicBezTo>
                  <a:cubicBezTo>
                    <a:pt x="170454" y="437737"/>
                    <a:pt x="170911" y="492373"/>
                    <a:pt x="158338" y="545636"/>
                  </a:cubicBezTo>
                  <a:cubicBezTo>
                    <a:pt x="146451" y="595243"/>
                    <a:pt x="154452" y="647135"/>
                    <a:pt x="147137" y="697427"/>
                  </a:cubicBezTo>
                  <a:cubicBezTo>
                    <a:pt x="146451" y="702685"/>
                    <a:pt x="145994" y="709543"/>
                    <a:pt x="152166" y="712057"/>
                  </a:cubicBezTo>
                  <a:cubicBezTo>
                    <a:pt x="157881" y="714343"/>
                    <a:pt x="162910" y="710000"/>
                    <a:pt x="167025" y="706799"/>
                  </a:cubicBezTo>
                  <a:cubicBezTo>
                    <a:pt x="183027" y="694226"/>
                    <a:pt x="198114" y="680053"/>
                    <a:pt x="215031" y="669080"/>
                  </a:cubicBezTo>
                  <a:cubicBezTo>
                    <a:pt x="231033" y="658565"/>
                    <a:pt x="235833" y="644163"/>
                    <a:pt x="236748" y="626789"/>
                  </a:cubicBezTo>
                  <a:cubicBezTo>
                    <a:pt x="237205" y="617645"/>
                    <a:pt x="235605" y="608044"/>
                    <a:pt x="239262" y="599357"/>
                  </a:cubicBezTo>
                  <a:cubicBezTo>
                    <a:pt x="243606" y="589299"/>
                    <a:pt x="250692" y="581984"/>
                    <a:pt x="262808" y="584270"/>
                  </a:cubicBezTo>
                  <a:cubicBezTo>
                    <a:pt x="273324" y="586327"/>
                    <a:pt x="278124" y="593871"/>
                    <a:pt x="279039" y="604158"/>
                  </a:cubicBezTo>
                  <a:cubicBezTo>
                    <a:pt x="280639" y="620617"/>
                    <a:pt x="276524" y="635705"/>
                    <a:pt x="264866" y="647592"/>
                  </a:cubicBezTo>
                  <a:cubicBezTo>
                    <a:pt x="231947" y="681425"/>
                    <a:pt x="196743" y="712743"/>
                    <a:pt x="154680" y="735603"/>
                  </a:cubicBezTo>
                  <a:cubicBezTo>
                    <a:pt x="132735" y="747490"/>
                    <a:pt x="111475" y="760749"/>
                    <a:pt x="90444" y="774236"/>
                  </a:cubicBezTo>
                  <a:cubicBezTo>
                    <a:pt x="63926" y="791381"/>
                    <a:pt x="54554" y="823157"/>
                    <a:pt x="66212" y="852189"/>
                  </a:cubicBezTo>
                  <a:cubicBezTo>
                    <a:pt x="74442" y="872763"/>
                    <a:pt x="85643" y="876649"/>
                    <a:pt x="104617" y="864991"/>
                  </a:cubicBezTo>
                  <a:cubicBezTo>
                    <a:pt x="118104" y="856761"/>
                    <a:pt x="130906" y="847617"/>
                    <a:pt x="143936" y="838702"/>
                  </a:cubicBezTo>
                  <a:cubicBezTo>
                    <a:pt x="173654" y="818128"/>
                    <a:pt x="201772" y="795268"/>
                    <a:pt x="233090" y="777437"/>
                  </a:cubicBezTo>
                  <a:cubicBezTo>
                    <a:pt x="267380" y="758234"/>
                    <a:pt x="298470" y="735832"/>
                    <a:pt x="326359" y="708400"/>
                  </a:cubicBezTo>
                  <a:cubicBezTo>
                    <a:pt x="340989" y="693998"/>
                    <a:pt x="349219" y="677310"/>
                    <a:pt x="350591" y="656965"/>
                  </a:cubicBezTo>
                  <a:cubicBezTo>
                    <a:pt x="355848" y="584956"/>
                    <a:pt x="360649" y="512947"/>
                    <a:pt x="366593" y="440938"/>
                  </a:cubicBezTo>
                  <a:cubicBezTo>
                    <a:pt x="369564" y="403904"/>
                    <a:pt x="372993" y="367100"/>
                    <a:pt x="372536" y="330067"/>
                  </a:cubicBezTo>
                  <a:cubicBezTo>
                    <a:pt x="372308" y="317951"/>
                    <a:pt x="375279" y="306292"/>
                    <a:pt x="387395" y="298977"/>
                  </a:cubicBezTo>
                  <a:cubicBezTo>
                    <a:pt x="414141" y="283204"/>
                    <a:pt x="434715" y="261029"/>
                    <a:pt x="455518" y="238627"/>
                  </a:cubicBezTo>
                  <a:cubicBezTo>
                    <a:pt x="503295" y="186734"/>
                    <a:pt x="527756" y="123184"/>
                    <a:pt x="551530" y="58718"/>
                  </a:cubicBezTo>
                  <a:cubicBezTo>
                    <a:pt x="557702" y="42259"/>
                    <a:pt x="566160" y="26029"/>
                    <a:pt x="557016" y="10712"/>
                  </a:cubicBezTo>
                  <a:cubicBezTo>
                    <a:pt x="549015" y="-2318"/>
                    <a:pt x="533242" y="-3461"/>
                    <a:pt x="523184" y="7283"/>
                  </a:cubicBezTo>
                  <a:cubicBezTo>
                    <a:pt x="512897" y="18028"/>
                    <a:pt x="506267" y="31286"/>
                    <a:pt x="499638" y="44774"/>
                  </a:cubicBezTo>
                  <a:cubicBezTo>
                    <a:pt x="478835" y="87979"/>
                    <a:pt x="461233" y="133471"/>
                    <a:pt x="425800" y="167761"/>
                  </a:cubicBezTo>
                  <a:cubicBezTo>
                    <a:pt x="408426" y="184906"/>
                    <a:pt x="388995" y="196793"/>
                    <a:pt x="362706" y="198622"/>
                  </a:cubicBezTo>
                  <a:cubicBezTo>
                    <a:pt x="345333" y="199993"/>
                    <a:pt x="327273" y="195878"/>
                    <a:pt x="311043" y="199765"/>
                  </a:cubicBezTo>
                  <a:cubicBezTo>
                    <a:pt x="288869" y="205022"/>
                    <a:pt x="266694" y="199536"/>
                    <a:pt x="244977" y="203422"/>
                  </a:cubicBezTo>
                  <a:cubicBezTo>
                    <a:pt x="238577" y="203422"/>
                    <a:pt x="231947" y="203879"/>
                    <a:pt x="225546" y="203422"/>
                  </a:cubicBezTo>
                  <a:cubicBezTo>
                    <a:pt x="197200" y="200450"/>
                    <a:pt x="173426" y="208223"/>
                    <a:pt x="152623" y="228797"/>
                  </a:cubicBezTo>
                  <a:cubicBezTo>
                    <a:pt x="123819" y="257372"/>
                    <a:pt x="93416" y="284575"/>
                    <a:pt x="63240" y="311779"/>
                  </a:cubicBezTo>
                  <a:cubicBezTo>
                    <a:pt x="48839" y="324809"/>
                    <a:pt x="35580" y="338982"/>
                    <a:pt x="23693" y="354527"/>
                  </a:cubicBezTo>
                  <a:cubicBezTo>
                    <a:pt x="-7626" y="395675"/>
                    <a:pt x="-7626" y="399104"/>
                    <a:pt x="22092" y="441166"/>
                  </a:cubicBezTo>
                  <a:cubicBezTo>
                    <a:pt x="40380" y="466998"/>
                    <a:pt x="59126" y="492144"/>
                    <a:pt x="85186" y="510661"/>
                  </a:cubicBezTo>
                  <a:close/>
                </a:path>
              </a:pathLst>
            </a:custGeom>
            <a:solidFill>
              <a:srgbClr val="EE1765"/>
            </a:solidFill>
            <a:ln w="2286" cap="flat">
              <a:noFill/>
              <a:prstDash val="solid"/>
              <a:miter/>
            </a:ln>
          </p:spPr>
          <p:txBody>
            <a:bodyPr rtlCol="0" anchor="ctr"/>
            <a:lstStyle/>
            <a:p>
              <a:endParaRPr lang="en-US"/>
            </a:p>
          </p:txBody>
        </p:sp>
        <p:sp>
          <p:nvSpPr>
            <p:cNvPr id="117" name="Freeform 59">
              <a:extLst>
                <a:ext uri="{FF2B5EF4-FFF2-40B4-BE49-F238E27FC236}">
                  <a16:creationId xmlns:a16="http://schemas.microsoft.com/office/drawing/2014/main" id="{EB0C2D7E-ED14-F4E4-9881-250770FA18D2}"/>
                </a:ext>
              </a:extLst>
            </p:cNvPr>
            <p:cNvSpPr/>
            <p:nvPr/>
          </p:nvSpPr>
          <p:spPr>
            <a:xfrm>
              <a:off x="3036417" y="875538"/>
              <a:ext cx="514121" cy="1395873"/>
            </a:xfrm>
            <a:custGeom>
              <a:avLst/>
              <a:gdLst>
                <a:gd name="connsiteX0" fmla="*/ 436855 w 514121"/>
                <a:gd name="connsiteY0" fmla="*/ 237058 h 1395873"/>
                <a:gd name="connsiteX1" fmla="*/ 343357 w 514121"/>
                <a:gd name="connsiteY1" fmla="*/ 337414 h 1395873"/>
                <a:gd name="connsiteX2" fmla="*/ 344043 w 514121"/>
                <a:gd name="connsiteY2" fmla="*/ 500634 h 1395873"/>
                <a:gd name="connsiteX3" fmla="*/ 355702 w 514121"/>
                <a:gd name="connsiteY3" fmla="*/ 690829 h 1395873"/>
                <a:gd name="connsiteX4" fmla="*/ 376733 w 514121"/>
                <a:gd name="connsiteY4" fmla="*/ 971550 h 1395873"/>
                <a:gd name="connsiteX5" fmla="*/ 318668 w 514121"/>
                <a:gd name="connsiteY5" fmla="*/ 1251128 h 1395873"/>
                <a:gd name="connsiteX6" fmla="*/ 211226 w 514121"/>
                <a:gd name="connsiteY6" fmla="*/ 1342111 h 1395873"/>
                <a:gd name="connsiteX7" fmla="*/ 143789 w 514121"/>
                <a:gd name="connsiteY7" fmla="*/ 1353541 h 1395873"/>
                <a:gd name="connsiteX8" fmla="*/ 68580 w 514121"/>
                <a:gd name="connsiteY8" fmla="*/ 1357656 h 1395873"/>
                <a:gd name="connsiteX9" fmla="*/ 0 w 514121"/>
                <a:gd name="connsiteY9" fmla="*/ 1360399 h 1395873"/>
                <a:gd name="connsiteX10" fmla="*/ 0 w 514121"/>
                <a:gd name="connsiteY10" fmla="*/ 1360399 h 1395873"/>
                <a:gd name="connsiteX11" fmla="*/ 7087 w 514121"/>
                <a:gd name="connsiteY11" fmla="*/ 1378687 h 1395873"/>
                <a:gd name="connsiteX12" fmla="*/ 7544 w 514121"/>
                <a:gd name="connsiteY12" fmla="*/ 1379144 h 1395873"/>
                <a:gd name="connsiteX13" fmla="*/ 9144 w 514121"/>
                <a:gd name="connsiteY13" fmla="*/ 1380973 h 1395873"/>
                <a:gd name="connsiteX14" fmla="*/ 9830 w 514121"/>
                <a:gd name="connsiteY14" fmla="*/ 1381659 h 1395873"/>
                <a:gd name="connsiteX15" fmla="*/ 11659 w 514121"/>
                <a:gd name="connsiteY15" fmla="*/ 1383259 h 1395873"/>
                <a:gd name="connsiteX16" fmla="*/ 12344 w 514121"/>
                <a:gd name="connsiteY16" fmla="*/ 1383716 h 1395873"/>
                <a:gd name="connsiteX17" fmla="*/ 18974 w 514121"/>
                <a:gd name="connsiteY17" fmla="*/ 1387831 h 1395873"/>
                <a:gd name="connsiteX18" fmla="*/ 20345 w 514121"/>
                <a:gd name="connsiteY18" fmla="*/ 1388517 h 1395873"/>
                <a:gd name="connsiteX19" fmla="*/ 22174 w 514121"/>
                <a:gd name="connsiteY19" fmla="*/ 1389202 h 1395873"/>
                <a:gd name="connsiteX20" fmla="*/ 24003 w 514121"/>
                <a:gd name="connsiteY20" fmla="*/ 1389888 h 1395873"/>
                <a:gd name="connsiteX21" fmla="*/ 25832 w 514121"/>
                <a:gd name="connsiteY21" fmla="*/ 1390574 h 1395873"/>
                <a:gd name="connsiteX22" fmla="*/ 28118 w 514121"/>
                <a:gd name="connsiteY22" fmla="*/ 1391260 h 1395873"/>
                <a:gd name="connsiteX23" fmla="*/ 29947 w 514121"/>
                <a:gd name="connsiteY23" fmla="*/ 1391717 h 1395873"/>
                <a:gd name="connsiteX24" fmla="*/ 32918 w 514121"/>
                <a:gd name="connsiteY24" fmla="*/ 1392403 h 1395873"/>
                <a:gd name="connsiteX25" fmla="*/ 34519 w 514121"/>
                <a:gd name="connsiteY25" fmla="*/ 1392631 h 1395873"/>
                <a:gd name="connsiteX26" fmla="*/ 39319 w 514121"/>
                <a:gd name="connsiteY26" fmla="*/ 1393317 h 1395873"/>
                <a:gd name="connsiteX27" fmla="*/ 99898 w 514121"/>
                <a:gd name="connsiteY27" fmla="*/ 1395375 h 1395873"/>
                <a:gd name="connsiteX28" fmla="*/ 291236 w 514121"/>
                <a:gd name="connsiteY28" fmla="*/ 1393546 h 1395873"/>
                <a:gd name="connsiteX29" fmla="*/ 421310 w 514121"/>
                <a:gd name="connsiteY29" fmla="*/ 1383716 h 1395873"/>
                <a:gd name="connsiteX30" fmla="*/ 451256 w 514121"/>
                <a:gd name="connsiteY30" fmla="*/ 1377544 h 1395873"/>
                <a:gd name="connsiteX31" fmla="*/ 472973 w 514121"/>
                <a:gd name="connsiteY31" fmla="*/ 1346683 h 1395873"/>
                <a:gd name="connsiteX32" fmla="*/ 467716 w 514121"/>
                <a:gd name="connsiteY32" fmla="*/ 1285875 h 1395873"/>
                <a:gd name="connsiteX33" fmla="*/ 442341 w 514121"/>
                <a:gd name="connsiteY33" fmla="*/ 1042873 h 1395873"/>
                <a:gd name="connsiteX34" fmla="*/ 417652 w 514121"/>
                <a:gd name="connsiteY34" fmla="*/ 771754 h 1395873"/>
                <a:gd name="connsiteX35" fmla="*/ 382219 w 514121"/>
                <a:gd name="connsiteY35" fmla="*/ 485089 h 1395873"/>
                <a:gd name="connsiteX36" fmla="*/ 365074 w 514121"/>
                <a:gd name="connsiteY36" fmla="*/ 327812 h 1395873"/>
                <a:gd name="connsiteX37" fmla="*/ 514121 w 514121"/>
                <a:gd name="connsiteY37" fmla="*/ 284150 h 1395873"/>
                <a:gd name="connsiteX38" fmla="*/ 500634 w 514121"/>
                <a:gd name="connsiteY38" fmla="*/ 258318 h 1395873"/>
                <a:gd name="connsiteX39" fmla="*/ 444856 w 514121"/>
                <a:gd name="connsiteY39" fmla="*/ 155677 h 1395873"/>
                <a:gd name="connsiteX40" fmla="*/ 433883 w 514121"/>
                <a:gd name="connsiteY40" fmla="*/ 135331 h 1395873"/>
                <a:gd name="connsiteX41" fmla="*/ 427711 w 514121"/>
                <a:gd name="connsiteY41" fmla="*/ 124130 h 1395873"/>
                <a:gd name="connsiteX42" fmla="*/ 422910 w 514121"/>
                <a:gd name="connsiteY42" fmla="*/ 115214 h 1395873"/>
                <a:gd name="connsiteX43" fmla="*/ 414452 w 514121"/>
                <a:gd name="connsiteY43" fmla="*/ 100355 h 1395873"/>
                <a:gd name="connsiteX44" fmla="*/ 411709 w 514121"/>
                <a:gd name="connsiteY44" fmla="*/ 95555 h 1395873"/>
                <a:gd name="connsiteX45" fmla="*/ 401879 w 514121"/>
                <a:gd name="connsiteY45" fmla="*/ 78638 h 1395873"/>
                <a:gd name="connsiteX46" fmla="*/ 400279 w 514121"/>
                <a:gd name="connsiteY46" fmla="*/ 76124 h 1395873"/>
                <a:gd name="connsiteX47" fmla="*/ 389534 w 514121"/>
                <a:gd name="connsiteY47" fmla="*/ 58064 h 1395873"/>
                <a:gd name="connsiteX48" fmla="*/ 388849 w 514121"/>
                <a:gd name="connsiteY48" fmla="*/ 56921 h 1395873"/>
                <a:gd name="connsiteX49" fmla="*/ 377419 w 514121"/>
                <a:gd name="connsiteY49" fmla="*/ 38176 h 1395873"/>
                <a:gd name="connsiteX50" fmla="*/ 377190 w 514121"/>
                <a:gd name="connsiteY50" fmla="*/ 37948 h 1395873"/>
                <a:gd name="connsiteX51" fmla="*/ 352730 w 514121"/>
                <a:gd name="connsiteY51" fmla="*/ 0 h 1395873"/>
                <a:gd name="connsiteX52" fmla="*/ 352730 w 514121"/>
                <a:gd name="connsiteY52" fmla="*/ 0 h 1395873"/>
                <a:gd name="connsiteX53" fmla="*/ 436855 w 514121"/>
                <a:gd name="connsiteY53" fmla="*/ 237058 h 13958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514121" h="1395873">
                  <a:moveTo>
                    <a:pt x="436855" y="237058"/>
                  </a:moveTo>
                  <a:cubicBezTo>
                    <a:pt x="431597" y="276606"/>
                    <a:pt x="350672" y="298094"/>
                    <a:pt x="343357" y="337414"/>
                  </a:cubicBezTo>
                  <a:cubicBezTo>
                    <a:pt x="337871" y="391592"/>
                    <a:pt x="341757" y="446456"/>
                    <a:pt x="344043" y="500634"/>
                  </a:cubicBezTo>
                  <a:cubicBezTo>
                    <a:pt x="346786" y="563956"/>
                    <a:pt x="350444" y="627507"/>
                    <a:pt x="355702" y="690829"/>
                  </a:cubicBezTo>
                  <a:cubicBezTo>
                    <a:pt x="363474" y="784327"/>
                    <a:pt x="375818" y="877595"/>
                    <a:pt x="376733" y="971550"/>
                  </a:cubicBezTo>
                  <a:cubicBezTo>
                    <a:pt x="377647" y="1067562"/>
                    <a:pt x="367132" y="1166317"/>
                    <a:pt x="318668" y="1251128"/>
                  </a:cubicBezTo>
                  <a:cubicBezTo>
                    <a:pt x="293980" y="1294562"/>
                    <a:pt x="258547" y="1325880"/>
                    <a:pt x="211226" y="1342111"/>
                  </a:cubicBezTo>
                  <a:cubicBezTo>
                    <a:pt x="189738" y="1349655"/>
                    <a:pt x="165964" y="1351712"/>
                    <a:pt x="143789" y="1353541"/>
                  </a:cubicBezTo>
                  <a:cubicBezTo>
                    <a:pt x="118872" y="1355598"/>
                    <a:pt x="93726" y="1356513"/>
                    <a:pt x="68580" y="1357656"/>
                  </a:cubicBezTo>
                  <a:cubicBezTo>
                    <a:pt x="45720" y="1358799"/>
                    <a:pt x="22860" y="1359484"/>
                    <a:pt x="0" y="1360399"/>
                  </a:cubicBezTo>
                  <a:lnTo>
                    <a:pt x="0" y="1360399"/>
                  </a:lnTo>
                  <a:cubicBezTo>
                    <a:pt x="1143" y="1367943"/>
                    <a:pt x="3429" y="1373886"/>
                    <a:pt x="7087" y="1378687"/>
                  </a:cubicBezTo>
                  <a:cubicBezTo>
                    <a:pt x="7315" y="1378915"/>
                    <a:pt x="7315" y="1378915"/>
                    <a:pt x="7544" y="1379144"/>
                  </a:cubicBezTo>
                  <a:cubicBezTo>
                    <a:pt x="8001" y="1379830"/>
                    <a:pt x="8687" y="1380516"/>
                    <a:pt x="9144" y="1380973"/>
                  </a:cubicBezTo>
                  <a:cubicBezTo>
                    <a:pt x="9373" y="1381201"/>
                    <a:pt x="9601" y="1381430"/>
                    <a:pt x="9830" y="1381659"/>
                  </a:cubicBezTo>
                  <a:cubicBezTo>
                    <a:pt x="10516" y="1382116"/>
                    <a:pt x="10973" y="1382802"/>
                    <a:pt x="11659" y="1383259"/>
                  </a:cubicBezTo>
                  <a:cubicBezTo>
                    <a:pt x="11887" y="1383487"/>
                    <a:pt x="12116" y="1383716"/>
                    <a:pt x="12344" y="1383716"/>
                  </a:cubicBezTo>
                  <a:cubicBezTo>
                    <a:pt x="14402" y="1385316"/>
                    <a:pt x="16459" y="1386688"/>
                    <a:pt x="18974" y="1387831"/>
                  </a:cubicBezTo>
                  <a:cubicBezTo>
                    <a:pt x="19431" y="1388059"/>
                    <a:pt x="19888" y="1388288"/>
                    <a:pt x="20345" y="1388517"/>
                  </a:cubicBezTo>
                  <a:cubicBezTo>
                    <a:pt x="21031" y="1388745"/>
                    <a:pt x="21488" y="1388974"/>
                    <a:pt x="22174" y="1389202"/>
                  </a:cubicBezTo>
                  <a:cubicBezTo>
                    <a:pt x="22860" y="1389431"/>
                    <a:pt x="23546" y="1389660"/>
                    <a:pt x="24003" y="1389888"/>
                  </a:cubicBezTo>
                  <a:cubicBezTo>
                    <a:pt x="24689" y="1390117"/>
                    <a:pt x="25146" y="1390345"/>
                    <a:pt x="25832" y="1390574"/>
                  </a:cubicBezTo>
                  <a:cubicBezTo>
                    <a:pt x="26518" y="1390803"/>
                    <a:pt x="27432" y="1391031"/>
                    <a:pt x="28118" y="1391260"/>
                  </a:cubicBezTo>
                  <a:cubicBezTo>
                    <a:pt x="28804" y="1391488"/>
                    <a:pt x="29261" y="1391488"/>
                    <a:pt x="29947" y="1391717"/>
                  </a:cubicBezTo>
                  <a:cubicBezTo>
                    <a:pt x="30861" y="1391946"/>
                    <a:pt x="31775" y="1392174"/>
                    <a:pt x="32918" y="1392403"/>
                  </a:cubicBezTo>
                  <a:cubicBezTo>
                    <a:pt x="33376" y="1392403"/>
                    <a:pt x="34061" y="1392631"/>
                    <a:pt x="34519" y="1392631"/>
                  </a:cubicBezTo>
                  <a:cubicBezTo>
                    <a:pt x="36119" y="1392860"/>
                    <a:pt x="37719" y="1393089"/>
                    <a:pt x="39319" y="1393317"/>
                  </a:cubicBezTo>
                  <a:cubicBezTo>
                    <a:pt x="59436" y="1396060"/>
                    <a:pt x="79553" y="1395603"/>
                    <a:pt x="99898" y="1395375"/>
                  </a:cubicBezTo>
                  <a:cubicBezTo>
                    <a:pt x="163678" y="1394689"/>
                    <a:pt x="227228" y="1397889"/>
                    <a:pt x="291236" y="1393546"/>
                  </a:cubicBezTo>
                  <a:cubicBezTo>
                    <a:pt x="334670" y="1390574"/>
                    <a:pt x="378104" y="1387831"/>
                    <a:pt x="421310" y="1383716"/>
                  </a:cubicBezTo>
                  <a:cubicBezTo>
                    <a:pt x="431368" y="1382802"/>
                    <a:pt x="441427" y="1380516"/>
                    <a:pt x="451256" y="1377544"/>
                  </a:cubicBezTo>
                  <a:cubicBezTo>
                    <a:pt x="467944" y="1372286"/>
                    <a:pt x="473888" y="1363828"/>
                    <a:pt x="472973" y="1346683"/>
                  </a:cubicBezTo>
                  <a:cubicBezTo>
                    <a:pt x="471830" y="1326337"/>
                    <a:pt x="469773" y="1305992"/>
                    <a:pt x="467716" y="1285875"/>
                  </a:cubicBezTo>
                  <a:cubicBezTo>
                    <a:pt x="459257" y="1204951"/>
                    <a:pt x="450113" y="1124026"/>
                    <a:pt x="442341" y="1042873"/>
                  </a:cubicBezTo>
                  <a:cubicBezTo>
                    <a:pt x="433654" y="952576"/>
                    <a:pt x="428168" y="861822"/>
                    <a:pt x="417652" y="771754"/>
                  </a:cubicBezTo>
                  <a:cubicBezTo>
                    <a:pt x="406451" y="676199"/>
                    <a:pt x="392735" y="580873"/>
                    <a:pt x="382219" y="485089"/>
                  </a:cubicBezTo>
                  <a:cubicBezTo>
                    <a:pt x="376504" y="432740"/>
                    <a:pt x="367817" y="380848"/>
                    <a:pt x="365074" y="327812"/>
                  </a:cubicBezTo>
                  <a:cubicBezTo>
                    <a:pt x="363017" y="289408"/>
                    <a:pt x="460172" y="300152"/>
                    <a:pt x="514121" y="284150"/>
                  </a:cubicBezTo>
                  <a:cubicBezTo>
                    <a:pt x="507492" y="269062"/>
                    <a:pt x="504520" y="265405"/>
                    <a:pt x="500634" y="258318"/>
                  </a:cubicBezTo>
                  <a:cubicBezTo>
                    <a:pt x="482346" y="224028"/>
                    <a:pt x="463144" y="190195"/>
                    <a:pt x="444856" y="155677"/>
                  </a:cubicBezTo>
                  <a:cubicBezTo>
                    <a:pt x="441198" y="148819"/>
                    <a:pt x="437540" y="141961"/>
                    <a:pt x="433883" y="135331"/>
                  </a:cubicBezTo>
                  <a:cubicBezTo>
                    <a:pt x="431825" y="131674"/>
                    <a:pt x="429768" y="127787"/>
                    <a:pt x="427711" y="124130"/>
                  </a:cubicBezTo>
                  <a:cubicBezTo>
                    <a:pt x="426110" y="121158"/>
                    <a:pt x="424510" y="118186"/>
                    <a:pt x="422910" y="115214"/>
                  </a:cubicBezTo>
                  <a:cubicBezTo>
                    <a:pt x="420167" y="110185"/>
                    <a:pt x="417424" y="105385"/>
                    <a:pt x="414452" y="100355"/>
                  </a:cubicBezTo>
                  <a:cubicBezTo>
                    <a:pt x="413537" y="98755"/>
                    <a:pt x="412623" y="97155"/>
                    <a:pt x="411709" y="95555"/>
                  </a:cubicBezTo>
                  <a:cubicBezTo>
                    <a:pt x="408508" y="89840"/>
                    <a:pt x="405308" y="84353"/>
                    <a:pt x="401879" y="78638"/>
                  </a:cubicBezTo>
                  <a:cubicBezTo>
                    <a:pt x="401422" y="77724"/>
                    <a:pt x="400964" y="77038"/>
                    <a:pt x="400279" y="76124"/>
                  </a:cubicBezTo>
                  <a:cubicBezTo>
                    <a:pt x="396621" y="70180"/>
                    <a:pt x="393192" y="64008"/>
                    <a:pt x="389534" y="58064"/>
                  </a:cubicBezTo>
                  <a:cubicBezTo>
                    <a:pt x="389306" y="57607"/>
                    <a:pt x="389077" y="57379"/>
                    <a:pt x="388849" y="56921"/>
                  </a:cubicBezTo>
                  <a:cubicBezTo>
                    <a:pt x="384962" y="50749"/>
                    <a:pt x="381305" y="44348"/>
                    <a:pt x="377419" y="38176"/>
                  </a:cubicBezTo>
                  <a:cubicBezTo>
                    <a:pt x="377419" y="38176"/>
                    <a:pt x="377190" y="37948"/>
                    <a:pt x="377190" y="37948"/>
                  </a:cubicBezTo>
                  <a:cubicBezTo>
                    <a:pt x="369189" y="25146"/>
                    <a:pt x="361188" y="12573"/>
                    <a:pt x="352730" y="0"/>
                  </a:cubicBezTo>
                  <a:cubicBezTo>
                    <a:pt x="352730" y="0"/>
                    <a:pt x="352730" y="0"/>
                    <a:pt x="352730" y="0"/>
                  </a:cubicBezTo>
                  <a:cubicBezTo>
                    <a:pt x="361417" y="38862"/>
                    <a:pt x="441427" y="202082"/>
                    <a:pt x="436855" y="237058"/>
                  </a:cubicBezTo>
                  <a:close/>
                </a:path>
              </a:pathLst>
            </a:custGeom>
            <a:solidFill>
              <a:srgbClr val="FFFFFF"/>
            </a:solidFill>
            <a:ln w="2286" cap="flat">
              <a:noFill/>
              <a:prstDash val="solid"/>
              <a:miter/>
            </a:ln>
          </p:spPr>
          <p:txBody>
            <a:bodyPr rtlCol="0" anchor="ctr"/>
            <a:lstStyle/>
            <a:p>
              <a:endParaRPr lang="en-US"/>
            </a:p>
          </p:txBody>
        </p:sp>
        <p:sp>
          <p:nvSpPr>
            <p:cNvPr id="118" name="Freeform 60">
              <a:extLst>
                <a:ext uri="{FF2B5EF4-FFF2-40B4-BE49-F238E27FC236}">
                  <a16:creationId xmlns:a16="http://schemas.microsoft.com/office/drawing/2014/main" id="{31AA90FD-4BBC-23E9-0887-237C507DD3C5}"/>
                </a:ext>
              </a:extLst>
            </p:cNvPr>
            <p:cNvSpPr/>
            <p:nvPr/>
          </p:nvSpPr>
          <p:spPr>
            <a:xfrm>
              <a:off x="3465499" y="845362"/>
              <a:ext cx="165298" cy="310169"/>
            </a:xfrm>
            <a:custGeom>
              <a:avLst/>
              <a:gdLst>
                <a:gd name="connsiteX0" fmla="*/ 41377 w 165298"/>
                <a:gd name="connsiteY0" fmla="*/ 194767 h 310169"/>
                <a:gd name="connsiteX1" fmla="*/ 41377 w 165298"/>
                <a:gd name="connsiteY1" fmla="*/ 194767 h 310169"/>
                <a:gd name="connsiteX2" fmla="*/ 48463 w 165298"/>
                <a:gd name="connsiteY2" fmla="*/ 207797 h 310169"/>
                <a:gd name="connsiteX3" fmla="*/ 49606 w 165298"/>
                <a:gd name="connsiteY3" fmla="*/ 209626 h 310169"/>
                <a:gd name="connsiteX4" fmla="*/ 57379 w 165298"/>
                <a:gd name="connsiteY4" fmla="*/ 223571 h 310169"/>
                <a:gd name="connsiteX5" fmla="*/ 97384 w 165298"/>
                <a:gd name="connsiteY5" fmla="*/ 296494 h 310169"/>
                <a:gd name="connsiteX6" fmla="*/ 121844 w 165298"/>
                <a:gd name="connsiteY6" fmla="*/ 308839 h 310169"/>
                <a:gd name="connsiteX7" fmla="*/ 165278 w 165298"/>
                <a:gd name="connsiteY7" fmla="*/ 260604 h 310169"/>
                <a:gd name="connsiteX8" fmla="*/ 142189 w 165298"/>
                <a:gd name="connsiteY8" fmla="*/ 219913 h 310169"/>
                <a:gd name="connsiteX9" fmla="*/ 140589 w 165298"/>
                <a:gd name="connsiteY9" fmla="*/ 217399 h 310169"/>
                <a:gd name="connsiteX10" fmla="*/ 140132 w 165298"/>
                <a:gd name="connsiteY10" fmla="*/ 216484 h 310169"/>
                <a:gd name="connsiteX11" fmla="*/ 138989 w 165298"/>
                <a:gd name="connsiteY11" fmla="*/ 214427 h 310169"/>
                <a:gd name="connsiteX12" fmla="*/ 138303 w 165298"/>
                <a:gd name="connsiteY12" fmla="*/ 213284 h 310169"/>
                <a:gd name="connsiteX13" fmla="*/ 136931 w 165298"/>
                <a:gd name="connsiteY13" fmla="*/ 211226 h 310169"/>
                <a:gd name="connsiteX14" fmla="*/ 136017 w 165298"/>
                <a:gd name="connsiteY14" fmla="*/ 209855 h 310169"/>
                <a:gd name="connsiteX15" fmla="*/ 134645 w 165298"/>
                <a:gd name="connsiteY15" fmla="*/ 207569 h 310169"/>
                <a:gd name="connsiteX16" fmla="*/ 133731 w 165298"/>
                <a:gd name="connsiteY16" fmla="*/ 205969 h 310169"/>
                <a:gd name="connsiteX17" fmla="*/ 131902 w 165298"/>
                <a:gd name="connsiteY17" fmla="*/ 202997 h 310169"/>
                <a:gd name="connsiteX18" fmla="*/ 131216 w 165298"/>
                <a:gd name="connsiteY18" fmla="*/ 201854 h 310169"/>
                <a:gd name="connsiteX19" fmla="*/ 128473 w 165298"/>
                <a:gd name="connsiteY19" fmla="*/ 197510 h 310169"/>
                <a:gd name="connsiteX20" fmla="*/ 127787 w 165298"/>
                <a:gd name="connsiteY20" fmla="*/ 196367 h 310169"/>
                <a:gd name="connsiteX21" fmla="*/ 125501 w 165298"/>
                <a:gd name="connsiteY21" fmla="*/ 192710 h 310169"/>
                <a:gd name="connsiteX22" fmla="*/ 124358 w 165298"/>
                <a:gd name="connsiteY22" fmla="*/ 191110 h 310169"/>
                <a:gd name="connsiteX23" fmla="*/ 122301 w 165298"/>
                <a:gd name="connsiteY23" fmla="*/ 187909 h 310169"/>
                <a:gd name="connsiteX24" fmla="*/ 120929 w 165298"/>
                <a:gd name="connsiteY24" fmla="*/ 185623 h 310169"/>
                <a:gd name="connsiteX25" fmla="*/ 118872 w 165298"/>
                <a:gd name="connsiteY25" fmla="*/ 182423 h 310169"/>
                <a:gd name="connsiteX26" fmla="*/ 117500 w 165298"/>
                <a:gd name="connsiteY26" fmla="*/ 180365 h 310169"/>
                <a:gd name="connsiteX27" fmla="*/ 114986 w 165298"/>
                <a:gd name="connsiteY27" fmla="*/ 176251 h 310169"/>
                <a:gd name="connsiteX28" fmla="*/ 113843 w 165298"/>
                <a:gd name="connsiteY28" fmla="*/ 174650 h 310169"/>
                <a:gd name="connsiteX29" fmla="*/ 106070 w 165298"/>
                <a:gd name="connsiteY29" fmla="*/ 162535 h 310169"/>
                <a:gd name="connsiteX30" fmla="*/ 104699 w 165298"/>
                <a:gd name="connsiteY30" fmla="*/ 160477 h 310169"/>
                <a:gd name="connsiteX31" fmla="*/ 101727 w 165298"/>
                <a:gd name="connsiteY31" fmla="*/ 155905 h 310169"/>
                <a:gd name="connsiteX32" fmla="*/ 100355 w 165298"/>
                <a:gd name="connsiteY32" fmla="*/ 153848 h 310169"/>
                <a:gd name="connsiteX33" fmla="*/ 97384 w 165298"/>
                <a:gd name="connsiteY33" fmla="*/ 149276 h 310169"/>
                <a:gd name="connsiteX34" fmla="*/ 95783 w 165298"/>
                <a:gd name="connsiteY34" fmla="*/ 146761 h 310169"/>
                <a:gd name="connsiteX35" fmla="*/ 93040 w 165298"/>
                <a:gd name="connsiteY35" fmla="*/ 142418 h 310169"/>
                <a:gd name="connsiteX36" fmla="*/ 91440 w 165298"/>
                <a:gd name="connsiteY36" fmla="*/ 139903 h 310169"/>
                <a:gd name="connsiteX37" fmla="*/ 87097 w 165298"/>
                <a:gd name="connsiteY37" fmla="*/ 133274 h 310169"/>
                <a:gd name="connsiteX38" fmla="*/ 86868 w 165298"/>
                <a:gd name="connsiteY38" fmla="*/ 133045 h 310169"/>
                <a:gd name="connsiteX39" fmla="*/ 81839 w 165298"/>
                <a:gd name="connsiteY39" fmla="*/ 125273 h 310169"/>
                <a:gd name="connsiteX40" fmla="*/ 81610 w 165298"/>
                <a:gd name="connsiteY40" fmla="*/ 125044 h 310169"/>
                <a:gd name="connsiteX41" fmla="*/ 77267 w 165298"/>
                <a:gd name="connsiteY41" fmla="*/ 118186 h 310169"/>
                <a:gd name="connsiteX42" fmla="*/ 75667 w 165298"/>
                <a:gd name="connsiteY42" fmla="*/ 115672 h 310169"/>
                <a:gd name="connsiteX43" fmla="*/ 72238 w 165298"/>
                <a:gd name="connsiteY43" fmla="*/ 110642 h 310169"/>
                <a:gd name="connsiteX44" fmla="*/ 70637 w 165298"/>
                <a:gd name="connsiteY44" fmla="*/ 108128 h 310169"/>
                <a:gd name="connsiteX45" fmla="*/ 66980 w 165298"/>
                <a:gd name="connsiteY45" fmla="*/ 102641 h 310169"/>
                <a:gd name="connsiteX46" fmla="*/ 65608 w 165298"/>
                <a:gd name="connsiteY46" fmla="*/ 100355 h 310169"/>
                <a:gd name="connsiteX47" fmla="*/ 62408 w 165298"/>
                <a:gd name="connsiteY47" fmla="*/ 95326 h 310169"/>
                <a:gd name="connsiteX48" fmla="*/ 60350 w 165298"/>
                <a:gd name="connsiteY48" fmla="*/ 92354 h 310169"/>
                <a:gd name="connsiteX49" fmla="*/ 50063 w 165298"/>
                <a:gd name="connsiteY49" fmla="*/ 76581 h 310169"/>
                <a:gd name="connsiteX50" fmla="*/ 49149 w 165298"/>
                <a:gd name="connsiteY50" fmla="*/ 75209 h 310169"/>
                <a:gd name="connsiteX51" fmla="*/ 44577 w 165298"/>
                <a:gd name="connsiteY51" fmla="*/ 68351 h 310169"/>
                <a:gd name="connsiteX52" fmla="*/ 43663 w 165298"/>
                <a:gd name="connsiteY52" fmla="*/ 66980 h 310169"/>
                <a:gd name="connsiteX53" fmla="*/ 39091 w 165298"/>
                <a:gd name="connsiteY53" fmla="*/ 59893 h 310169"/>
                <a:gd name="connsiteX54" fmla="*/ 38176 w 165298"/>
                <a:gd name="connsiteY54" fmla="*/ 58522 h 310169"/>
                <a:gd name="connsiteX55" fmla="*/ 33376 w 165298"/>
                <a:gd name="connsiteY55" fmla="*/ 51206 h 310169"/>
                <a:gd name="connsiteX56" fmla="*/ 32690 w 165298"/>
                <a:gd name="connsiteY56" fmla="*/ 50292 h 310169"/>
                <a:gd name="connsiteX57" fmla="*/ 10973 w 165298"/>
                <a:gd name="connsiteY57" fmla="*/ 16916 h 310169"/>
                <a:gd name="connsiteX58" fmla="*/ 10516 w 165298"/>
                <a:gd name="connsiteY58" fmla="*/ 16002 h 310169"/>
                <a:gd name="connsiteX59" fmla="*/ 5486 w 165298"/>
                <a:gd name="connsiteY59" fmla="*/ 8458 h 310169"/>
                <a:gd name="connsiteX60" fmla="*/ 5258 w 165298"/>
                <a:gd name="connsiteY60" fmla="*/ 8001 h 310169"/>
                <a:gd name="connsiteX61" fmla="*/ 0 w 165298"/>
                <a:gd name="connsiteY61" fmla="*/ 0 h 310169"/>
                <a:gd name="connsiteX62" fmla="*/ 41377 w 165298"/>
                <a:gd name="connsiteY62" fmla="*/ 194767 h 310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65298" h="310169">
                  <a:moveTo>
                    <a:pt x="41377" y="194767"/>
                  </a:moveTo>
                  <a:cubicBezTo>
                    <a:pt x="41377" y="194767"/>
                    <a:pt x="41377" y="194767"/>
                    <a:pt x="41377" y="194767"/>
                  </a:cubicBezTo>
                  <a:cubicBezTo>
                    <a:pt x="43663" y="199111"/>
                    <a:pt x="46177" y="203454"/>
                    <a:pt x="48463" y="207797"/>
                  </a:cubicBezTo>
                  <a:cubicBezTo>
                    <a:pt x="48920" y="208483"/>
                    <a:pt x="49149" y="209169"/>
                    <a:pt x="49606" y="209626"/>
                  </a:cubicBezTo>
                  <a:cubicBezTo>
                    <a:pt x="52121" y="214198"/>
                    <a:pt x="54864" y="218999"/>
                    <a:pt x="57379" y="223571"/>
                  </a:cubicBezTo>
                  <a:cubicBezTo>
                    <a:pt x="71095" y="247802"/>
                    <a:pt x="84125" y="272263"/>
                    <a:pt x="97384" y="296494"/>
                  </a:cubicBezTo>
                  <a:cubicBezTo>
                    <a:pt x="102641" y="306324"/>
                    <a:pt x="109499" y="313182"/>
                    <a:pt x="121844" y="308839"/>
                  </a:cubicBezTo>
                  <a:cubicBezTo>
                    <a:pt x="136703" y="303352"/>
                    <a:pt x="164821" y="277063"/>
                    <a:pt x="165278" y="260604"/>
                  </a:cubicBezTo>
                  <a:cubicBezTo>
                    <a:pt x="165964" y="245745"/>
                    <a:pt x="149504" y="231800"/>
                    <a:pt x="142189" y="219913"/>
                  </a:cubicBezTo>
                  <a:cubicBezTo>
                    <a:pt x="141732" y="219227"/>
                    <a:pt x="141275" y="218313"/>
                    <a:pt x="140589" y="217399"/>
                  </a:cubicBezTo>
                  <a:cubicBezTo>
                    <a:pt x="140360" y="217170"/>
                    <a:pt x="140132" y="216713"/>
                    <a:pt x="140132" y="216484"/>
                  </a:cubicBezTo>
                  <a:cubicBezTo>
                    <a:pt x="139675" y="215798"/>
                    <a:pt x="139446" y="215113"/>
                    <a:pt x="138989" y="214427"/>
                  </a:cubicBezTo>
                  <a:cubicBezTo>
                    <a:pt x="138760" y="213970"/>
                    <a:pt x="138532" y="213741"/>
                    <a:pt x="138303" y="213284"/>
                  </a:cubicBezTo>
                  <a:cubicBezTo>
                    <a:pt x="137846" y="212598"/>
                    <a:pt x="137389" y="211912"/>
                    <a:pt x="136931" y="211226"/>
                  </a:cubicBezTo>
                  <a:cubicBezTo>
                    <a:pt x="136703" y="210769"/>
                    <a:pt x="136246" y="210312"/>
                    <a:pt x="136017" y="209855"/>
                  </a:cubicBezTo>
                  <a:cubicBezTo>
                    <a:pt x="135560" y="209169"/>
                    <a:pt x="135103" y="208483"/>
                    <a:pt x="134645" y="207569"/>
                  </a:cubicBezTo>
                  <a:cubicBezTo>
                    <a:pt x="134417" y="207112"/>
                    <a:pt x="133960" y="206654"/>
                    <a:pt x="133731" y="205969"/>
                  </a:cubicBezTo>
                  <a:cubicBezTo>
                    <a:pt x="133045" y="205054"/>
                    <a:pt x="132588" y="203911"/>
                    <a:pt x="131902" y="202997"/>
                  </a:cubicBezTo>
                  <a:cubicBezTo>
                    <a:pt x="131674" y="202540"/>
                    <a:pt x="131445" y="202311"/>
                    <a:pt x="131216" y="201854"/>
                  </a:cubicBezTo>
                  <a:cubicBezTo>
                    <a:pt x="130302" y="200482"/>
                    <a:pt x="129388" y="198882"/>
                    <a:pt x="128473" y="197510"/>
                  </a:cubicBezTo>
                  <a:cubicBezTo>
                    <a:pt x="128245" y="197053"/>
                    <a:pt x="128016" y="196825"/>
                    <a:pt x="127787" y="196367"/>
                  </a:cubicBezTo>
                  <a:cubicBezTo>
                    <a:pt x="127102" y="195224"/>
                    <a:pt x="126187" y="193853"/>
                    <a:pt x="125501" y="192710"/>
                  </a:cubicBezTo>
                  <a:cubicBezTo>
                    <a:pt x="125044" y="192253"/>
                    <a:pt x="124816" y="191567"/>
                    <a:pt x="124358" y="191110"/>
                  </a:cubicBezTo>
                  <a:cubicBezTo>
                    <a:pt x="123673" y="189967"/>
                    <a:pt x="122987" y="189052"/>
                    <a:pt x="122301" y="187909"/>
                  </a:cubicBezTo>
                  <a:cubicBezTo>
                    <a:pt x="121844" y="187223"/>
                    <a:pt x="121387" y="186538"/>
                    <a:pt x="120929" y="185623"/>
                  </a:cubicBezTo>
                  <a:cubicBezTo>
                    <a:pt x="120244" y="184480"/>
                    <a:pt x="119558" y="183566"/>
                    <a:pt x="118872" y="182423"/>
                  </a:cubicBezTo>
                  <a:cubicBezTo>
                    <a:pt x="118415" y="181737"/>
                    <a:pt x="117958" y="181051"/>
                    <a:pt x="117500" y="180365"/>
                  </a:cubicBezTo>
                  <a:cubicBezTo>
                    <a:pt x="116586" y="178994"/>
                    <a:pt x="115672" y="177622"/>
                    <a:pt x="114986" y="176251"/>
                  </a:cubicBezTo>
                  <a:cubicBezTo>
                    <a:pt x="114529" y="175793"/>
                    <a:pt x="114300" y="175108"/>
                    <a:pt x="113843" y="174650"/>
                  </a:cubicBezTo>
                  <a:cubicBezTo>
                    <a:pt x="111328" y="170764"/>
                    <a:pt x="108814" y="166649"/>
                    <a:pt x="106070" y="162535"/>
                  </a:cubicBezTo>
                  <a:cubicBezTo>
                    <a:pt x="105613" y="161849"/>
                    <a:pt x="105156" y="161163"/>
                    <a:pt x="104699" y="160477"/>
                  </a:cubicBezTo>
                  <a:cubicBezTo>
                    <a:pt x="103784" y="158877"/>
                    <a:pt x="102641" y="157505"/>
                    <a:pt x="101727" y="155905"/>
                  </a:cubicBezTo>
                  <a:cubicBezTo>
                    <a:pt x="101270" y="155219"/>
                    <a:pt x="100813" y="154534"/>
                    <a:pt x="100355" y="153848"/>
                  </a:cubicBezTo>
                  <a:cubicBezTo>
                    <a:pt x="99441" y="152248"/>
                    <a:pt x="98298" y="150876"/>
                    <a:pt x="97384" y="149276"/>
                  </a:cubicBezTo>
                  <a:cubicBezTo>
                    <a:pt x="96926" y="148361"/>
                    <a:pt x="96241" y="147676"/>
                    <a:pt x="95783" y="146761"/>
                  </a:cubicBezTo>
                  <a:cubicBezTo>
                    <a:pt x="94869" y="145390"/>
                    <a:pt x="93955" y="143789"/>
                    <a:pt x="93040" y="142418"/>
                  </a:cubicBezTo>
                  <a:cubicBezTo>
                    <a:pt x="92583" y="141503"/>
                    <a:pt x="91897" y="140818"/>
                    <a:pt x="91440" y="139903"/>
                  </a:cubicBezTo>
                  <a:cubicBezTo>
                    <a:pt x="90068" y="137617"/>
                    <a:pt x="88697" y="135560"/>
                    <a:pt x="87097" y="133274"/>
                  </a:cubicBezTo>
                  <a:cubicBezTo>
                    <a:pt x="87097" y="133274"/>
                    <a:pt x="87097" y="133045"/>
                    <a:pt x="86868" y="133045"/>
                  </a:cubicBezTo>
                  <a:cubicBezTo>
                    <a:pt x="85268" y="130531"/>
                    <a:pt x="83668" y="128016"/>
                    <a:pt x="81839" y="125273"/>
                  </a:cubicBezTo>
                  <a:cubicBezTo>
                    <a:pt x="81839" y="125273"/>
                    <a:pt x="81610" y="125044"/>
                    <a:pt x="81610" y="125044"/>
                  </a:cubicBezTo>
                  <a:cubicBezTo>
                    <a:pt x="80239" y="122758"/>
                    <a:pt x="78638" y="120472"/>
                    <a:pt x="77267" y="118186"/>
                  </a:cubicBezTo>
                  <a:cubicBezTo>
                    <a:pt x="76810" y="117272"/>
                    <a:pt x="76124" y="116586"/>
                    <a:pt x="75667" y="115672"/>
                  </a:cubicBezTo>
                  <a:cubicBezTo>
                    <a:pt x="74524" y="114071"/>
                    <a:pt x="73381" y="112243"/>
                    <a:pt x="72238" y="110642"/>
                  </a:cubicBezTo>
                  <a:cubicBezTo>
                    <a:pt x="71780" y="109728"/>
                    <a:pt x="71095" y="109042"/>
                    <a:pt x="70637" y="108128"/>
                  </a:cubicBezTo>
                  <a:cubicBezTo>
                    <a:pt x="69494" y="106299"/>
                    <a:pt x="68123" y="104470"/>
                    <a:pt x="66980" y="102641"/>
                  </a:cubicBezTo>
                  <a:cubicBezTo>
                    <a:pt x="66523" y="101956"/>
                    <a:pt x="66065" y="101270"/>
                    <a:pt x="65608" y="100355"/>
                  </a:cubicBezTo>
                  <a:cubicBezTo>
                    <a:pt x="64465" y="98755"/>
                    <a:pt x="63322" y="96926"/>
                    <a:pt x="62408" y="95326"/>
                  </a:cubicBezTo>
                  <a:cubicBezTo>
                    <a:pt x="61722" y="94412"/>
                    <a:pt x="61036" y="93269"/>
                    <a:pt x="60350" y="92354"/>
                  </a:cubicBezTo>
                  <a:cubicBezTo>
                    <a:pt x="56921" y="87097"/>
                    <a:pt x="53492" y="81839"/>
                    <a:pt x="50063" y="76581"/>
                  </a:cubicBezTo>
                  <a:cubicBezTo>
                    <a:pt x="49835" y="76124"/>
                    <a:pt x="49378" y="75667"/>
                    <a:pt x="49149" y="75209"/>
                  </a:cubicBezTo>
                  <a:cubicBezTo>
                    <a:pt x="47549" y="72923"/>
                    <a:pt x="46177" y="70637"/>
                    <a:pt x="44577" y="68351"/>
                  </a:cubicBezTo>
                  <a:cubicBezTo>
                    <a:pt x="44348" y="67894"/>
                    <a:pt x="44120" y="67437"/>
                    <a:pt x="43663" y="66980"/>
                  </a:cubicBezTo>
                  <a:cubicBezTo>
                    <a:pt x="42062" y="64694"/>
                    <a:pt x="40691" y="62408"/>
                    <a:pt x="39091" y="59893"/>
                  </a:cubicBezTo>
                  <a:cubicBezTo>
                    <a:pt x="38862" y="59436"/>
                    <a:pt x="38405" y="58979"/>
                    <a:pt x="38176" y="58522"/>
                  </a:cubicBezTo>
                  <a:cubicBezTo>
                    <a:pt x="36576" y="56007"/>
                    <a:pt x="34976" y="53721"/>
                    <a:pt x="33376" y="51206"/>
                  </a:cubicBezTo>
                  <a:cubicBezTo>
                    <a:pt x="33147" y="50978"/>
                    <a:pt x="32918" y="50521"/>
                    <a:pt x="32690" y="50292"/>
                  </a:cubicBezTo>
                  <a:cubicBezTo>
                    <a:pt x="25375" y="39091"/>
                    <a:pt x="18059" y="27889"/>
                    <a:pt x="10973" y="16916"/>
                  </a:cubicBezTo>
                  <a:cubicBezTo>
                    <a:pt x="10744" y="16688"/>
                    <a:pt x="10516" y="16459"/>
                    <a:pt x="10516" y="16002"/>
                  </a:cubicBezTo>
                  <a:cubicBezTo>
                    <a:pt x="8915" y="13487"/>
                    <a:pt x="7087" y="10973"/>
                    <a:pt x="5486" y="8458"/>
                  </a:cubicBezTo>
                  <a:cubicBezTo>
                    <a:pt x="5486" y="8230"/>
                    <a:pt x="5258" y="8001"/>
                    <a:pt x="5258" y="8001"/>
                  </a:cubicBezTo>
                  <a:cubicBezTo>
                    <a:pt x="3429" y="5258"/>
                    <a:pt x="1829" y="2515"/>
                    <a:pt x="0" y="0"/>
                  </a:cubicBezTo>
                  <a:cubicBezTo>
                    <a:pt x="21717" y="63094"/>
                    <a:pt x="33833" y="129616"/>
                    <a:pt x="41377" y="194767"/>
                  </a:cubicBezTo>
                  <a:close/>
                </a:path>
              </a:pathLst>
            </a:custGeom>
            <a:solidFill>
              <a:srgbClr val="FFFFFF"/>
            </a:solidFill>
            <a:ln w="2286" cap="flat">
              <a:noFill/>
              <a:prstDash val="solid"/>
              <a:miter/>
            </a:ln>
          </p:spPr>
          <p:txBody>
            <a:bodyPr rtlCol="0" anchor="ctr"/>
            <a:lstStyle/>
            <a:p>
              <a:endParaRPr lang="en-US"/>
            </a:p>
          </p:txBody>
        </p:sp>
        <p:sp>
          <p:nvSpPr>
            <p:cNvPr id="119" name="Freeform 61">
              <a:extLst>
                <a:ext uri="{FF2B5EF4-FFF2-40B4-BE49-F238E27FC236}">
                  <a16:creationId xmlns:a16="http://schemas.microsoft.com/office/drawing/2014/main" id="{E0187739-F31D-2A38-5481-1FA29BB1209A}"/>
                </a:ext>
              </a:extLst>
            </p:cNvPr>
            <p:cNvSpPr/>
            <p:nvPr/>
          </p:nvSpPr>
          <p:spPr>
            <a:xfrm>
              <a:off x="3440811" y="1190040"/>
              <a:ext cx="152686" cy="1057325"/>
            </a:xfrm>
            <a:custGeom>
              <a:avLst/>
              <a:gdLst>
                <a:gd name="connsiteX0" fmla="*/ 5258 w 152686"/>
                <a:gd name="connsiteY0" fmla="*/ 5537 h 1057325"/>
                <a:gd name="connsiteX1" fmla="*/ 2515 w 152686"/>
                <a:gd name="connsiteY1" fmla="*/ 6223 h 1057325"/>
                <a:gd name="connsiteX2" fmla="*/ 2515 w 152686"/>
                <a:gd name="connsiteY2" fmla="*/ 6223 h 1057325"/>
                <a:gd name="connsiteX3" fmla="*/ 0 w 152686"/>
                <a:gd name="connsiteY3" fmla="*/ 6909 h 1057325"/>
                <a:gd name="connsiteX4" fmla="*/ 0 w 152686"/>
                <a:gd name="connsiteY4" fmla="*/ 6909 h 1057325"/>
                <a:gd name="connsiteX5" fmla="*/ 3429 w 152686"/>
                <a:gd name="connsiteY5" fmla="*/ 28169 h 1057325"/>
                <a:gd name="connsiteX6" fmla="*/ 11430 w 152686"/>
                <a:gd name="connsiteY6" fmla="*/ 130582 h 1057325"/>
                <a:gd name="connsiteX7" fmla="*/ 103099 w 152686"/>
                <a:gd name="connsiteY7" fmla="*/ 873303 h 1057325"/>
                <a:gd name="connsiteX8" fmla="*/ 87782 w 152686"/>
                <a:gd name="connsiteY8" fmla="*/ 1016407 h 1057325"/>
                <a:gd name="connsiteX9" fmla="*/ 88468 w 152686"/>
                <a:gd name="connsiteY9" fmla="*/ 1026465 h 1057325"/>
                <a:gd name="connsiteX10" fmla="*/ 88468 w 152686"/>
                <a:gd name="connsiteY10" fmla="*/ 1027151 h 1057325"/>
                <a:gd name="connsiteX11" fmla="*/ 88697 w 152686"/>
                <a:gd name="connsiteY11" fmla="*/ 1035609 h 1057325"/>
                <a:gd name="connsiteX12" fmla="*/ 88697 w 152686"/>
                <a:gd name="connsiteY12" fmla="*/ 1038124 h 1057325"/>
                <a:gd name="connsiteX13" fmla="*/ 88697 w 152686"/>
                <a:gd name="connsiteY13" fmla="*/ 1045210 h 1057325"/>
                <a:gd name="connsiteX14" fmla="*/ 88697 w 152686"/>
                <a:gd name="connsiteY14" fmla="*/ 1047953 h 1057325"/>
                <a:gd name="connsiteX15" fmla="*/ 88240 w 152686"/>
                <a:gd name="connsiteY15" fmla="*/ 1057326 h 1057325"/>
                <a:gd name="connsiteX16" fmla="*/ 149047 w 152686"/>
                <a:gd name="connsiteY16" fmla="*/ 1007491 h 1057325"/>
                <a:gd name="connsiteX17" fmla="*/ 152248 w 152686"/>
                <a:gd name="connsiteY17" fmla="*/ 957656 h 1057325"/>
                <a:gd name="connsiteX18" fmla="*/ 135788 w 152686"/>
                <a:gd name="connsiteY18" fmla="*/ 772262 h 1057325"/>
                <a:gd name="connsiteX19" fmla="*/ 87782 w 152686"/>
                <a:gd name="connsiteY19" fmla="*/ 403073 h 1057325"/>
                <a:gd name="connsiteX20" fmla="*/ 66980 w 152686"/>
                <a:gd name="connsiteY20" fmla="*/ 218135 h 1057325"/>
                <a:gd name="connsiteX21" fmla="*/ 47549 w 152686"/>
                <a:gd name="connsiteY21" fmla="*/ 35713 h 1057325"/>
                <a:gd name="connsiteX22" fmla="*/ 5258 w 152686"/>
                <a:gd name="connsiteY22" fmla="*/ 5537 h 1057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2686" h="1057325">
                  <a:moveTo>
                    <a:pt x="5258" y="5537"/>
                  </a:moveTo>
                  <a:cubicBezTo>
                    <a:pt x="4343" y="5766"/>
                    <a:pt x="3429" y="5995"/>
                    <a:pt x="2515" y="6223"/>
                  </a:cubicBezTo>
                  <a:cubicBezTo>
                    <a:pt x="2515" y="6223"/>
                    <a:pt x="2515" y="6223"/>
                    <a:pt x="2515" y="6223"/>
                  </a:cubicBezTo>
                  <a:cubicBezTo>
                    <a:pt x="1600" y="6452"/>
                    <a:pt x="914" y="6680"/>
                    <a:pt x="0" y="6909"/>
                  </a:cubicBezTo>
                  <a:cubicBezTo>
                    <a:pt x="0" y="6909"/>
                    <a:pt x="0" y="6909"/>
                    <a:pt x="0" y="6909"/>
                  </a:cubicBezTo>
                  <a:cubicBezTo>
                    <a:pt x="2057" y="13767"/>
                    <a:pt x="3200" y="20854"/>
                    <a:pt x="3429" y="28169"/>
                  </a:cubicBezTo>
                  <a:cubicBezTo>
                    <a:pt x="4343" y="62459"/>
                    <a:pt x="7087" y="96520"/>
                    <a:pt x="11430" y="130582"/>
                  </a:cubicBezTo>
                  <a:cubicBezTo>
                    <a:pt x="25832" y="230937"/>
                    <a:pt x="105842" y="806780"/>
                    <a:pt x="103099" y="873303"/>
                  </a:cubicBezTo>
                  <a:cubicBezTo>
                    <a:pt x="101041" y="920852"/>
                    <a:pt x="96469" y="969086"/>
                    <a:pt x="87782" y="1016407"/>
                  </a:cubicBezTo>
                  <a:cubicBezTo>
                    <a:pt x="88011" y="1019836"/>
                    <a:pt x="88240" y="1023036"/>
                    <a:pt x="88468" y="1026465"/>
                  </a:cubicBezTo>
                  <a:cubicBezTo>
                    <a:pt x="88468" y="1026694"/>
                    <a:pt x="88468" y="1026922"/>
                    <a:pt x="88468" y="1027151"/>
                  </a:cubicBezTo>
                  <a:cubicBezTo>
                    <a:pt x="88697" y="1029894"/>
                    <a:pt x="88697" y="1032866"/>
                    <a:pt x="88697" y="1035609"/>
                  </a:cubicBezTo>
                  <a:cubicBezTo>
                    <a:pt x="88697" y="1036523"/>
                    <a:pt x="88697" y="1037209"/>
                    <a:pt x="88697" y="1038124"/>
                  </a:cubicBezTo>
                  <a:cubicBezTo>
                    <a:pt x="88697" y="1040410"/>
                    <a:pt x="88697" y="1042924"/>
                    <a:pt x="88697" y="1045210"/>
                  </a:cubicBezTo>
                  <a:cubicBezTo>
                    <a:pt x="88697" y="1046125"/>
                    <a:pt x="88697" y="1047039"/>
                    <a:pt x="88697" y="1047953"/>
                  </a:cubicBezTo>
                  <a:cubicBezTo>
                    <a:pt x="88697" y="1051154"/>
                    <a:pt x="88468" y="1054354"/>
                    <a:pt x="88240" y="1057326"/>
                  </a:cubicBezTo>
                  <a:cubicBezTo>
                    <a:pt x="123673" y="1048868"/>
                    <a:pt x="145390" y="1031494"/>
                    <a:pt x="149047" y="1007491"/>
                  </a:cubicBezTo>
                  <a:cubicBezTo>
                    <a:pt x="151562" y="991032"/>
                    <a:pt x="153619" y="974116"/>
                    <a:pt x="152248" y="957656"/>
                  </a:cubicBezTo>
                  <a:cubicBezTo>
                    <a:pt x="147676" y="895706"/>
                    <a:pt x="143332" y="833755"/>
                    <a:pt x="135788" y="772262"/>
                  </a:cubicBezTo>
                  <a:cubicBezTo>
                    <a:pt x="120701" y="649046"/>
                    <a:pt x="103327" y="526288"/>
                    <a:pt x="87782" y="403073"/>
                  </a:cubicBezTo>
                  <a:cubicBezTo>
                    <a:pt x="80010" y="341579"/>
                    <a:pt x="72923" y="279857"/>
                    <a:pt x="66980" y="218135"/>
                  </a:cubicBezTo>
                  <a:cubicBezTo>
                    <a:pt x="61265" y="157328"/>
                    <a:pt x="50292" y="96977"/>
                    <a:pt x="47549" y="35713"/>
                  </a:cubicBezTo>
                  <a:cubicBezTo>
                    <a:pt x="45491" y="-4292"/>
                    <a:pt x="44806" y="-4521"/>
                    <a:pt x="5258" y="5537"/>
                  </a:cubicBezTo>
                  <a:close/>
                </a:path>
              </a:pathLst>
            </a:custGeom>
            <a:solidFill>
              <a:srgbClr val="FFFFFF"/>
            </a:solidFill>
            <a:ln w="2286" cap="flat">
              <a:noFill/>
              <a:prstDash val="solid"/>
              <a:miter/>
            </a:ln>
          </p:spPr>
          <p:txBody>
            <a:bodyPr rtlCol="0" anchor="ctr"/>
            <a:lstStyle/>
            <a:p>
              <a:endParaRPr lang="en-US"/>
            </a:p>
          </p:txBody>
        </p:sp>
        <p:sp>
          <p:nvSpPr>
            <p:cNvPr id="120" name="Freeform 62">
              <a:extLst>
                <a:ext uri="{FF2B5EF4-FFF2-40B4-BE49-F238E27FC236}">
                  <a16:creationId xmlns:a16="http://schemas.microsoft.com/office/drawing/2014/main" id="{5B861D1B-ACF1-2B26-890F-F7A2E0152D27}"/>
                </a:ext>
              </a:extLst>
            </p:cNvPr>
            <p:cNvSpPr/>
            <p:nvPr/>
          </p:nvSpPr>
          <p:spPr>
            <a:xfrm>
              <a:off x="2642746" y="2149754"/>
              <a:ext cx="84998" cy="115430"/>
            </a:xfrm>
            <a:custGeom>
              <a:avLst/>
              <a:gdLst>
                <a:gd name="connsiteX0" fmla="*/ 19453 w 84998"/>
                <a:gd name="connsiteY0" fmla="*/ 38405 h 115430"/>
                <a:gd name="connsiteX1" fmla="*/ 22 w 84998"/>
                <a:gd name="connsiteY1" fmla="*/ 86639 h 115430"/>
                <a:gd name="connsiteX2" fmla="*/ 17853 w 84998"/>
                <a:gd name="connsiteY2" fmla="*/ 111785 h 115430"/>
                <a:gd name="connsiteX3" fmla="*/ 58087 w 84998"/>
                <a:gd name="connsiteY3" fmla="*/ 105842 h 115430"/>
                <a:gd name="connsiteX4" fmla="*/ 84833 w 84998"/>
                <a:gd name="connsiteY4" fmla="*/ 0 h 115430"/>
                <a:gd name="connsiteX5" fmla="*/ 19453 w 84998"/>
                <a:gd name="connsiteY5" fmla="*/ 38405 h 1154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998" h="115430">
                  <a:moveTo>
                    <a:pt x="19453" y="38405"/>
                  </a:moveTo>
                  <a:cubicBezTo>
                    <a:pt x="-2721" y="49149"/>
                    <a:pt x="251" y="65608"/>
                    <a:pt x="22" y="86639"/>
                  </a:cubicBezTo>
                  <a:cubicBezTo>
                    <a:pt x="-206" y="99212"/>
                    <a:pt x="6423" y="107442"/>
                    <a:pt x="17853" y="111785"/>
                  </a:cubicBezTo>
                  <a:cubicBezTo>
                    <a:pt x="34541" y="118186"/>
                    <a:pt x="50086" y="116129"/>
                    <a:pt x="58087" y="105842"/>
                  </a:cubicBezTo>
                  <a:cubicBezTo>
                    <a:pt x="81632" y="74981"/>
                    <a:pt x="85976" y="39776"/>
                    <a:pt x="84833" y="0"/>
                  </a:cubicBezTo>
                  <a:cubicBezTo>
                    <a:pt x="60830" y="9830"/>
                    <a:pt x="38884" y="28804"/>
                    <a:pt x="19453" y="38405"/>
                  </a:cubicBezTo>
                  <a:close/>
                </a:path>
              </a:pathLst>
            </a:custGeom>
            <a:solidFill>
              <a:srgbClr val="FFFFFF"/>
            </a:solidFill>
            <a:ln w="2286" cap="flat">
              <a:noFill/>
              <a:prstDash val="solid"/>
              <a:miter/>
            </a:ln>
          </p:spPr>
          <p:txBody>
            <a:bodyPr rtlCol="0" anchor="ctr"/>
            <a:lstStyle/>
            <a:p>
              <a:endParaRPr lang="en-US"/>
            </a:p>
          </p:txBody>
        </p:sp>
        <p:sp>
          <p:nvSpPr>
            <p:cNvPr id="121" name="Freeform 63">
              <a:extLst>
                <a:ext uri="{FF2B5EF4-FFF2-40B4-BE49-F238E27FC236}">
                  <a16:creationId xmlns:a16="http://schemas.microsoft.com/office/drawing/2014/main" id="{520F5817-F2B5-D2F7-8989-BC296F6D33A5}"/>
                </a:ext>
              </a:extLst>
            </p:cNvPr>
            <p:cNvSpPr/>
            <p:nvPr/>
          </p:nvSpPr>
          <p:spPr>
            <a:xfrm>
              <a:off x="2483165" y="676429"/>
              <a:ext cx="1167849" cy="1617117"/>
            </a:xfrm>
            <a:custGeom>
              <a:avLst/>
              <a:gdLst>
                <a:gd name="connsiteX0" fmla="*/ 47589 w 1167849"/>
                <a:gd name="connsiteY0" fmla="*/ 1140940 h 1617117"/>
                <a:gd name="connsiteX1" fmla="*/ 158460 w 1167849"/>
                <a:gd name="connsiteY1" fmla="*/ 1211806 h 1617117"/>
                <a:gd name="connsiteX2" fmla="*/ 149087 w 1167849"/>
                <a:gd name="connsiteY2" fmla="*/ 1382113 h 1617117"/>
                <a:gd name="connsiteX3" fmla="*/ 134686 w 1167849"/>
                <a:gd name="connsiteY3" fmla="*/ 1400858 h 1617117"/>
                <a:gd name="connsiteX4" fmla="*/ 88051 w 1167849"/>
                <a:gd name="connsiteY4" fmla="*/ 1430805 h 1617117"/>
                <a:gd name="connsiteX5" fmla="*/ 63362 w 1167849"/>
                <a:gd name="connsiteY5" fmla="*/ 1505329 h 1617117"/>
                <a:gd name="connsiteX6" fmla="*/ 132857 w 1167849"/>
                <a:gd name="connsiteY6" fmla="*/ 1547162 h 1617117"/>
                <a:gd name="connsiteX7" fmla="*/ 135600 w 1167849"/>
                <a:gd name="connsiteY7" fmla="*/ 1547391 h 1617117"/>
                <a:gd name="connsiteX8" fmla="*/ 138343 w 1167849"/>
                <a:gd name="connsiteY8" fmla="*/ 1560421 h 1617117"/>
                <a:gd name="connsiteX9" fmla="*/ 173090 w 1167849"/>
                <a:gd name="connsiteY9" fmla="*/ 1605227 h 1617117"/>
                <a:gd name="connsiteX10" fmla="*/ 244871 w 1167849"/>
                <a:gd name="connsiteY10" fmla="*/ 1570251 h 1617117"/>
                <a:gd name="connsiteX11" fmla="*/ 256301 w 1167849"/>
                <a:gd name="connsiteY11" fmla="*/ 1538933 h 1617117"/>
                <a:gd name="connsiteX12" fmla="*/ 262702 w 1167849"/>
                <a:gd name="connsiteY12" fmla="*/ 1483840 h 1617117"/>
                <a:gd name="connsiteX13" fmla="*/ 288305 w 1167849"/>
                <a:gd name="connsiteY13" fmla="*/ 1440863 h 1617117"/>
                <a:gd name="connsiteX14" fmla="*/ 337911 w 1167849"/>
                <a:gd name="connsiteY14" fmla="*/ 1405202 h 1617117"/>
                <a:gd name="connsiteX15" fmla="*/ 395061 w 1167849"/>
                <a:gd name="connsiteY15" fmla="*/ 1287930 h 1617117"/>
                <a:gd name="connsiteX16" fmla="*/ 405119 w 1167849"/>
                <a:gd name="connsiteY16" fmla="*/ 1118766 h 1617117"/>
                <a:gd name="connsiteX17" fmla="*/ 413120 w 1167849"/>
                <a:gd name="connsiteY17" fmla="*/ 1013610 h 1617117"/>
                <a:gd name="connsiteX18" fmla="*/ 438266 w 1167849"/>
                <a:gd name="connsiteY18" fmla="*/ 962175 h 1617117"/>
                <a:gd name="connsiteX19" fmla="*/ 553481 w 1167849"/>
                <a:gd name="connsiteY19" fmla="*/ 818386 h 1617117"/>
                <a:gd name="connsiteX20" fmla="*/ 571998 w 1167849"/>
                <a:gd name="connsiteY20" fmla="*/ 772208 h 1617117"/>
                <a:gd name="connsiteX21" fmla="*/ 571998 w 1167849"/>
                <a:gd name="connsiteY21" fmla="*/ 812213 h 1617117"/>
                <a:gd name="connsiteX22" fmla="*/ 557367 w 1167849"/>
                <a:gd name="connsiteY22" fmla="*/ 1128824 h 1617117"/>
                <a:gd name="connsiteX23" fmla="*/ 542737 w 1167849"/>
                <a:gd name="connsiteY23" fmla="*/ 1406345 h 1617117"/>
                <a:gd name="connsiteX24" fmla="*/ 532678 w 1167849"/>
                <a:gd name="connsiteY24" fmla="*/ 1564307 h 1617117"/>
                <a:gd name="connsiteX25" fmla="*/ 567883 w 1167849"/>
                <a:gd name="connsiteY25" fmla="*/ 1609799 h 1617117"/>
                <a:gd name="connsiteX26" fmla="*/ 606288 w 1167849"/>
                <a:gd name="connsiteY26" fmla="*/ 1614828 h 1617117"/>
                <a:gd name="connsiteX27" fmla="*/ 969762 w 1167849"/>
                <a:gd name="connsiteY27" fmla="*/ 1604770 h 1617117"/>
                <a:gd name="connsiteX28" fmla="*/ 1098921 w 1167849"/>
                <a:gd name="connsiteY28" fmla="*/ 1569565 h 1617117"/>
                <a:gd name="connsiteX29" fmla="*/ 1124981 w 1167849"/>
                <a:gd name="connsiteY29" fmla="*/ 1535275 h 1617117"/>
                <a:gd name="connsiteX30" fmla="*/ 1129096 w 1167849"/>
                <a:gd name="connsiteY30" fmla="*/ 1496870 h 1617117"/>
                <a:gd name="connsiteX31" fmla="*/ 1111036 w 1167849"/>
                <a:gd name="connsiteY31" fmla="*/ 1278100 h 1617117"/>
                <a:gd name="connsiteX32" fmla="*/ 1075603 w 1167849"/>
                <a:gd name="connsiteY32" fmla="*/ 1002637 h 1617117"/>
                <a:gd name="connsiteX33" fmla="*/ 1043599 w 1167849"/>
                <a:gd name="connsiteY33" fmla="*/ 735175 h 1617117"/>
                <a:gd name="connsiteX34" fmla="*/ 1023483 w 1167849"/>
                <a:gd name="connsiteY34" fmla="*/ 552981 h 1617117"/>
                <a:gd name="connsiteX35" fmla="*/ 1068745 w 1167849"/>
                <a:gd name="connsiteY35" fmla="*/ 507261 h 1617117"/>
                <a:gd name="connsiteX36" fmla="*/ 1112408 w 1167849"/>
                <a:gd name="connsiteY36" fmla="*/ 494459 h 1617117"/>
                <a:gd name="connsiteX37" fmla="*/ 1157899 w 1167849"/>
                <a:gd name="connsiteY37" fmla="*/ 456055 h 1617117"/>
                <a:gd name="connsiteX38" fmla="*/ 1139383 w 1167849"/>
                <a:gd name="connsiteY38" fmla="*/ 372616 h 1617117"/>
                <a:gd name="connsiteX39" fmla="*/ 902553 w 1167849"/>
                <a:gd name="connsiteY39" fmla="*/ 16914 h 1617117"/>
                <a:gd name="connsiteX40" fmla="*/ 846318 w 1167849"/>
                <a:gd name="connsiteY40" fmla="*/ 9599 h 1617117"/>
                <a:gd name="connsiteX41" fmla="*/ 809056 w 1167849"/>
                <a:gd name="connsiteY41" fmla="*/ 33830 h 1617117"/>
                <a:gd name="connsiteX42" fmla="*/ 733161 w 1167849"/>
                <a:gd name="connsiteY42" fmla="*/ 92352 h 1617117"/>
                <a:gd name="connsiteX43" fmla="*/ 575198 w 1167849"/>
                <a:gd name="connsiteY43" fmla="*/ 275232 h 1617117"/>
                <a:gd name="connsiteX44" fmla="*/ 444667 w 1167849"/>
                <a:gd name="connsiteY44" fmla="*/ 443939 h 1617117"/>
                <a:gd name="connsiteX45" fmla="*/ 454497 w 1167849"/>
                <a:gd name="connsiteY45" fmla="*/ 486916 h 1617117"/>
                <a:gd name="connsiteX46" fmla="*/ 473014 w 1167849"/>
                <a:gd name="connsiteY46" fmla="*/ 492402 h 1617117"/>
                <a:gd name="connsiteX47" fmla="*/ 564225 w 1167849"/>
                <a:gd name="connsiteY47" fmla="*/ 515262 h 1617117"/>
                <a:gd name="connsiteX48" fmla="*/ 591200 w 1167849"/>
                <a:gd name="connsiteY48" fmla="*/ 555038 h 1617117"/>
                <a:gd name="connsiteX49" fmla="*/ 588000 w 1167849"/>
                <a:gd name="connsiteY49" fmla="*/ 627276 h 1617117"/>
                <a:gd name="connsiteX50" fmla="*/ 583656 w 1167849"/>
                <a:gd name="connsiteY50" fmla="*/ 645564 h 1617117"/>
                <a:gd name="connsiteX51" fmla="*/ 523077 w 1167849"/>
                <a:gd name="connsiteY51" fmla="*/ 667738 h 1617117"/>
                <a:gd name="connsiteX52" fmla="*/ 510733 w 1167849"/>
                <a:gd name="connsiteY52" fmla="*/ 689455 h 1617117"/>
                <a:gd name="connsiteX53" fmla="*/ 484444 w 1167849"/>
                <a:gd name="connsiteY53" fmla="*/ 744776 h 1617117"/>
                <a:gd name="connsiteX54" fmla="*/ 423179 w 1167849"/>
                <a:gd name="connsiteY54" fmla="*/ 826387 h 1617117"/>
                <a:gd name="connsiteX55" fmla="*/ 377230 w 1167849"/>
                <a:gd name="connsiteY55" fmla="*/ 838502 h 1617117"/>
                <a:gd name="connsiteX56" fmla="*/ 383174 w 1167849"/>
                <a:gd name="connsiteY56" fmla="*/ 830730 h 1617117"/>
                <a:gd name="connsiteX57" fmla="*/ 323738 w 1167849"/>
                <a:gd name="connsiteY57" fmla="*/ 599615 h 1617117"/>
                <a:gd name="connsiteX58" fmla="*/ 188635 w 1167849"/>
                <a:gd name="connsiteY58" fmla="*/ 657451 h 1617117"/>
                <a:gd name="connsiteX59" fmla="*/ 210124 w 1167849"/>
                <a:gd name="connsiteY59" fmla="*/ 826615 h 1617117"/>
                <a:gd name="connsiteX60" fmla="*/ 237098 w 1167849"/>
                <a:gd name="connsiteY60" fmla="*/ 842846 h 1617117"/>
                <a:gd name="connsiteX61" fmla="*/ 170347 w 1167849"/>
                <a:gd name="connsiteY61" fmla="*/ 870278 h 1617117"/>
                <a:gd name="connsiteX62" fmla="*/ 129428 w 1167849"/>
                <a:gd name="connsiteY62" fmla="*/ 907997 h 1617117"/>
                <a:gd name="connsiteX63" fmla="*/ 19700 w 1167849"/>
                <a:gd name="connsiteY63" fmla="*/ 1014524 h 1617117"/>
                <a:gd name="connsiteX64" fmla="*/ 14442 w 1167849"/>
                <a:gd name="connsiteY64" fmla="*/ 1097506 h 1617117"/>
                <a:gd name="connsiteX65" fmla="*/ 47589 w 1167849"/>
                <a:gd name="connsiteY65" fmla="*/ 1140940 h 1617117"/>
                <a:gd name="connsiteX66" fmla="*/ 217667 w 1167849"/>
                <a:gd name="connsiteY66" fmla="*/ 1579166 h 1617117"/>
                <a:gd name="connsiteX67" fmla="*/ 177434 w 1167849"/>
                <a:gd name="connsiteY67" fmla="*/ 1585110 h 1617117"/>
                <a:gd name="connsiteX68" fmla="*/ 159603 w 1167849"/>
                <a:gd name="connsiteY68" fmla="*/ 1559964 h 1617117"/>
                <a:gd name="connsiteX69" fmla="*/ 179034 w 1167849"/>
                <a:gd name="connsiteY69" fmla="*/ 1511729 h 1617117"/>
                <a:gd name="connsiteX70" fmla="*/ 244185 w 1167849"/>
                <a:gd name="connsiteY70" fmla="*/ 1473325 h 1617117"/>
                <a:gd name="connsiteX71" fmla="*/ 217667 w 1167849"/>
                <a:gd name="connsiteY71" fmla="*/ 1579166 h 1617117"/>
                <a:gd name="connsiteX72" fmla="*/ 1024168 w 1167849"/>
                <a:gd name="connsiteY72" fmla="*/ 732203 h 1617117"/>
                <a:gd name="connsiteX73" fmla="*/ 1044971 w 1167849"/>
                <a:gd name="connsiteY73" fmla="*/ 917141 h 1617117"/>
                <a:gd name="connsiteX74" fmla="*/ 1092977 w 1167849"/>
                <a:gd name="connsiteY74" fmla="*/ 1286330 h 1617117"/>
                <a:gd name="connsiteX75" fmla="*/ 1109436 w 1167849"/>
                <a:gd name="connsiteY75" fmla="*/ 1471724 h 1617117"/>
                <a:gd name="connsiteX76" fmla="*/ 1106236 w 1167849"/>
                <a:gd name="connsiteY76" fmla="*/ 1521559 h 1617117"/>
                <a:gd name="connsiteX77" fmla="*/ 1045428 w 1167849"/>
                <a:gd name="connsiteY77" fmla="*/ 1571394 h 1617117"/>
                <a:gd name="connsiteX78" fmla="*/ 1045885 w 1167849"/>
                <a:gd name="connsiteY78" fmla="*/ 1562021 h 1617117"/>
                <a:gd name="connsiteX79" fmla="*/ 1045885 w 1167849"/>
                <a:gd name="connsiteY79" fmla="*/ 1559278 h 1617117"/>
                <a:gd name="connsiteX80" fmla="*/ 1045885 w 1167849"/>
                <a:gd name="connsiteY80" fmla="*/ 1552192 h 1617117"/>
                <a:gd name="connsiteX81" fmla="*/ 1045885 w 1167849"/>
                <a:gd name="connsiteY81" fmla="*/ 1549677 h 1617117"/>
                <a:gd name="connsiteX82" fmla="*/ 1045657 w 1167849"/>
                <a:gd name="connsiteY82" fmla="*/ 1541219 h 1617117"/>
                <a:gd name="connsiteX83" fmla="*/ 1045657 w 1167849"/>
                <a:gd name="connsiteY83" fmla="*/ 1540533 h 1617117"/>
                <a:gd name="connsiteX84" fmla="*/ 1044971 w 1167849"/>
                <a:gd name="connsiteY84" fmla="*/ 1530475 h 1617117"/>
                <a:gd name="connsiteX85" fmla="*/ 1034684 w 1167849"/>
                <a:gd name="connsiteY85" fmla="*/ 1444750 h 1617117"/>
                <a:gd name="connsiteX86" fmla="*/ 1013653 w 1167849"/>
                <a:gd name="connsiteY86" fmla="*/ 1226208 h 1617117"/>
                <a:gd name="connsiteX87" fmla="*/ 981877 w 1167849"/>
                <a:gd name="connsiteY87" fmla="*/ 911197 h 1617117"/>
                <a:gd name="connsiteX88" fmla="*/ 950788 w 1167849"/>
                <a:gd name="connsiteY88" fmla="*/ 643735 h 1617117"/>
                <a:gd name="connsiteX89" fmla="*/ 941872 w 1167849"/>
                <a:gd name="connsiteY89" fmla="*/ 549781 h 1617117"/>
                <a:gd name="connsiteX90" fmla="*/ 956960 w 1167849"/>
                <a:gd name="connsiteY90" fmla="*/ 520977 h 1617117"/>
                <a:gd name="connsiteX91" fmla="*/ 956960 w 1167849"/>
                <a:gd name="connsiteY91" fmla="*/ 520977 h 1617117"/>
                <a:gd name="connsiteX92" fmla="*/ 959475 w 1167849"/>
                <a:gd name="connsiteY92" fmla="*/ 520291 h 1617117"/>
                <a:gd name="connsiteX93" fmla="*/ 959475 w 1167849"/>
                <a:gd name="connsiteY93" fmla="*/ 520291 h 1617117"/>
                <a:gd name="connsiteX94" fmla="*/ 962218 w 1167849"/>
                <a:gd name="connsiteY94" fmla="*/ 519605 h 1617117"/>
                <a:gd name="connsiteX95" fmla="*/ 1004280 w 1167849"/>
                <a:gd name="connsiteY95" fmla="*/ 550238 h 1617117"/>
                <a:gd name="connsiteX96" fmla="*/ 1024168 w 1167849"/>
                <a:gd name="connsiteY96" fmla="*/ 732203 h 1617117"/>
                <a:gd name="connsiteX97" fmla="*/ 839460 w 1167849"/>
                <a:gd name="connsiteY97" fmla="*/ 38174 h 1617117"/>
                <a:gd name="connsiteX98" fmla="*/ 902096 w 1167849"/>
                <a:gd name="connsiteY98" fmla="*/ 48232 h 1617117"/>
                <a:gd name="connsiteX99" fmla="*/ 987821 w 1167849"/>
                <a:gd name="connsiteY99" fmla="*/ 177848 h 1617117"/>
                <a:gd name="connsiteX100" fmla="*/ 988050 w 1167849"/>
                <a:gd name="connsiteY100" fmla="*/ 178305 h 1617117"/>
                <a:gd name="connsiteX101" fmla="*/ 993079 w 1167849"/>
                <a:gd name="connsiteY101" fmla="*/ 185849 h 1617117"/>
                <a:gd name="connsiteX102" fmla="*/ 993536 w 1167849"/>
                <a:gd name="connsiteY102" fmla="*/ 186764 h 1617117"/>
                <a:gd name="connsiteX103" fmla="*/ 1015253 w 1167849"/>
                <a:gd name="connsiteY103" fmla="*/ 220139 h 1617117"/>
                <a:gd name="connsiteX104" fmla="*/ 1015939 w 1167849"/>
                <a:gd name="connsiteY104" fmla="*/ 221054 h 1617117"/>
                <a:gd name="connsiteX105" fmla="*/ 1020739 w 1167849"/>
                <a:gd name="connsiteY105" fmla="*/ 228369 h 1617117"/>
                <a:gd name="connsiteX106" fmla="*/ 1021654 w 1167849"/>
                <a:gd name="connsiteY106" fmla="*/ 229740 h 1617117"/>
                <a:gd name="connsiteX107" fmla="*/ 1026226 w 1167849"/>
                <a:gd name="connsiteY107" fmla="*/ 236827 h 1617117"/>
                <a:gd name="connsiteX108" fmla="*/ 1027140 w 1167849"/>
                <a:gd name="connsiteY108" fmla="*/ 238199 h 1617117"/>
                <a:gd name="connsiteX109" fmla="*/ 1031712 w 1167849"/>
                <a:gd name="connsiteY109" fmla="*/ 245057 h 1617117"/>
                <a:gd name="connsiteX110" fmla="*/ 1032627 w 1167849"/>
                <a:gd name="connsiteY110" fmla="*/ 246428 h 1617117"/>
                <a:gd name="connsiteX111" fmla="*/ 1042914 w 1167849"/>
                <a:gd name="connsiteY111" fmla="*/ 262202 h 1617117"/>
                <a:gd name="connsiteX112" fmla="*/ 1044971 w 1167849"/>
                <a:gd name="connsiteY112" fmla="*/ 265174 h 1617117"/>
                <a:gd name="connsiteX113" fmla="*/ 1048171 w 1167849"/>
                <a:gd name="connsiteY113" fmla="*/ 270203 h 1617117"/>
                <a:gd name="connsiteX114" fmla="*/ 1049543 w 1167849"/>
                <a:gd name="connsiteY114" fmla="*/ 272489 h 1617117"/>
                <a:gd name="connsiteX115" fmla="*/ 1053201 w 1167849"/>
                <a:gd name="connsiteY115" fmla="*/ 277975 h 1617117"/>
                <a:gd name="connsiteX116" fmla="*/ 1054801 w 1167849"/>
                <a:gd name="connsiteY116" fmla="*/ 280490 h 1617117"/>
                <a:gd name="connsiteX117" fmla="*/ 1058230 w 1167849"/>
                <a:gd name="connsiteY117" fmla="*/ 285519 h 1617117"/>
                <a:gd name="connsiteX118" fmla="*/ 1059830 w 1167849"/>
                <a:gd name="connsiteY118" fmla="*/ 288034 h 1617117"/>
                <a:gd name="connsiteX119" fmla="*/ 1064173 w 1167849"/>
                <a:gd name="connsiteY119" fmla="*/ 294892 h 1617117"/>
                <a:gd name="connsiteX120" fmla="*/ 1064402 w 1167849"/>
                <a:gd name="connsiteY120" fmla="*/ 295120 h 1617117"/>
                <a:gd name="connsiteX121" fmla="*/ 1069431 w 1167849"/>
                <a:gd name="connsiteY121" fmla="*/ 302893 h 1617117"/>
                <a:gd name="connsiteX122" fmla="*/ 1069660 w 1167849"/>
                <a:gd name="connsiteY122" fmla="*/ 303121 h 1617117"/>
                <a:gd name="connsiteX123" fmla="*/ 1074003 w 1167849"/>
                <a:gd name="connsiteY123" fmla="*/ 309751 h 1617117"/>
                <a:gd name="connsiteX124" fmla="*/ 1075603 w 1167849"/>
                <a:gd name="connsiteY124" fmla="*/ 312265 h 1617117"/>
                <a:gd name="connsiteX125" fmla="*/ 1078347 w 1167849"/>
                <a:gd name="connsiteY125" fmla="*/ 316609 h 1617117"/>
                <a:gd name="connsiteX126" fmla="*/ 1079947 w 1167849"/>
                <a:gd name="connsiteY126" fmla="*/ 319123 h 1617117"/>
                <a:gd name="connsiteX127" fmla="*/ 1082919 w 1167849"/>
                <a:gd name="connsiteY127" fmla="*/ 323695 h 1617117"/>
                <a:gd name="connsiteX128" fmla="*/ 1084290 w 1167849"/>
                <a:gd name="connsiteY128" fmla="*/ 325753 h 1617117"/>
                <a:gd name="connsiteX129" fmla="*/ 1087262 w 1167849"/>
                <a:gd name="connsiteY129" fmla="*/ 330325 h 1617117"/>
                <a:gd name="connsiteX130" fmla="*/ 1088634 w 1167849"/>
                <a:gd name="connsiteY130" fmla="*/ 332382 h 1617117"/>
                <a:gd name="connsiteX131" fmla="*/ 1096406 w 1167849"/>
                <a:gd name="connsiteY131" fmla="*/ 344498 h 1617117"/>
                <a:gd name="connsiteX132" fmla="*/ 1097549 w 1167849"/>
                <a:gd name="connsiteY132" fmla="*/ 346098 h 1617117"/>
                <a:gd name="connsiteX133" fmla="*/ 1100064 w 1167849"/>
                <a:gd name="connsiteY133" fmla="*/ 350213 h 1617117"/>
                <a:gd name="connsiteX134" fmla="*/ 1101435 w 1167849"/>
                <a:gd name="connsiteY134" fmla="*/ 352270 h 1617117"/>
                <a:gd name="connsiteX135" fmla="*/ 1103493 w 1167849"/>
                <a:gd name="connsiteY135" fmla="*/ 355471 h 1617117"/>
                <a:gd name="connsiteX136" fmla="*/ 1104864 w 1167849"/>
                <a:gd name="connsiteY136" fmla="*/ 357757 h 1617117"/>
                <a:gd name="connsiteX137" fmla="*/ 1106922 w 1167849"/>
                <a:gd name="connsiteY137" fmla="*/ 360957 h 1617117"/>
                <a:gd name="connsiteX138" fmla="*/ 1108065 w 1167849"/>
                <a:gd name="connsiteY138" fmla="*/ 362557 h 1617117"/>
                <a:gd name="connsiteX139" fmla="*/ 1110351 w 1167849"/>
                <a:gd name="connsiteY139" fmla="*/ 366215 h 1617117"/>
                <a:gd name="connsiteX140" fmla="*/ 1111036 w 1167849"/>
                <a:gd name="connsiteY140" fmla="*/ 367358 h 1617117"/>
                <a:gd name="connsiteX141" fmla="*/ 1113780 w 1167849"/>
                <a:gd name="connsiteY141" fmla="*/ 371701 h 1617117"/>
                <a:gd name="connsiteX142" fmla="*/ 1114465 w 1167849"/>
                <a:gd name="connsiteY142" fmla="*/ 372844 h 1617117"/>
                <a:gd name="connsiteX143" fmla="*/ 1116294 w 1167849"/>
                <a:gd name="connsiteY143" fmla="*/ 375816 h 1617117"/>
                <a:gd name="connsiteX144" fmla="*/ 1117209 w 1167849"/>
                <a:gd name="connsiteY144" fmla="*/ 377416 h 1617117"/>
                <a:gd name="connsiteX145" fmla="*/ 1118580 w 1167849"/>
                <a:gd name="connsiteY145" fmla="*/ 379702 h 1617117"/>
                <a:gd name="connsiteX146" fmla="*/ 1119495 w 1167849"/>
                <a:gd name="connsiteY146" fmla="*/ 381074 h 1617117"/>
                <a:gd name="connsiteX147" fmla="*/ 1120866 w 1167849"/>
                <a:gd name="connsiteY147" fmla="*/ 383131 h 1617117"/>
                <a:gd name="connsiteX148" fmla="*/ 1121552 w 1167849"/>
                <a:gd name="connsiteY148" fmla="*/ 384274 h 1617117"/>
                <a:gd name="connsiteX149" fmla="*/ 1122695 w 1167849"/>
                <a:gd name="connsiteY149" fmla="*/ 386332 h 1617117"/>
                <a:gd name="connsiteX150" fmla="*/ 1123152 w 1167849"/>
                <a:gd name="connsiteY150" fmla="*/ 387246 h 1617117"/>
                <a:gd name="connsiteX151" fmla="*/ 1124752 w 1167849"/>
                <a:gd name="connsiteY151" fmla="*/ 389761 h 1617117"/>
                <a:gd name="connsiteX152" fmla="*/ 1147841 w 1167849"/>
                <a:gd name="connsiteY152" fmla="*/ 430451 h 1617117"/>
                <a:gd name="connsiteX153" fmla="*/ 1104407 w 1167849"/>
                <a:gd name="connsiteY153" fmla="*/ 478686 h 1617117"/>
                <a:gd name="connsiteX154" fmla="*/ 1079947 w 1167849"/>
                <a:gd name="connsiteY154" fmla="*/ 466342 h 1617117"/>
                <a:gd name="connsiteX155" fmla="*/ 1039942 w 1167849"/>
                <a:gd name="connsiteY155" fmla="*/ 393418 h 1617117"/>
                <a:gd name="connsiteX156" fmla="*/ 1032169 w 1167849"/>
                <a:gd name="connsiteY156" fmla="*/ 379474 h 1617117"/>
                <a:gd name="connsiteX157" fmla="*/ 1031026 w 1167849"/>
                <a:gd name="connsiteY157" fmla="*/ 377645 h 1617117"/>
                <a:gd name="connsiteX158" fmla="*/ 1023940 w 1167849"/>
                <a:gd name="connsiteY158" fmla="*/ 364615 h 1617117"/>
                <a:gd name="connsiteX159" fmla="*/ 1023940 w 1167849"/>
                <a:gd name="connsiteY159" fmla="*/ 364615 h 1617117"/>
                <a:gd name="connsiteX160" fmla="*/ 931585 w 1167849"/>
                <a:gd name="connsiteY160" fmla="*/ 202994 h 1617117"/>
                <a:gd name="connsiteX161" fmla="*/ 837174 w 1167849"/>
                <a:gd name="connsiteY161" fmla="*/ 59205 h 1617117"/>
                <a:gd name="connsiteX162" fmla="*/ 839460 w 1167849"/>
                <a:gd name="connsiteY162" fmla="*/ 38174 h 1617117"/>
                <a:gd name="connsiteX163" fmla="*/ 597372 w 1167849"/>
                <a:gd name="connsiteY163" fmla="*/ 719402 h 1617117"/>
                <a:gd name="connsiteX164" fmla="*/ 611317 w 1167849"/>
                <a:gd name="connsiteY164" fmla="*/ 550466 h 1617117"/>
                <a:gd name="connsiteX165" fmla="*/ 574284 w 1167849"/>
                <a:gd name="connsiteY165" fmla="*/ 495602 h 1617117"/>
                <a:gd name="connsiteX166" fmla="*/ 482843 w 1167849"/>
                <a:gd name="connsiteY166" fmla="*/ 473200 h 1617117"/>
                <a:gd name="connsiteX167" fmla="*/ 474614 w 1167849"/>
                <a:gd name="connsiteY167" fmla="*/ 441424 h 1617117"/>
                <a:gd name="connsiteX168" fmla="*/ 628919 w 1167849"/>
                <a:gd name="connsiteY168" fmla="*/ 239799 h 1617117"/>
                <a:gd name="connsiteX169" fmla="*/ 745048 w 1167849"/>
                <a:gd name="connsiteY169" fmla="*/ 105611 h 1617117"/>
                <a:gd name="connsiteX170" fmla="*/ 795797 w 1167849"/>
                <a:gd name="connsiteY170" fmla="*/ 66977 h 1617117"/>
                <a:gd name="connsiteX171" fmla="*/ 821857 w 1167849"/>
                <a:gd name="connsiteY171" fmla="*/ 71549 h 1617117"/>
                <a:gd name="connsiteX172" fmla="*/ 854090 w 1167849"/>
                <a:gd name="connsiteY172" fmla="*/ 120012 h 1617117"/>
                <a:gd name="connsiteX173" fmla="*/ 898210 w 1167849"/>
                <a:gd name="connsiteY173" fmla="*/ 187449 h 1617117"/>
                <a:gd name="connsiteX174" fmla="*/ 905525 w 1167849"/>
                <a:gd name="connsiteY174" fmla="*/ 198422 h 1617117"/>
                <a:gd name="connsiteX175" fmla="*/ 905525 w 1167849"/>
                <a:gd name="connsiteY175" fmla="*/ 198422 h 1617117"/>
                <a:gd name="connsiteX176" fmla="*/ 929985 w 1167849"/>
                <a:gd name="connsiteY176" fmla="*/ 236370 h 1617117"/>
                <a:gd name="connsiteX177" fmla="*/ 930214 w 1167849"/>
                <a:gd name="connsiteY177" fmla="*/ 236598 h 1617117"/>
                <a:gd name="connsiteX178" fmla="*/ 941644 w 1167849"/>
                <a:gd name="connsiteY178" fmla="*/ 255344 h 1617117"/>
                <a:gd name="connsiteX179" fmla="*/ 942330 w 1167849"/>
                <a:gd name="connsiteY179" fmla="*/ 256487 h 1617117"/>
                <a:gd name="connsiteX180" fmla="*/ 953074 w 1167849"/>
                <a:gd name="connsiteY180" fmla="*/ 274546 h 1617117"/>
                <a:gd name="connsiteX181" fmla="*/ 954674 w 1167849"/>
                <a:gd name="connsiteY181" fmla="*/ 277061 h 1617117"/>
                <a:gd name="connsiteX182" fmla="*/ 964504 w 1167849"/>
                <a:gd name="connsiteY182" fmla="*/ 293977 h 1617117"/>
                <a:gd name="connsiteX183" fmla="*/ 967247 w 1167849"/>
                <a:gd name="connsiteY183" fmla="*/ 298778 h 1617117"/>
                <a:gd name="connsiteX184" fmla="*/ 975705 w 1167849"/>
                <a:gd name="connsiteY184" fmla="*/ 313637 h 1617117"/>
                <a:gd name="connsiteX185" fmla="*/ 980506 w 1167849"/>
                <a:gd name="connsiteY185" fmla="*/ 322552 h 1617117"/>
                <a:gd name="connsiteX186" fmla="*/ 986678 w 1167849"/>
                <a:gd name="connsiteY186" fmla="*/ 333754 h 1617117"/>
                <a:gd name="connsiteX187" fmla="*/ 997651 w 1167849"/>
                <a:gd name="connsiteY187" fmla="*/ 354099 h 1617117"/>
                <a:gd name="connsiteX188" fmla="*/ 1053429 w 1167849"/>
                <a:gd name="connsiteY188" fmla="*/ 456740 h 1617117"/>
                <a:gd name="connsiteX189" fmla="*/ 1066917 w 1167849"/>
                <a:gd name="connsiteY189" fmla="*/ 482572 h 1617117"/>
                <a:gd name="connsiteX190" fmla="*/ 917869 w 1167849"/>
                <a:gd name="connsiteY190" fmla="*/ 526235 h 1617117"/>
                <a:gd name="connsiteX191" fmla="*/ 935014 w 1167849"/>
                <a:gd name="connsiteY191" fmla="*/ 683512 h 1617117"/>
                <a:gd name="connsiteX192" fmla="*/ 970447 w 1167849"/>
                <a:gd name="connsiteY192" fmla="*/ 970176 h 1617117"/>
                <a:gd name="connsiteX193" fmla="*/ 995136 w 1167849"/>
                <a:gd name="connsiteY193" fmla="*/ 1241296 h 1617117"/>
                <a:gd name="connsiteX194" fmla="*/ 1020511 w 1167849"/>
                <a:gd name="connsiteY194" fmla="*/ 1484297 h 1617117"/>
                <a:gd name="connsiteX195" fmla="*/ 1025769 w 1167849"/>
                <a:gd name="connsiteY195" fmla="*/ 1545105 h 1617117"/>
                <a:gd name="connsiteX196" fmla="*/ 1004052 w 1167849"/>
                <a:gd name="connsiteY196" fmla="*/ 1575966 h 1617117"/>
                <a:gd name="connsiteX197" fmla="*/ 974105 w 1167849"/>
                <a:gd name="connsiteY197" fmla="*/ 1582138 h 1617117"/>
                <a:gd name="connsiteX198" fmla="*/ 844032 w 1167849"/>
                <a:gd name="connsiteY198" fmla="*/ 1591968 h 1617117"/>
                <a:gd name="connsiteX199" fmla="*/ 652693 w 1167849"/>
                <a:gd name="connsiteY199" fmla="*/ 1593797 h 1617117"/>
                <a:gd name="connsiteX200" fmla="*/ 592114 w 1167849"/>
                <a:gd name="connsiteY200" fmla="*/ 1591739 h 1617117"/>
                <a:gd name="connsiteX201" fmla="*/ 587314 w 1167849"/>
                <a:gd name="connsiteY201" fmla="*/ 1591054 h 1617117"/>
                <a:gd name="connsiteX202" fmla="*/ 585714 w 1167849"/>
                <a:gd name="connsiteY202" fmla="*/ 1590825 h 1617117"/>
                <a:gd name="connsiteX203" fmla="*/ 582742 w 1167849"/>
                <a:gd name="connsiteY203" fmla="*/ 1590139 h 1617117"/>
                <a:gd name="connsiteX204" fmla="*/ 580913 w 1167849"/>
                <a:gd name="connsiteY204" fmla="*/ 1589682 h 1617117"/>
                <a:gd name="connsiteX205" fmla="*/ 578627 w 1167849"/>
                <a:gd name="connsiteY205" fmla="*/ 1588996 h 1617117"/>
                <a:gd name="connsiteX206" fmla="*/ 576798 w 1167849"/>
                <a:gd name="connsiteY206" fmla="*/ 1588310 h 1617117"/>
                <a:gd name="connsiteX207" fmla="*/ 574969 w 1167849"/>
                <a:gd name="connsiteY207" fmla="*/ 1587625 h 1617117"/>
                <a:gd name="connsiteX208" fmla="*/ 573141 w 1167849"/>
                <a:gd name="connsiteY208" fmla="*/ 1586939 h 1617117"/>
                <a:gd name="connsiteX209" fmla="*/ 571769 w 1167849"/>
                <a:gd name="connsiteY209" fmla="*/ 1586253 h 1617117"/>
                <a:gd name="connsiteX210" fmla="*/ 565140 w 1167849"/>
                <a:gd name="connsiteY210" fmla="*/ 1582138 h 1617117"/>
                <a:gd name="connsiteX211" fmla="*/ 564454 w 1167849"/>
                <a:gd name="connsiteY211" fmla="*/ 1581681 h 1617117"/>
                <a:gd name="connsiteX212" fmla="*/ 562625 w 1167849"/>
                <a:gd name="connsiteY212" fmla="*/ 1580081 h 1617117"/>
                <a:gd name="connsiteX213" fmla="*/ 561939 w 1167849"/>
                <a:gd name="connsiteY213" fmla="*/ 1579395 h 1617117"/>
                <a:gd name="connsiteX214" fmla="*/ 560339 w 1167849"/>
                <a:gd name="connsiteY214" fmla="*/ 1577566 h 1617117"/>
                <a:gd name="connsiteX215" fmla="*/ 559882 w 1167849"/>
                <a:gd name="connsiteY215" fmla="*/ 1577109 h 1617117"/>
                <a:gd name="connsiteX216" fmla="*/ 552795 w 1167849"/>
                <a:gd name="connsiteY216" fmla="*/ 1558821 h 1617117"/>
                <a:gd name="connsiteX217" fmla="*/ 552795 w 1167849"/>
                <a:gd name="connsiteY217" fmla="*/ 1558821 h 1617117"/>
                <a:gd name="connsiteX218" fmla="*/ 552109 w 1167849"/>
                <a:gd name="connsiteY218" fmla="*/ 1546019 h 1617117"/>
                <a:gd name="connsiteX219" fmla="*/ 558510 w 1167849"/>
                <a:gd name="connsiteY219" fmla="*/ 1423947 h 1617117"/>
                <a:gd name="connsiteX220" fmla="*/ 574741 w 1167849"/>
                <a:gd name="connsiteY220" fmla="*/ 1126996 h 1617117"/>
                <a:gd name="connsiteX221" fmla="*/ 597372 w 1167849"/>
                <a:gd name="connsiteY221" fmla="*/ 719402 h 1617117"/>
                <a:gd name="connsiteX222" fmla="*/ 194579 w 1167849"/>
                <a:gd name="connsiteY222" fmla="*/ 708200 h 1617117"/>
                <a:gd name="connsiteX223" fmla="*/ 250814 w 1167849"/>
                <a:gd name="connsiteY223" fmla="*/ 623847 h 1617117"/>
                <a:gd name="connsiteX224" fmla="*/ 403291 w 1167849"/>
                <a:gd name="connsiteY224" fmla="*/ 730832 h 1617117"/>
                <a:gd name="connsiteX225" fmla="*/ 350027 w 1167849"/>
                <a:gd name="connsiteY225" fmla="*/ 831187 h 1617117"/>
                <a:gd name="connsiteX226" fmla="*/ 306136 w 1167849"/>
                <a:gd name="connsiteY226" fmla="*/ 841474 h 1617117"/>
                <a:gd name="connsiteX227" fmla="*/ 194579 w 1167849"/>
                <a:gd name="connsiteY227" fmla="*/ 708200 h 1617117"/>
                <a:gd name="connsiteX228" fmla="*/ 46217 w 1167849"/>
                <a:gd name="connsiteY228" fmla="*/ 1015667 h 1617117"/>
                <a:gd name="connsiteX229" fmla="*/ 85765 w 1167849"/>
                <a:gd name="connsiteY229" fmla="*/ 972919 h 1617117"/>
                <a:gd name="connsiteX230" fmla="*/ 175148 w 1167849"/>
                <a:gd name="connsiteY230" fmla="*/ 889937 h 1617117"/>
                <a:gd name="connsiteX231" fmla="*/ 248071 w 1167849"/>
                <a:gd name="connsiteY231" fmla="*/ 864563 h 1617117"/>
                <a:gd name="connsiteX232" fmla="*/ 267502 w 1167849"/>
                <a:gd name="connsiteY232" fmla="*/ 864563 h 1617117"/>
                <a:gd name="connsiteX233" fmla="*/ 333568 w 1167849"/>
                <a:gd name="connsiteY233" fmla="*/ 860905 h 1617117"/>
                <a:gd name="connsiteX234" fmla="*/ 385231 w 1167849"/>
                <a:gd name="connsiteY234" fmla="*/ 859762 h 1617117"/>
                <a:gd name="connsiteX235" fmla="*/ 448325 w 1167849"/>
                <a:gd name="connsiteY235" fmla="*/ 828901 h 1617117"/>
                <a:gd name="connsiteX236" fmla="*/ 522163 w 1167849"/>
                <a:gd name="connsiteY236" fmla="*/ 705914 h 1617117"/>
                <a:gd name="connsiteX237" fmla="*/ 545709 w 1167849"/>
                <a:gd name="connsiteY237" fmla="*/ 668424 h 1617117"/>
                <a:gd name="connsiteX238" fmla="*/ 579541 w 1167849"/>
                <a:gd name="connsiteY238" fmla="*/ 671853 h 1617117"/>
                <a:gd name="connsiteX239" fmla="*/ 574055 w 1167849"/>
                <a:gd name="connsiteY239" fmla="*/ 719859 h 1617117"/>
                <a:gd name="connsiteX240" fmla="*/ 478043 w 1167849"/>
                <a:gd name="connsiteY240" fmla="*/ 899767 h 1617117"/>
                <a:gd name="connsiteX241" fmla="*/ 409920 w 1167849"/>
                <a:gd name="connsiteY241" fmla="*/ 960118 h 1617117"/>
                <a:gd name="connsiteX242" fmla="*/ 395061 w 1167849"/>
                <a:gd name="connsiteY242" fmla="*/ 991207 h 1617117"/>
                <a:gd name="connsiteX243" fmla="*/ 389117 w 1167849"/>
                <a:gd name="connsiteY243" fmla="*/ 1102078 h 1617117"/>
                <a:gd name="connsiteX244" fmla="*/ 373115 w 1167849"/>
                <a:gd name="connsiteY244" fmla="*/ 1318105 h 1617117"/>
                <a:gd name="connsiteX245" fmla="*/ 348884 w 1167849"/>
                <a:gd name="connsiteY245" fmla="*/ 1369540 h 1617117"/>
                <a:gd name="connsiteX246" fmla="*/ 255615 w 1167849"/>
                <a:gd name="connsiteY246" fmla="*/ 1438577 h 1617117"/>
                <a:gd name="connsiteX247" fmla="*/ 166461 w 1167849"/>
                <a:gd name="connsiteY247" fmla="*/ 1499842 h 1617117"/>
                <a:gd name="connsiteX248" fmla="*/ 127142 w 1167849"/>
                <a:gd name="connsiteY248" fmla="*/ 1526131 h 1617117"/>
                <a:gd name="connsiteX249" fmla="*/ 88737 w 1167849"/>
                <a:gd name="connsiteY249" fmla="*/ 1513330 h 1617117"/>
                <a:gd name="connsiteX250" fmla="*/ 112969 w 1167849"/>
                <a:gd name="connsiteY250" fmla="*/ 1435377 h 1617117"/>
                <a:gd name="connsiteX251" fmla="*/ 177205 w 1167849"/>
                <a:gd name="connsiteY251" fmla="*/ 1396744 h 1617117"/>
                <a:gd name="connsiteX252" fmla="*/ 287390 w 1167849"/>
                <a:gd name="connsiteY252" fmla="*/ 1308733 h 1617117"/>
                <a:gd name="connsiteX253" fmla="*/ 301564 w 1167849"/>
                <a:gd name="connsiteY253" fmla="*/ 1265299 h 1617117"/>
                <a:gd name="connsiteX254" fmla="*/ 285333 w 1167849"/>
                <a:gd name="connsiteY254" fmla="*/ 1245410 h 1617117"/>
                <a:gd name="connsiteX255" fmla="*/ 261787 w 1167849"/>
                <a:gd name="connsiteY255" fmla="*/ 1260498 h 1617117"/>
                <a:gd name="connsiteX256" fmla="*/ 259273 w 1167849"/>
                <a:gd name="connsiteY256" fmla="*/ 1287930 h 1617117"/>
                <a:gd name="connsiteX257" fmla="*/ 237556 w 1167849"/>
                <a:gd name="connsiteY257" fmla="*/ 1330221 h 1617117"/>
                <a:gd name="connsiteX258" fmla="*/ 189550 w 1167849"/>
                <a:gd name="connsiteY258" fmla="*/ 1367940 h 1617117"/>
                <a:gd name="connsiteX259" fmla="*/ 174691 w 1167849"/>
                <a:gd name="connsiteY259" fmla="*/ 1373198 h 1617117"/>
                <a:gd name="connsiteX260" fmla="*/ 169661 w 1167849"/>
                <a:gd name="connsiteY260" fmla="*/ 1358567 h 1617117"/>
                <a:gd name="connsiteX261" fmla="*/ 180863 w 1167849"/>
                <a:gd name="connsiteY261" fmla="*/ 1206777 h 1617117"/>
                <a:gd name="connsiteX262" fmla="*/ 203951 w 1167849"/>
                <a:gd name="connsiteY262" fmla="*/ 1045614 h 1617117"/>
                <a:gd name="connsiteX263" fmla="*/ 205323 w 1167849"/>
                <a:gd name="connsiteY263" fmla="*/ 1023440 h 1617117"/>
                <a:gd name="connsiteX264" fmla="*/ 165775 w 1167849"/>
                <a:gd name="connsiteY264" fmla="*/ 1002866 h 1617117"/>
                <a:gd name="connsiteX265" fmla="*/ 120055 w 1167849"/>
                <a:gd name="connsiteY265" fmla="*/ 1038985 h 1617117"/>
                <a:gd name="connsiteX266" fmla="*/ 113197 w 1167849"/>
                <a:gd name="connsiteY266" fmla="*/ 1099106 h 1617117"/>
                <a:gd name="connsiteX267" fmla="*/ 150688 w 1167849"/>
                <a:gd name="connsiteY267" fmla="*/ 1143683 h 1617117"/>
                <a:gd name="connsiteX268" fmla="*/ 166461 w 1167849"/>
                <a:gd name="connsiteY268" fmla="*/ 1162886 h 1617117"/>
                <a:gd name="connsiteX269" fmla="*/ 154117 w 1167849"/>
                <a:gd name="connsiteY269" fmla="*/ 1186203 h 1617117"/>
                <a:gd name="connsiteX270" fmla="*/ 107711 w 1167849"/>
                <a:gd name="connsiteY270" fmla="*/ 1171801 h 1617117"/>
                <a:gd name="connsiteX271" fmla="*/ 44617 w 1167849"/>
                <a:gd name="connsiteY271" fmla="*/ 1102307 h 1617117"/>
                <a:gd name="connsiteX272" fmla="*/ 46217 w 1167849"/>
                <a:gd name="connsiteY272" fmla="*/ 1015667 h 1617117"/>
                <a:gd name="connsiteX273" fmla="*/ 281675 w 1167849"/>
                <a:gd name="connsiteY273" fmla="*/ 1261641 h 1617117"/>
                <a:gd name="connsiteX274" fmla="*/ 276189 w 1167849"/>
                <a:gd name="connsiteY274" fmla="*/ 1293645 h 1617117"/>
                <a:gd name="connsiteX275" fmla="*/ 281675 w 1167849"/>
                <a:gd name="connsiteY275" fmla="*/ 1261641 h 1617117"/>
                <a:gd name="connsiteX276" fmla="*/ 166918 w 1167849"/>
                <a:gd name="connsiteY276" fmla="*/ 1130882 h 1617117"/>
                <a:gd name="connsiteX277" fmla="*/ 135600 w 1167849"/>
                <a:gd name="connsiteY277" fmla="*/ 1097049 h 1617117"/>
                <a:gd name="connsiteX278" fmla="*/ 140401 w 1167849"/>
                <a:gd name="connsiteY278" fmla="*/ 1045385 h 1617117"/>
                <a:gd name="connsiteX279" fmla="*/ 170804 w 1167849"/>
                <a:gd name="connsiteY279" fmla="*/ 1021840 h 1617117"/>
                <a:gd name="connsiteX280" fmla="*/ 185663 w 1167849"/>
                <a:gd name="connsiteY280" fmla="*/ 1030526 h 1617117"/>
                <a:gd name="connsiteX281" fmla="*/ 171947 w 1167849"/>
                <a:gd name="connsiteY281" fmla="*/ 1126081 h 1617117"/>
                <a:gd name="connsiteX282" fmla="*/ 166918 w 1167849"/>
                <a:gd name="connsiteY282" fmla="*/ 1130882 h 1617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1167849" h="1617117">
                  <a:moveTo>
                    <a:pt x="47589" y="1140940"/>
                  </a:moveTo>
                  <a:cubicBezTo>
                    <a:pt x="75478" y="1178431"/>
                    <a:pt x="108397" y="1208149"/>
                    <a:pt x="158460" y="1211806"/>
                  </a:cubicBezTo>
                  <a:cubicBezTo>
                    <a:pt x="160975" y="1269871"/>
                    <a:pt x="149773" y="1325649"/>
                    <a:pt x="149087" y="1382113"/>
                  </a:cubicBezTo>
                  <a:cubicBezTo>
                    <a:pt x="148859" y="1392172"/>
                    <a:pt x="142229" y="1396972"/>
                    <a:pt x="134686" y="1400858"/>
                  </a:cubicBezTo>
                  <a:cubicBezTo>
                    <a:pt x="117998" y="1409317"/>
                    <a:pt x="103139" y="1420061"/>
                    <a:pt x="88051" y="1430805"/>
                  </a:cubicBezTo>
                  <a:cubicBezTo>
                    <a:pt x="61534" y="1450007"/>
                    <a:pt x="58562" y="1477211"/>
                    <a:pt x="63362" y="1505329"/>
                  </a:cubicBezTo>
                  <a:cubicBezTo>
                    <a:pt x="70678" y="1546477"/>
                    <a:pt x="93538" y="1559050"/>
                    <a:pt x="132857" y="1547162"/>
                  </a:cubicBezTo>
                  <a:cubicBezTo>
                    <a:pt x="133771" y="1546934"/>
                    <a:pt x="134686" y="1547391"/>
                    <a:pt x="135600" y="1547391"/>
                  </a:cubicBezTo>
                  <a:cubicBezTo>
                    <a:pt x="138800" y="1551277"/>
                    <a:pt x="138115" y="1555849"/>
                    <a:pt x="138343" y="1560421"/>
                  </a:cubicBezTo>
                  <a:cubicBezTo>
                    <a:pt x="139029" y="1589453"/>
                    <a:pt x="146344" y="1598826"/>
                    <a:pt x="173090" y="1605227"/>
                  </a:cubicBezTo>
                  <a:cubicBezTo>
                    <a:pt x="214696" y="1615285"/>
                    <a:pt x="226354" y="1609799"/>
                    <a:pt x="244871" y="1570251"/>
                  </a:cubicBezTo>
                  <a:cubicBezTo>
                    <a:pt x="249671" y="1560193"/>
                    <a:pt x="253100" y="1549677"/>
                    <a:pt x="256301" y="1538933"/>
                  </a:cubicBezTo>
                  <a:cubicBezTo>
                    <a:pt x="261559" y="1521102"/>
                    <a:pt x="261787" y="1502357"/>
                    <a:pt x="262702" y="1483840"/>
                  </a:cubicBezTo>
                  <a:cubicBezTo>
                    <a:pt x="263845" y="1464866"/>
                    <a:pt x="270931" y="1450693"/>
                    <a:pt x="288305" y="1440863"/>
                  </a:cubicBezTo>
                  <a:cubicBezTo>
                    <a:pt x="306136" y="1430805"/>
                    <a:pt x="321909" y="1418003"/>
                    <a:pt x="337911" y="1405202"/>
                  </a:cubicBezTo>
                  <a:cubicBezTo>
                    <a:pt x="375173" y="1374798"/>
                    <a:pt x="395747" y="1337765"/>
                    <a:pt x="395061" y="1287930"/>
                  </a:cubicBezTo>
                  <a:cubicBezTo>
                    <a:pt x="394375" y="1231466"/>
                    <a:pt x="401919" y="1175230"/>
                    <a:pt x="405119" y="1118766"/>
                  </a:cubicBezTo>
                  <a:cubicBezTo>
                    <a:pt x="406948" y="1083562"/>
                    <a:pt x="415635" y="1048814"/>
                    <a:pt x="413120" y="1013610"/>
                  </a:cubicBezTo>
                  <a:cubicBezTo>
                    <a:pt x="411520" y="990750"/>
                    <a:pt x="420664" y="976120"/>
                    <a:pt x="438266" y="962175"/>
                  </a:cubicBezTo>
                  <a:cubicBezTo>
                    <a:pt x="487187" y="923084"/>
                    <a:pt x="529478" y="878050"/>
                    <a:pt x="553481" y="818386"/>
                  </a:cubicBezTo>
                  <a:cubicBezTo>
                    <a:pt x="557139" y="809470"/>
                    <a:pt x="561025" y="789582"/>
                    <a:pt x="571998" y="772208"/>
                  </a:cubicBezTo>
                  <a:cubicBezTo>
                    <a:pt x="571998" y="782038"/>
                    <a:pt x="572455" y="805813"/>
                    <a:pt x="571998" y="812213"/>
                  </a:cubicBezTo>
                  <a:cubicBezTo>
                    <a:pt x="562625" y="917598"/>
                    <a:pt x="561939" y="1023211"/>
                    <a:pt x="557367" y="1128824"/>
                  </a:cubicBezTo>
                  <a:cubicBezTo>
                    <a:pt x="553252" y="1221407"/>
                    <a:pt x="549366" y="1313990"/>
                    <a:pt x="542737" y="1406345"/>
                  </a:cubicBezTo>
                  <a:cubicBezTo>
                    <a:pt x="538851" y="1458923"/>
                    <a:pt x="533593" y="1511501"/>
                    <a:pt x="532678" y="1564307"/>
                  </a:cubicBezTo>
                  <a:cubicBezTo>
                    <a:pt x="532221" y="1591054"/>
                    <a:pt x="542051" y="1603855"/>
                    <a:pt x="567883" y="1609799"/>
                  </a:cubicBezTo>
                  <a:cubicBezTo>
                    <a:pt x="580456" y="1612771"/>
                    <a:pt x="593486" y="1614828"/>
                    <a:pt x="606288" y="1614828"/>
                  </a:cubicBezTo>
                  <a:cubicBezTo>
                    <a:pt x="672124" y="1615742"/>
                    <a:pt x="833059" y="1623286"/>
                    <a:pt x="969762" y="1604770"/>
                  </a:cubicBezTo>
                  <a:cubicBezTo>
                    <a:pt x="1015024" y="1598597"/>
                    <a:pt x="1059830" y="1596540"/>
                    <a:pt x="1098921" y="1569565"/>
                  </a:cubicBezTo>
                  <a:cubicBezTo>
                    <a:pt x="1111722" y="1560650"/>
                    <a:pt x="1120866" y="1550591"/>
                    <a:pt x="1124981" y="1535275"/>
                  </a:cubicBezTo>
                  <a:cubicBezTo>
                    <a:pt x="1128410" y="1522474"/>
                    <a:pt x="1129782" y="1509901"/>
                    <a:pt x="1129096" y="1496870"/>
                  </a:cubicBezTo>
                  <a:cubicBezTo>
                    <a:pt x="1125667" y="1423718"/>
                    <a:pt x="1120180" y="1350795"/>
                    <a:pt x="1111036" y="1278100"/>
                  </a:cubicBezTo>
                  <a:cubicBezTo>
                    <a:pt x="1099378" y="1186203"/>
                    <a:pt x="1087033" y="1094534"/>
                    <a:pt x="1075603" y="1002637"/>
                  </a:cubicBezTo>
                  <a:cubicBezTo>
                    <a:pt x="1064402" y="913483"/>
                    <a:pt x="1053429" y="824329"/>
                    <a:pt x="1043599" y="735175"/>
                  </a:cubicBezTo>
                  <a:cubicBezTo>
                    <a:pt x="1036741" y="674368"/>
                    <a:pt x="1027369" y="614017"/>
                    <a:pt x="1023483" y="552981"/>
                  </a:cubicBezTo>
                  <a:cubicBezTo>
                    <a:pt x="1020511" y="507261"/>
                    <a:pt x="1013196" y="507718"/>
                    <a:pt x="1068745" y="507261"/>
                  </a:cubicBezTo>
                  <a:cubicBezTo>
                    <a:pt x="1085662" y="507032"/>
                    <a:pt x="1100521" y="503603"/>
                    <a:pt x="1112408" y="494459"/>
                  </a:cubicBezTo>
                  <a:cubicBezTo>
                    <a:pt x="1129096" y="481429"/>
                    <a:pt x="1141897" y="470228"/>
                    <a:pt x="1157899" y="456055"/>
                  </a:cubicBezTo>
                  <a:cubicBezTo>
                    <a:pt x="1184417" y="432737"/>
                    <a:pt x="1150813" y="389989"/>
                    <a:pt x="1139383" y="372616"/>
                  </a:cubicBezTo>
                  <a:cubicBezTo>
                    <a:pt x="1110122" y="327581"/>
                    <a:pt x="925413" y="39317"/>
                    <a:pt x="902553" y="16914"/>
                  </a:cubicBezTo>
                  <a:cubicBezTo>
                    <a:pt x="881979" y="-3203"/>
                    <a:pt x="870321" y="-5032"/>
                    <a:pt x="846318" y="9599"/>
                  </a:cubicBezTo>
                  <a:cubicBezTo>
                    <a:pt x="833745" y="17371"/>
                    <a:pt x="822543" y="27887"/>
                    <a:pt x="809056" y="33830"/>
                  </a:cubicBezTo>
                  <a:cubicBezTo>
                    <a:pt x="778652" y="47089"/>
                    <a:pt x="755335" y="69263"/>
                    <a:pt x="733161" y="92352"/>
                  </a:cubicBezTo>
                  <a:cubicBezTo>
                    <a:pt x="677154" y="150416"/>
                    <a:pt x="626176" y="213053"/>
                    <a:pt x="575198" y="275232"/>
                  </a:cubicBezTo>
                  <a:cubicBezTo>
                    <a:pt x="532450" y="327353"/>
                    <a:pt x="447182" y="440967"/>
                    <a:pt x="444667" y="443939"/>
                  </a:cubicBezTo>
                  <a:cubicBezTo>
                    <a:pt x="426151" y="465656"/>
                    <a:pt x="428208" y="475028"/>
                    <a:pt x="454497" y="486916"/>
                  </a:cubicBezTo>
                  <a:cubicBezTo>
                    <a:pt x="460441" y="489430"/>
                    <a:pt x="466613" y="491945"/>
                    <a:pt x="473014" y="492402"/>
                  </a:cubicBezTo>
                  <a:cubicBezTo>
                    <a:pt x="504789" y="494917"/>
                    <a:pt x="534736" y="503832"/>
                    <a:pt x="564225" y="515262"/>
                  </a:cubicBezTo>
                  <a:cubicBezTo>
                    <a:pt x="583656" y="522806"/>
                    <a:pt x="591886" y="534236"/>
                    <a:pt x="591200" y="555038"/>
                  </a:cubicBezTo>
                  <a:cubicBezTo>
                    <a:pt x="590286" y="579041"/>
                    <a:pt x="589143" y="603273"/>
                    <a:pt x="588000" y="627276"/>
                  </a:cubicBezTo>
                  <a:cubicBezTo>
                    <a:pt x="587771" y="633677"/>
                    <a:pt x="588914" y="640306"/>
                    <a:pt x="583656" y="645564"/>
                  </a:cubicBezTo>
                  <a:cubicBezTo>
                    <a:pt x="549595" y="634363"/>
                    <a:pt x="542280" y="637106"/>
                    <a:pt x="523077" y="667738"/>
                  </a:cubicBezTo>
                  <a:cubicBezTo>
                    <a:pt x="518734" y="674825"/>
                    <a:pt x="514390" y="682140"/>
                    <a:pt x="510733" y="689455"/>
                  </a:cubicBezTo>
                  <a:cubicBezTo>
                    <a:pt x="501817" y="707743"/>
                    <a:pt x="493359" y="726260"/>
                    <a:pt x="484444" y="744776"/>
                  </a:cubicBezTo>
                  <a:cubicBezTo>
                    <a:pt x="469356" y="776095"/>
                    <a:pt x="450382" y="804212"/>
                    <a:pt x="423179" y="826387"/>
                  </a:cubicBezTo>
                  <a:cubicBezTo>
                    <a:pt x="410149" y="836902"/>
                    <a:pt x="396204" y="843989"/>
                    <a:pt x="377230" y="838502"/>
                  </a:cubicBezTo>
                  <a:cubicBezTo>
                    <a:pt x="379973" y="834845"/>
                    <a:pt x="381345" y="832559"/>
                    <a:pt x="383174" y="830730"/>
                  </a:cubicBezTo>
                  <a:cubicBezTo>
                    <a:pt x="457469" y="753920"/>
                    <a:pt x="440552" y="630476"/>
                    <a:pt x="323738" y="599615"/>
                  </a:cubicBezTo>
                  <a:cubicBezTo>
                    <a:pt x="249900" y="584528"/>
                    <a:pt x="209438" y="619046"/>
                    <a:pt x="188635" y="657451"/>
                  </a:cubicBezTo>
                  <a:cubicBezTo>
                    <a:pt x="154574" y="720088"/>
                    <a:pt x="165089" y="775866"/>
                    <a:pt x="210124" y="826615"/>
                  </a:cubicBezTo>
                  <a:cubicBezTo>
                    <a:pt x="214010" y="830959"/>
                    <a:pt x="219953" y="830501"/>
                    <a:pt x="237098" y="842846"/>
                  </a:cubicBezTo>
                  <a:cubicBezTo>
                    <a:pt x="217896" y="845360"/>
                    <a:pt x="184520" y="856562"/>
                    <a:pt x="170347" y="870278"/>
                  </a:cubicBezTo>
                  <a:cubicBezTo>
                    <a:pt x="157088" y="883308"/>
                    <a:pt x="143144" y="895424"/>
                    <a:pt x="129428" y="907997"/>
                  </a:cubicBezTo>
                  <a:cubicBezTo>
                    <a:pt x="91709" y="942287"/>
                    <a:pt x="53075" y="975662"/>
                    <a:pt x="19700" y="1014524"/>
                  </a:cubicBezTo>
                  <a:cubicBezTo>
                    <a:pt x="-4760" y="1043099"/>
                    <a:pt x="-6361" y="1067331"/>
                    <a:pt x="14442" y="1097506"/>
                  </a:cubicBezTo>
                  <a:cubicBezTo>
                    <a:pt x="25415" y="1111222"/>
                    <a:pt x="36616" y="1126081"/>
                    <a:pt x="47589" y="1140940"/>
                  </a:cubicBezTo>
                  <a:close/>
                  <a:moveTo>
                    <a:pt x="217667" y="1579166"/>
                  </a:moveTo>
                  <a:cubicBezTo>
                    <a:pt x="209895" y="1589453"/>
                    <a:pt x="194122" y="1591511"/>
                    <a:pt x="177434" y="1585110"/>
                  </a:cubicBezTo>
                  <a:cubicBezTo>
                    <a:pt x="166004" y="1580767"/>
                    <a:pt x="159603" y="1572537"/>
                    <a:pt x="159603" y="1559964"/>
                  </a:cubicBezTo>
                  <a:cubicBezTo>
                    <a:pt x="159832" y="1538933"/>
                    <a:pt x="156860" y="1522474"/>
                    <a:pt x="179034" y="1511729"/>
                  </a:cubicBezTo>
                  <a:cubicBezTo>
                    <a:pt x="198465" y="1502128"/>
                    <a:pt x="220411" y="1483383"/>
                    <a:pt x="244185" y="1473325"/>
                  </a:cubicBezTo>
                  <a:cubicBezTo>
                    <a:pt x="245328" y="1513101"/>
                    <a:pt x="241213" y="1548305"/>
                    <a:pt x="217667" y="1579166"/>
                  </a:cubicBezTo>
                  <a:close/>
                  <a:moveTo>
                    <a:pt x="1024168" y="732203"/>
                  </a:moveTo>
                  <a:cubicBezTo>
                    <a:pt x="1029883" y="793925"/>
                    <a:pt x="1037199" y="855647"/>
                    <a:pt x="1044971" y="917141"/>
                  </a:cubicBezTo>
                  <a:cubicBezTo>
                    <a:pt x="1060744" y="1040128"/>
                    <a:pt x="1078118" y="1163114"/>
                    <a:pt x="1092977" y="1286330"/>
                  </a:cubicBezTo>
                  <a:cubicBezTo>
                    <a:pt x="1100521" y="1347823"/>
                    <a:pt x="1104864" y="1410002"/>
                    <a:pt x="1109436" y="1471724"/>
                  </a:cubicBezTo>
                  <a:cubicBezTo>
                    <a:pt x="1110579" y="1488184"/>
                    <a:pt x="1108750" y="1505100"/>
                    <a:pt x="1106236" y="1521559"/>
                  </a:cubicBezTo>
                  <a:cubicBezTo>
                    <a:pt x="1102578" y="1545562"/>
                    <a:pt x="1081090" y="1562936"/>
                    <a:pt x="1045428" y="1571394"/>
                  </a:cubicBezTo>
                  <a:cubicBezTo>
                    <a:pt x="1045657" y="1568194"/>
                    <a:pt x="1045885" y="1564993"/>
                    <a:pt x="1045885" y="1562021"/>
                  </a:cubicBezTo>
                  <a:cubicBezTo>
                    <a:pt x="1045885" y="1561107"/>
                    <a:pt x="1045885" y="1560193"/>
                    <a:pt x="1045885" y="1559278"/>
                  </a:cubicBezTo>
                  <a:cubicBezTo>
                    <a:pt x="1045885" y="1556992"/>
                    <a:pt x="1045885" y="1554478"/>
                    <a:pt x="1045885" y="1552192"/>
                  </a:cubicBezTo>
                  <a:cubicBezTo>
                    <a:pt x="1045885" y="1551277"/>
                    <a:pt x="1045885" y="1550591"/>
                    <a:pt x="1045885" y="1549677"/>
                  </a:cubicBezTo>
                  <a:cubicBezTo>
                    <a:pt x="1045885" y="1546934"/>
                    <a:pt x="1045657" y="1543962"/>
                    <a:pt x="1045657" y="1541219"/>
                  </a:cubicBezTo>
                  <a:cubicBezTo>
                    <a:pt x="1045657" y="1540990"/>
                    <a:pt x="1045657" y="1540762"/>
                    <a:pt x="1045657" y="1540533"/>
                  </a:cubicBezTo>
                  <a:cubicBezTo>
                    <a:pt x="1045428" y="1537104"/>
                    <a:pt x="1045200" y="1533904"/>
                    <a:pt x="1044971" y="1530475"/>
                  </a:cubicBezTo>
                  <a:cubicBezTo>
                    <a:pt x="1042914" y="1501671"/>
                    <a:pt x="1037656" y="1473325"/>
                    <a:pt x="1034684" y="1444750"/>
                  </a:cubicBezTo>
                  <a:cubicBezTo>
                    <a:pt x="1027369" y="1372055"/>
                    <a:pt x="1021197" y="1299131"/>
                    <a:pt x="1013653" y="1226208"/>
                  </a:cubicBezTo>
                  <a:cubicBezTo>
                    <a:pt x="1002909" y="1121281"/>
                    <a:pt x="994908" y="1015896"/>
                    <a:pt x="981877" y="911197"/>
                  </a:cubicBezTo>
                  <a:cubicBezTo>
                    <a:pt x="970905" y="822043"/>
                    <a:pt x="958103" y="733118"/>
                    <a:pt x="950788" y="643735"/>
                  </a:cubicBezTo>
                  <a:cubicBezTo>
                    <a:pt x="948273" y="612417"/>
                    <a:pt x="946444" y="580870"/>
                    <a:pt x="941872" y="549781"/>
                  </a:cubicBezTo>
                  <a:cubicBezTo>
                    <a:pt x="938672" y="527606"/>
                    <a:pt x="939358" y="525778"/>
                    <a:pt x="956960" y="520977"/>
                  </a:cubicBezTo>
                  <a:cubicBezTo>
                    <a:pt x="956960" y="520977"/>
                    <a:pt x="956960" y="520977"/>
                    <a:pt x="956960" y="520977"/>
                  </a:cubicBezTo>
                  <a:cubicBezTo>
                    <a:pt x="957646" y="520748"/>
                    <a:pt x="958560" y="520520"/>
                    <a:pt x="959475" y="520291"/>
                  </a:cubicBezTo>
                  <a:cubicBezTo>
                    <a:pt x="959475" y="520291"/>
                    <a:pt x="959475" y="520291"/>
                    <a:pt x="959475" y="520291"/>
                  </a:cubicBezTo>
                  <a:cubicBezTo>
                    <a:pt x="960389" y="520063"/>
                    <a:pt x="961303" y="519834"/>
                    <a:pt x="962218" y="519605"/>
                  </a:cubicBezTo>
                  <a:cubicBezTo>
                    <a:pt x="1001766" y="509318"/>
                    <a:pt x="1002451" y="509547"/>
                    <a:pt x="1004280" y="550238"/>
                  </a:cubicBezTo>
                  <a:cubicBezTo>
                    <a:pt x="1007481" y="611045"/>
                    <a:pt x="1018453" y="671167"/>
                    <a:pt x="1024168" y="732203"/>
                  </a:cubicBezTo>
                  <a:close/>
                  <a:moveTo>
                    <a:pt x="839460" y="38174"/>
                  </a:moveTo>
                  <a:cubicBezTo>
                    <a:pt x="867349" y="18514"/>
                    <a:pt x="881522" y="19428"/>
                    <a:pt x="902096" y="48232"/>
                  </a:cubicBezTo>
                  <a:cubicBezTo>
                    <a:pt x="909183" y="58290"/>
                    <a:pt x="945987" y="113840"/>
                    <a:pt x="987821" y="177848"/>
                  </a:cubicBezTo>
                  <a:cubicBezTo>
                    <a:pt x="987821" y="178077"/>
                    <a:pt x="988050" y="178305"/>
                    <a:pt x="988050" y="178305"/>
                  </a:cubicBezTo>
                  <a:cubicBezTo>
                    <a:pt x="989650" y="180820"/>
                    <a:pt x="991250" y="183335"/>
                    <a:pt x="993079" y="185849"/>
                  </a:cubicBezTo>
                  <a:cubicBezTo>
                    <a:pt x="993307" y="186078"/>
                    <a:pt x="993536" y="186306"/>
                    <a:pt x="993536" y="186764"/>
                  </a:cubicBezTo>
                  <a:cubicBezTo>
                    <a:pt x="1000623" y="197736"/>
                    <a:pt x="1007938" y="208938"/>
                    <a:pt x="1015253" y="220139"/>
                  </a:cubicBezTo>
                  <a:cubicBezTo>
                    <a:pt x="1015482" y="220368"/>
                    <a:pt x="1015710" y="220825"/>
                    <a:pt x="1015939" y="221054"/>
                  </a:cubicBezTo>
                  <a:cubicBezTo>
                    <a:pt x="1017539" y="223568"/>
                    <a:pt x="1019139" y="225854"/>
                    <a:pt x="1020739" y="228369"/>
                  </a:cubicBezTo>
                  <a:cubicBezTo>
                    <a:pt x="1020968" y="228826"/>
                    <a:pt x="1021425" y="229283"/>
                    <a:pt x="1021654" y="229740"/>
                  </a:cubicBezTo>
                  <a:cubicBezTo>
                    <a:pt x="1023254" y="232026"/>
                    <a:pt x="1024626" y="234312"/>
                    <a:pt x="1026226" y="236827"/>
                  </a:cubicBezTo>
                  <a:cubicBezTo>
                    <a:pt x="1026454" y="237284"/>
                    <a:pt x="1026683" y="237741"/>
                    <a:pt x="1027140" y="238199"/>
                  </a:cubicBezTo>
                  <a:cubicBezTo>
                    <a:pt x="1028740" y="240485"/>
                    <a:pt x="1030112" y="242771"/>
                    <a:pt x="1031712" y="245057"/>
                  </a:cubicBezTo>
                  <a:cubicBezTo>
                    <a:pt x="1031941" y="245514"/>
                    <a:pt x="1032398" y="245971"/>
                    <a:pt x="1032627" y="246428"/>
                  </a:cubicBezTo>
                  <a:cubicBezTo>
                    <a:pt x="1036056" y="251686"/>
                    <a:pt x="1039485" y="256944"/>
                    <a:pt x="1042914" y="262202"/>
                  </a:cubicBezTo>
                  <a:cubicBezTo>
                    <a:pt x="1043599" y="263116"/>
                    <a:pt x="1044285" y="264259"/>
                    <a:pt x="1044971" y="265174"/>
                  </a:cubicBezTo>
                  <a:cubicBezTo>
                    <a:pt x="1046114" y="266774"/>
                    <a:pt x="1047257" y="268603"/>
                    <a:pt x="1048171" y="270203"/>
                  </a:cubicBezTo>
                  <a:cubicBezTo>
                    <a:pt x="1048629" y="270889"/>
                    <a:pt x="1049086" y="271574"/>
                    <a:pt x="1049543" y="272489"/>
                  </a:cubicBezTo>
                  <a:cubicBezTo>
                    <a:pt x="1050686" y="274318"/>
                    <a:pt x="1052058" y="276146"/>
                    <a:pt x="1053201" y="277975"/>
                  </a:cubicBezTo>
                  <a:cubicBezTo>
                    <a:pt x="1053658" y="278890"/>
                    <a:pt x="1054344" y="279575"/>
                    <a:pt x="1054801" y="280490"/>
                  </a:cubicBezTo>
                  <a:cubicBezTo>
                    <a:pt x="1055944" y="282319"/>
                    <a:pt x="1057087" y="283919"/>
                    <a:pt x="1058230" y="285519"/>
                  </a:cubicBezTo>
                  <a:cubicBezTo>
                    <a:pt x="1058687" y="286433"/>
                    <a:pt x="1059373" y="287119"/>
                    <a:pt x="1059830" y="288034"/>
                  </a:cubicBezTo>
                  <a:cubicBezTo>
                    <a:pt x="1061430" y="290320"/>
                    <a:pt x="1062802" y="292606"/>
                    <a:pt x="1064173" y="294892"/>
                  </a:cubicBezTo>
                  <a:cubicBezTo>
                    <a:pt x="1064173" y="294892"/>
                    <a:pt x="1064402" y="295120"/>
                    <a:pt x="1064402" y="295120"/>
                  </a:cubicBezTo>
                  <a:cubicBezTo>
                    <a:pt x="1066002" y="297635"/>
                    <a:pt x="1067831" y="300149"/>
                    <a:pt x="1069431" y="302893"/>
                  </a:cubicBezTo>
                  <a:cubicBezTo>
                    <a:pt x="1069431" y="302893"/>
                    <a:pt x="1069431" y="303121"/>
                    <a:pt x="1069660" y="303121"/>
                  </a:cubicBezTo>
                  <a:cubicBezTo>
                    <a:pt x="1071031" y="305407"/>
                    <a:pt x="1072632" y="307465"/>
                    <a:pt x="1074003" y="309751"/>
                  </a:cubicBezTo>
                  <a:cubicBezTo>
                    <a:pt x="1074460" y="310665"/>
                    <a:pt x="1075146" y="311351"/>
                    <a:pt x="1075603" y="312265"/>
                  </a:cubicBezTo>
                  <a:cubicBezTo>
                    <a:pt x="1076518" y="313637"/>
                    <a:pt x="1077432" y="315237"/>
                    <a:pt x="1078347" y="316609"/>
                  </a:cubicBezTo>
                  <a:cubicBezTo>
                    <a:pt x="1078804" y="317523"/>
                    <a:pt x="1079490" y="318437"/>
                    <a:pt x="1079947" y="319123"/>
                  </a:cubicBezTo>
                  <a:cubicBezTo>
                    <a:pt x="1080861" y="320723"/>
                    <a:pt x="1082004" y="322095"/>
                    <a:pt x="1082919" y="323695"/>
                  </a:cubicBezTo>
                  <a:cubicBezTo>
                    <a:pt x="1083376" y="324381"/>
                    <a:pt x="1083833" y="325067"/>
                    <a:pt x="1084290" y="325753"/>
                  </a:cubicBezTo>
                  <a:cubicBezTo>
                    <a:pt x="1085205" y="327353"/>
                    <a:pt x="1086348" y="328724"/>
                    <a:pt x="1087262" y="330325"/>
                  </a:cubicBezTo>
                  <a:cubicBezTo>
                    <a:pt x="1087719" y="331010"/>
                    <a:pt x="1088176" y="331696"/>
                    <a:pt x="1088634" y="332382"/>
                  </a:cubicBezTo>
                  <a:cubicBezTo>
                    <a:pt x="1091377" y="336497"/>
                    <a:pt x="1093891" y="340612"/>
                    <a:pt x="1096406" y="344498"/>
                  </a:cubicBezTo>
                  <a:cubicBezTo>
                    <a:pt x="1096863" y="344955"/>
                    <a:pt x="1097092" y="345641"/>
                    <a:pt x="1097549" y="346098"/>
                  </a:cubicBezTo>
                  <a:cubicBezTo>
                    <a:pt x="1098463" y="347470"/>
                    <a:pt x="1099378" y="348841"/>
                    <a:pt x="1100064" y="350213"/>
                  </a:cubicBezTo>
                  <a:cubicBezTo>
                    <a:pt x="1100521" y="350899"/>
                    <a:pt x="1100978" y="351584"/>
                    <a:pt x="1101435" y="352270"/>
                  </a:cubicBezTo>
                  <a:cubicBezTo>
                    <a:pt x="1102121" y="353413"/>
                    <a:pt x="1102807" y="354328"/>
                    <a:pt x="1103493" y="355471"/>
                  </a:cubicBezTo>
                  <a:cubicBezTo>
                    <a:pt x="1103950" y="356156"/>
                    <a:pt x="1104407" y="356842"/>
                    <a:pt x="1104864" y="357757"/>
                  </a:cubicBezTo>
                  <a:cubicBezTo>
                    <a:pt x="1105550" y="358900"/>
                    <a:pt x="1106236" y="360043"/>
                    <a:pt x="1106922" y="360957"/>
                  </a:cubicBezTo>
                  <a:cubicBezTo>
                    <a:pt x="1107379" y="361414"/>
                    <a:pt x="1107607" y="362100"/>
                    <a:pt x="1108065" y="362557"/>
                  </a:cubicBezTo>
                  <a:cubicBezTo>
                    <a:pt x="1108979" y="363929"/>
                    <a:pt x="1109665" y="365072"/>
                    <a:pt x="1110351" y="366215"/>
                  </a:cubicBezTo>
                  <a:cubicBezTo>
                    <a:pt x="1110579" y="366672"/>
                    <a:pt x="1110808" y="366901"/>
                    <a:pt x="1111036" y="367358"/>
                  </a:cubicBezTo>
                  <a:cubicBezTo>
                    <a:pt x="1111951" y="368958"/>
                    <a:pt x="1112865" y="370330"/>
                    <a:pt x="1113780" y="371701"/>
                  </a:cubicBezTo>
                  <a:cubicBezTo>
                    <a:pt x="1114008" y="372158"/>
                    <a:pt x="1114237" y="372387"/>
                    <a:pt x="1114465" y="372844"/>
                  </a:cubicBezTo>
                  <a:cubicBezTo>
                    <a:pt x="1115151" y="373759"/>
                    <a:pt x="1115837" y="374902"/>
                    <a:pt x="1116294" y="375816"/>
                  </a:cubicBezTo>
                  <a:cubicBezTo>
                    <a:pt x="1116523" y="376273"/>
                    <a:pt x="1116980" y="376730"/>
                    <a:pt x="1117209" y="377416"/>
                  </a:cubicBezTo>
                  <a:cubicBezTo>
                    <a:pt x="1117666" y="378102"/>
                    <a:pt x="1118123" y="379016"/>
                    <a:pt x="1118580" y="379702"/>
                  </a:cubicBezTo>
                  <a:cubicBezTo>
                    <a:pt x="1118809" y="380159"/>
                    <a:pt x="1119266" y="380617"/>
                    <a:pt x="1119495" y="381074"/>
                  </a:cubicBezTo>
                  <a:cubicBezTo>
                    <a:pt x="1119952" y="381760"/>
                    <a:pt x="1120409" y="382445"/>
                    <a:pt x="1120866" y="383131"/>
                  </a:cubicBezTo>
                  <a:cubicBezTo>
                    <a:pt x="1121095" y="383588"/>
                    <a:pt x="1121323" y="383817"/>
                    <a:pt x="1121552" y="384274"/>
                  </a:cubicBezTo>
                  <a:cubicBezTo>
                    <a:pt x="1122009" y="384960"/>
                    <a:pt x="1122466" y="385646"/>
                    <a:pt x="1122695" y="386332"/>
                  </a:cubicBezTo>
                  <a:cubicBezTo>
                    <a:pt x="1122924" y="386560"/>
                    <a:pt x="1123152" y="387017"/>
                    <a:pt x="1123152" y="387246"/>
                  </a:cubicBezTo>
                  <a:cubicBezTo>
                    <a:pt x="1123609" y="388160"/>
                    <a:pt x="1124295" y="388846"/>
                    <a:pt x="1124752" y="389761"/>
                  </a:cubicBezTo>
                  <a:cubicBezTo>
                    <a:pt x="1131839" y="401419"/>
                    <a:pt x="1148527" y="415364"/>
                    <a:pt x="1147841" y="430451"/>
                  </a:cubicBezTo>
                  <a:cubicBezTo>
                    <a:pt x="1147384" y="446911"/>
                    <a:pt x="1119266" y="473428"/>
                    <a:pt x="1104407" y="478686"/>
                  </a:cubicBezTo>
                  <a:cubicBezTo>
                    <a:pt x="1092063" y="483029"/>
                    <a:pt x="1085433" y="475943"/>
                    <a:pt x="1079947" y="466342"/>
                  </a:cubicBezTo>
                  <a:cubicBezTo>
                    <a:pt x="1066688" y="442110"/>
                    <a:pt x="1053429" y="417650"/>
                    <a:pt x="1039942" y="393418"/>
                  </a:cubicBezTo>
                  <a:cubicBezTo>
                    <a:pt x="1037427" y="388846"/>
                    <a:pt x="1034684" y="384046"/>
                    <a:pt x="1032169" y="379474"/>
                  </a:cubicBezTo>
                  <a:cubicBezTo>
                    <a:pt x="1031712" y="378788"/>
                    <a:pt x="1031484" y="378102"/>
                    <a:pt x="1031026" y="377645"/>
                  </a:cubicBezTo>
                  <a:cubicBezTo>
                    <a:pt x="1028512" y="373301"/>
                    <a:pt x="1026226" y="368958"/>
                    <a:pt x="1023940" y="364615"/>
                  </a:cubicBezTo>
                  <a:cubicBezTo>
                    <a:pt x="1023940" y="364615"/>
                    <a:pt x="1023940" y="364615"/>
                    <a:pt x="1023940" y="364615"/>
                  </a:cubicBezTo>
                  <a:cubicBezTo>
                    <a:pt x="993993" y="310208"/>
                    <a:pt x="965647" y="255115"/>
                    <a:pt x="931585" y="202994"/>
                  </a:cubicBezTo>
                  <a:cubicBezTo>
                    <a:pt x="900267" y="154988"/>
                    <a:pt x="868949" y="106982"/>
                    <a:pt x="837174" y="59205"/>
                  </a:cubicBezTo>
                  <a:cubicBezTo>
                    <a:pt x="831687" y="50061"/>
                    <a:pt x="829401" y="45260"/>
                    <a:pt x="839460" y="38174"/>
                  </a:cubicBezTo>
                  <a:close/>
                  <a:moveTo>
                    <a:pt x="597372" y="719402"/>
                  </a:moveTo>
                  <a:cubicBezTo>
                    <a:pt x="603087" y="663166"/>
                    <a:pt x="606745" y="606931"/>
                    <a:pt x="611317" y="550466"/>
                  </a:cubicBezTo>
                  <a:cubicBezTo>
                    <a:pt x="613374" y="524635"/>
                    <a:pt x="599658" y="504518"/>
                    <a:pt x="574284" y="495602"/>
                  </a:cubicBezTo>
                  <a:cubicBezTo>
                    <a:pt x="544566" y="485087"/>
                    <a:pt x="514390" y="476857"/>
                    <a:pt x="482843" y="473200"/>
                  </a:cubicBezTo>
                  <a:cubicBezTo>
                    <a:pt x="459983" y="470685"/>
                    <a:pt x="462955" y="462684"/>
                    <a:pt x="474614" y="441424"/>
                  </a:cubicBezTo>
                  <a:cubicBezTo>
                    <a:pt x="491073" y="411249"/>
                    <a:pt x="595772" y="279575"/>
                    <a:pt x="628919" y="239799"/>
                  </a:cubicBezTo>
                  <a:cubicBezTo>
                    <a:pt x="666867" y="194536"/>
                    <a:pt x="704128" y="148359"/>
                    <a:pt x="745048" y="105611"/>
                  </a:cubicBezTo>
                  <a:cubicBezTo>
                    <a:pt x="759907" y="90066"/>
                    <a:pt x="778423" y="79093"/>
                    <a:pt x="795797" y="66977"/>
                  </a:cubicBezTo>
                  <a:cubicBezTo>
                    <a:pt x="806770" y="59433"/>
                    <a:pt x="814999" y="61719"/>
                    <a:pt x="821857" y="71549"/>
                  </a:cubicBezTo>
                  <a:cubicBezTo>
                    <a:pt x="833059" y="87551"/>
                    <a:pt x="844489" y="103325"/>
                    <a:pt x="854090" y="120012"/>
                  </a:cubicBezTo>
                  <a:cubicBezTo>
                    <a:pt x="867577" y="143330"/>
                    <a:pt x="883122" y="165047"/>
                    <a:pt x="898210" y="187449"/>
                  </a:cubicBezTo>
                  <a:cubicBezTo>
                    <a:pt x="900724" y="191107"/>
                    <a:pt x="903010" y="194765"/>
                    <a:pt x="905525" y="198422"/>
                  </a:cubicBezTo>
                  <a:cubicBezTo>
                    <a:pt x="905525" y="198422"/>
                    <a:pt x="905525" y="198422"/>
                    <a:pt x="905525" y="198422"/>
                  </a:cubicBezTo>
                  <a:cubicBezTo>
                    <a:pt x="913755" y="210995"/>
                    <a:pt x="921984" y="223568"/>
                    <a:pt x="929985" y="236370"/>
                  </a:cubicBezTo>
                  <a:cubicBezTo>
                    <a:pt x="929985" y="236370"/>
                    <a:pt x="930214" y="236598"/>
                    <a:pt x="930214" y="236598"/>
                  </a:cubicBezTo>
                  <a:cubicBezTo>
                    <a:pt x="934100" y="242771"/>
                    <a:pt x="937986" y="249171"/>
                    <a:pt x="941644" y="255344"/>
                  </a:cubicBezTo>
                  <a:cubicBezTo>
                    <a:pt x="941872" y="255801"/>
                    <a:pt x="942101" y="256029"/>
                    <a:pt x="942330" y="256487"/>
                  </a:cubicBezTo>
                  <a:cubicBezTo>
                    <a:pt x="945987" y="262430"/>
                    <a:pt x="949645" y="268603"/>
                    <a:pt x="953074" y="274546"/>
                  </a:cubicBezTo>
                  <a:cubicBezTo>
                    <a:pt x="953531" y="275461"/>
                    <a:pt x="953988" y="276146"/>
                    <a:pt x="954674" y="277061"/>
                  </a:cubicBezTo>
                  <a:cubicBezTo>
                    <a:pt x="957874" y="282776"/>
                    <a:pt x="961303" y="288262"/>
                    <a:pt x="964504" y="293977"/>
                  </a:cubicBezTo>
                  <a:cubicBezTo>
                    <a:pt x="965418" y="295577"/>
                    <a:pt x="966333" y="297178"/>
                    <a:pt x="967247" y="298778"/>
                  </a:cubicBezTo>
                  <a:cubicBezTo>
                    <a:pt x="969990" y="303807"/>
                    <a:pt x="972962" y="308608"/>
                    <a:pt x="975705" y="313637"/>
                  </a:cubicBezTo>
                  <a:cubicBezTo>
                    <a:pt x="977305" y="316609"/>
                    <a:pt x="978906" y="319580"/>
                    <a:pt x="980506" y="322552"/>
                  </a:cubicBezTo>
                  <a:cubicBezTo>
                    <a:pt x="982563" y="326210"/>
                    <a:pt x="984621" y="330096"/>
                    <a:pt x="986678" y="333754"/>
                  </a:cubicBezTo>
                  <a:cubicBezTo>
                    <a:pt x="990336" y="340612"/>
                    <a:pt x="993993" y="347470"/>
                    <a:pt x="997651" y="354099"/>
                  </a:cubicBezTo>
                  <a:cubicBezTo>
                    <a:pt x="1015939" y="388389"/>
                    <a:pt x="1034913" y="422450"/>
                    <a:pt x="1053429" y="456740"/>
                  </a:cubicBezTo>
                  <a:cubicBezTo>
                    <a:pt x="1057315" y="463827"/>
                    <a:pt x="1060287" y="467485"/>
                    <a:pt x="1066917" y="482572"/>
                  </a:cubicBezTo>
                  <a:cubicBezTo>
                    <a:pt x="1012738" y="498574"/>
                    <a:pt x="915812" y="487830"/>
                    <a:pt x="917869" y="526235"/>
                  </a:cubicBezTo>
                  <a:cubicBezTo>
                    <a:pt x="920613" y="579270"/>
                    <a:pt x="929528" y="631162"/>
                    <a:pt x="935014" y="683512"/>
                  </a:cubicBezTo>
                  <a:cubicBezTo>
                    <a:pt x="945301" y="779295"/>
                    <a:pt x="959017" y="874621"/>
                    <a:pt x="970447" y="970176"/>
                  </a:cubicBezTo>
                  <a:cubicBezTo>
                    <a:pt x="980963" y="1060244"/>
                    <a:pt x="986449" y="1150999"/>
                    <a:pt x="995136" y="1241296"/>
                  </a:cubicBezTo>
                  <a:cubicBezTo>
                    <a:pt x="1002909" y="1322449"/>
                    <a:pt x="1012053" y="1403373"/>
                    <a:pt x="1020511" y="1484297"/>
                  </a:cubicBezTo>
                  <a:cubicBezTo>
                    <a:pt x="1022568" y="1504643"/>
                    <a:pt x="1024626" y="1524760"/>
                    <a:pt x="1025769" y="1545105"/>
                  </a:cubicBezTo>
                  <a:cubicBezTo>
                    <a:pt x="1026683" y="1562250"/>
                    <a:pt x="1020739" y="1570708"/>
                    <a:pt x="1004052" y="1575966"/>
                  </a:cubicBezTo>
                  <a:cubicBezTo>
                    <a:pt x="994450" y="1578938"/>
                    <a:pt x="984163" y="1581224"/>
                    <a:pt x="974105" y="1582138"/>
                  </a:cubicBezTo>
                  <a:cubicBezTo>
                    <a:pt x="930900" y="1586482"/>
                    <a:pt x="887466" y="1589225"/>
                    <a:pt x="844032" y="1591968"/>
                  </a:cubicBezTo>
                  <a:cubicBezTo>
                    <a:pt x="780252" y="1596311"/>
                    <a:pt x="716473" y="1593111"/>
                    <a:pt x="652693" y="1593797"/>
                  </a:cubicBezTo>
                  <a:cubicBezTo>
                    <a:pt x="632348" y="1594025"/>
                    <a:pt x="612231" y="1594483"/>
                    <a:pt x="592114" y="1591739"/>
                  </a:cubicBezTo>
                  <a:cubicBezTo>
                    <a:pt x="590514" y="1591511"/>
                    <a:pt x="588914" y="1591282"/>
                    <a:pt x="587314" y="1591054"/>
                  </a:cubicBezTo>
                  <a:cubicBezTo>
                    <a:pt x="586857" y="1591054"/>
                    <a:pt x="586171" y="1590825"/>
                    <a:pt x="585714" y="1590825"/>
                  </a:cubicBezTo>
                  <a:cubicBezTo>
                    <a:pt x="584799" y="1590596"/>
                    <a:pt x="583656" y="1590368"/>
                    <a:pt x="582742" y="1590139"/>
                  </a:cubicBezTo>
                  <a:cubicBezTo>
                    <a:pt x="582056" y="1589911"/>
                    <a:pt x="581599" y="1589911"/>
                    <a:pt x="580913" y="1589682"/>
                  </a:cubicBezTo>
                  <a:cubicBezTo>
                    <a:pt x="580227" y="1589453"/>
                    <a:pt x="579313" y="1589225"/>
                    <a:pt x="578627" y="1588996"/>
                  </a:cubicBezTo>
                  <a:cubicBezTo>
                    <a:pt x="577941" y="1588768"/>
                    <a:pt x="577484" y="1588539"/>
                    <a:pt x="576798" y="1588310"/>
                  </a:cubicBezTo>
                  <a:cubicBezTo>
                    <a:pt x="576112" y="1588082"/>
                    <a:pt x="575427" y="1587853"/>
                    <a:pt x="574969" y="1587625"/>
                  </a:cubicBezTo>
                  <a:cubicBezTo>
                    <a:pt x="574284" y="1587396"/>
                    <a:pt x="573826" y="1587167"/>
                    <a:pt x="573141" y="1586939"/>
                  </a:cubicBezTo>
                  <a:cubicBezTo>
                    <a:pt x="572683" y="1586710"/>
                    <a:pt x="572226" y="1586482"/>
                    <a:pt x="571769" y="1586253"/>
                  </a:cubicBezTo>
                  <a:cubicBezTo>
                    <a:pt x="569254" y="1585110"/>
                    <a:pt x="567197" y="1583738"/>
                    <a:pt x="565140" y="1582138"/>
                  </a:cubicBezTo>
                  <a:cubicBezTo>
                    <a:pt x="564911" y="1581910"/>
                    <a:pt x="564682" y="1581910"/>
                    <a:pt x="564454" y="1581681"/>
                  </a:cubicBezTo>
                  <a:cubicBezTo>
                    <a:pt x="563768" y="1581224"/>
                    <a:pt x="563311" y="1580538"/>
                    <a:pt x="562625" y="1580081"/>
                  </a:cubicBezTo>
                  <a:cubicBezTo>
                    <a:pt x="562396" y="1579852"/>
                    <a:pt x="562168" y="1579624"/>
                    <a:pt x="561939" y="1579395"/>
                  </a:cubicBezTo>
                  <a:cubicBezTo>
                    <a:pt x="561253" y="1578709"/>
                    <a:pt x="560796" y="1578252"/>
                    <a:pt x="560339" y="1577566"/>
                  </a:cubicBezTo>
                  <a:cubicBezTo>
                    <a:pt x="560110" y="1577338"/>
                    <a:pt x="560110" y="1577338"/>
                    <a:pt x="559882" y="1577109"/>
                  </a:cubicBezTo>
                  <a:cubicBezTo>
                    <a:pt x="556224" y="1572308"/>
                    <a:pt x="553710" y="1566365"/>
                    <a:pt x="552795" y="1558821"/>
                  </a:cubicBezTo>
                  <a:lnTo>
                    <a:pt x="552795" y="1558821"/>
                  </a:lnTo>
                  <a:cubicBezTo>
                    <a:pt x="552338" y="1554935"/>
                    <a:pt x="552109" y="1550820"/>
                    <a:pt x="552109" y="1546019"/>
                  </a:cubicBezTo>
                  <a:cubicBezTo>
                    <a:pt x="553252" y="1505329"/>
                    <a:pt x="555081" y="1464409"/>
                    <a:pt x="558510" y="1423947"/>
                  </a:cubicBezTo>
                  <a:cubicBezTo>
                    <a:pt x="566968" y="1325192"/>
                    <a:pt x="570855" y="1226208"/>
                    <a:pt x="574741" y="1126996"/>
                  </a:cubicBezTo>
                  <a:cubicBezTo>
                    <a:pt x="580684" y="991436"/>
                    <a:pt x="583885" y="855190"/>
                    <a:pt x="597372" y="719402"/>
                  </a:cubicBezTo>
                  <a:close/>
                  <a:moveTo>
                    <a:pt x="194579" y="708200"/>
                  </a:moveTo>
                  <a:cubicBezTo>
                    <a:pt x="202580" y="672310"/>
                    <a:pt x="216067" y="641678"/>
                    <a:pt x="250814" y="623847"/>
                  </a:cubicBezTo>
                  <a:cubicBezTo>
                    <a:pt x="368772" y="593672"/>
                    <a:pt x="402376" y="684197"/>
                    <a:pt x="403291" y="730832"/>
                  </a:cubicBezTo>
                  <a:cubicBezTo>
                    <a:pt x="404205" y="774037"/>
                    <a:pt x="387060" y="807641"/>
                    <a:pt x="350027" y="831187"/>
                  </a:cubicBezTo>
                  <a:cubicBezTo>
                    <a:pt x="335854" y="840103"/>
                    <a:pt x="320766" y="842160"/>
                    <a:pt x="306136" y="841474"/>
                  </a:cubicBezTo>
                  <a:cubicBezTo>
                    <a:pt x="246014" y="843760"/>
                    <a:pt x="178577" y="781124"/>
                    <a:pt x="194579" y="708200"/>
                  </a:cubicBezTo>
                  <a:close/>
                  <a:moveTo>
                    <a:pt x="46217" y="1015667"/>
                  </a:moveTo>
                  <a:cubicBezTo>
                    <a:pt x="58105" y="1000123"/>
                    <a:pt x="71135" y="985949"/>
                    <a:pt x="85765" y="972919"/>
                  </a:cubicBezTo>
                  <a:cubicBezTo>
                    <a:pt x="115940" y="945716"/>
                    <a:pt x="146344" y="918512"/>
                    <a:pt x="175148" y="889937"/>
                  </a:cubicBezTo>
                  <a:cubicBezTo>
                    <a:pt x="195950" y="869363"/>
                    <a:pt x="219725" y="861591"/>
                    <a:pt x="248071" y="864563"/>
                  </a:cubicBezTo>
                  <a:cubicBezTo>
                    <a:pt x="254472" y="865249"/>
                    <a:pt x="261101" y="864563"/>
                    <a:pt x="267502" y="864563"/>
                  </a:cubicBezTo>
                  <a:cubicBezTo>
                    <a:pt x="289219" y="860677"/>
                    <a:pt x="311393" y="866163"/>
                    <a:pt x="333568" y="860905"/>
                  </a:cubicBezTo>
                  <a:cubicBezTo>
                    <a:pt x="349570" y="857019"/>
                    <a:pt x="367629" y="861134"/>
                    <a:pt x="385231" y="859762"/>
                  </a:cubicBezTo>
                  <a:cubicBezTo>
                    <a:pt x="411520" y="857705"/>
                    <a:pt x="430723" y="846046"/>
                    <a:pt x="448325" y="828901"/>
                  </a:cubicBezTo>
                  <a:cubicBezTo>
                    <a:pt x="483758" y="794383"/>
                    <a:pt x="501360" y="749120"/>
                    <a:pt x="522163" y="705914"/>
                  </a:cubicBezTo>
                  <a:cubicBezTo>
                    <a:pt x="528564" y="692427"/>
                    <a:pt x="535193" y="679168"/>
                    <a:pt x="545709" y="668424"/>
                  </a:cubicBezTo>
                  <a:cubicBezTo>
                    <a:pt x="555996" y="657680"/>
                    <a:pt x="571769" y="658823"/>
                    <a:pt x="579541" y="671853"/>
                  </a:cubicBezTo>
                  <a:cubicBezTo>
                    <a:pt x="588914" y="687169"/>
                    <a:pt x="580227" y="703400"/>
                    <a:pt x="574055" y="719859"/>
                  </a:cubicBezTo>
                  <a:cubicBezTo>
                    <a:pt x="550281" y="784096"/>
                    <a:pt x="525820" y="847875"/>
                    <a:pt x="478043" y="899767"/>
                  </a:cubicBezTo>
                  <a:cubicBezTo>
                    <a:pt x="457240" y="922399"/>
                    <a:pt x="436438" y="944573"/>
                    <a:pt x="409920" y="960118"/>
                  </a:cubicBezTo>
                  <a:cubicBezTo>
                    <a:pt x="397804" y="967204"/>
                    <a:pt x="394832" y="978863"/>
                    <a:pt x="395061" y="991207"/>
                  </a:cubicBezTo>
                  <a:cubicBezTo>
                    <a:pt x="395518" y="1028240"/>
                    <a:pt x="392089" y="1065274"/>
                    <a:pt x="389117" y="1102078"/>
                  </a:cubicBezTo>
                  <a:cubicBezTo>
                    <a:pt x="383402" y="1174087"/>
                    <a:pt x="378373" y="1246096"/>
                    <a:pt x="373115" y="1318105"/>
                  </a:cubicBezTo>
                  <a:cubicBezTo>
                    <a:pt x="371744" y="1338451"/>
                    <a:pt x="363514" y="1355138"/>
                    <a:pt x="348884" y="1369540"/>
                  </a:cubicBezTo>
                  <a:cubicBezTo>
                    <a:pt x="320995" y="1396972"/>
                    <a:pt x="289905" y="1419375"/>
                    <a:pt x="255615" y="1438577"/>
                  </a:cubicBezTo>
                  <a:cubicBezTo>
                    <a:pt x="224297" y="1456180"/>
                    <a:pt x="196179" y="1479268"/>
                    <a:pt x="166461" y="1499842"/>
                  </a:cubicBezTo>
                  <a:cubicBezTo>
                    <a:pt x="153431" y="1508758"/>
                    <a:pt x="140629" y="1517673"/>
                    <a:pt x="127142" y="1526131"/>
                  </a:cubicBezTo>
                  <a:cubicBezTo>
                    <a:pt x="108168" y="1537790"/>
                    <a:pt x="97195" y="1533904"/>
                    <a:pt x="88737" y="1513330"/>
                  </a:cubicBezTo>
                  <a:cubicBezTo>
                    <a:pt x="77078" y="1484069"/>
                    <a:pt x="86222" y="1452522"/>
                    <a:pt x="112969" y="1435377"/>
                  </a:cubicBezTo>
                  <a:cubicBezTo>
                    <a:pt x="134000" y="1421890"/>
                    <a:pt x="155260" y="1408631"/>
                    <a:pt x="177205" y="1396744"/>
                  </a:cubicBezTo>
                  <a:cubicBezTo>
                    <a:pt x="219268" y="1373884"/>
                    <a:pt x="254243" y="1342565"/>
                    <a:pt x="287390" y="1308733"/>
                  </a:cubicBezTo>
                  <a:cubicBezTo>
                    <a:pt x="299049" y="1296617"/>
                    <a:pt x="303164" y="1281758"/>
                    <a:pt x="301564" y="1265299"/>
                  </a:cubicBezTo>
                  <a:cubicBezTo>
                    <a:pt x="300649" y="1255012"/>
                    <a:pt x="295620" y="1247468"/>
                    <a:pt x="285333" y="1245410"/>
                  </a:cubicBezTo>
                  <a:cubicBezTo>
                    <a:pt x="273217" y="1243124"/>
                    <a:pt x="266131" y="1250440"/>
                    <a:pt x="261787" y="1260498"/>
                  </a:cubicBezTo>
                  <a:cubicBezTo>
                    <a:pt x="258130" y="1269185"/>
                    <a:pt x="259730" y="1278786"/>
                    <a:pt x="259273" y="1287930"/>
                  </a:cubicBezTo>
                  <a:cubicBezTo>
                    <a:pt x="258358" y="1305304"/>
                    <a:pt x="253558" y="1319705"/>
                    <a:pt x="237556" y="1330221"/>
                  </a:cubicBezTo>
                  <a:cubicBezTo>
                    <a:pt x="220639" y="1341422"/>
                    <a:pt x="205552" y="1355367"/>
                    <a:pt x="189550" y="1367940"/>
                  </a:cubicBezTo>
                  <a:cubicBezTo>
                    <a:pt x="185206" y="1371369"/>
                    <a:pt x="180177" y="1375484"/>
                    <a:pt x="174691" y="1373198"/>
                  </a:cubicBezTo>
                  <a:cubicBezTo>
                    <a:pt x="168518" y="1370683"/>
                    <a:pt x="168747" y="1364054"/>
                    <a:pt x="169661" y="1358567"/>
                  </a:cubicBezTo>
                  <a:cubicBezTo>
                    <a:pt x="176977" y="1308275"/>
                    <a:pt x="168976" y="1256383"/>
                    <a:pt x="180863" y="1206777"/>
                  </a:cubicBezTo>
                  <a:cubicBezTo>
                    <a:pt x="193664" y="1153513"/>
                    <a:pt x="193207" y="1098878"/>
                    <a:pt x="203951" y="1045614"/>
                  </a:cubicBezTo>
                  <a:cubicBezTo>
                    <a:pt x="205323" y="1038527"/>
                    <a:pt x="205780" y="1030755"/>
                    <a:pt x="205323" y="1023440"/>
                  </a:cubicBezTo>
                  <a:cubicBezTo>
                    <a:pt x="203951" y="1002180"/>
                    <a:pt x="184292" y="991664"/>
                    <a:pt x="165775" y="1002866"/>
                  </a:cubicBezTo>
                  <a:cubicBezTo>
                    <a:pt x="149087" y="1012924"/>
                    <a:pt x="133314" y="1024126"/>
                    <a:pt x="120055" y="1038985"/>
                  </a:cubicBezTo>
                  <a:cubicBezTo>
                    <a:pt x="101310" y="1059559"/>
                    <a:pt x="99253" y="1075103"/>
                    <a:pt x="113197" y="1099106"/>
                  </a:cubicBezTo>
                  <a:cubicBezTo>
                    <a:pt x="123027" y="1116251"/>
                    <a:pt x="138343" y="1128824"/>
                    <a:pt x="150688" y="1143683"/>
                  </a:cubicBezTo>
                  <a:cubicBezTo>
                    <a:pt x="155945" y="1150084"/>
                    <a:pt x="162346" y="1155799"/>
                    <a:pt x="166461" y="1162886"/>
                  </a:cubicBezTo>
                  <a:cubicBezTo>
                    <a:pt x="173776" y="1175459"/>
                    <a:pt x="168976" y="1184146"/>
                    <a:pt x="154117" y="1186203"/>
                  </a:cubicBezTo>
                  <a:cubicBezTo>
                    <a:pt x="136514" y="1188718"/>
                    <a:pt x="121884" y="1181860"/>
                    <a:pt x="107711" y="1171801"/>
                  </a:cubicBezTo>
                  <a:cubicBezTo>
                    <a:pt x="81650" y="1153056"/>
                    <a:pt x="62905" y="1127910"/>
                    <a:pt x="44617" y="1102307"/>
                  </a:cubicBezTo>
                  <a:cubicBezTo>
                    <a:pt x="14899" y="1060244"/>
                    <a:pt x="14899" y="1056815"/>
                    <a:pt x="46217" y="1015667"/>
                  </a:cubicBezTo>
                  <a:close/>
                  <a:moveTo>
                    <a:pt x="281675" y="1261641"/>
                  </a:moveTo>
                  <a:cubicBezTo>
                    <a:pt x="288305" y="1261641"/>
                    <a:pt x="290362" y="1290216"/>
                    <a:pt x="276189" y="1293645"/>
                  </a:cubicBezTo>
                  <a:cubicBezTo>
                    <a:pt x="267959" y="1295702"/>
                    <a:pt x="275960" y="1261641"/>
                    <a:pt x="281675" y="1261641"/>
                  </a:cubicBezTo>
                  <a:close/>
                  <a:moveTo>
                    <a:pt x="166918" y="1130882"/>
                  </a:moveTo>
                  <a:cubicBezTo>
                    <a:pt x="156403" y="1119680"/>
                    <a:pt x="144973" y="1109165"/>
                    <a:pt x="135600" y="1097049"/>
                  </a:cubicBezTo>
                  <a:cubicBezTo>
                    <a:pt x="121427" y="1078532"/>
                    <a:pt x="123256" y="1061616"/>
                    <a:pt x="140401" y="1045385"/>
                  </a:cubicBezTo>
                  <a:cubicBezTo>
                    <a:pt x="149773" y="1036470"/>
                    <a:pt x="158917" y="1026869"/>
                    <a:pt x="170804" y="1021840"/>
                  </a:cubicBezTo>
                  <a:cubicBezTo>
                    <a:pt x="178577" y="1018639"/>
                    <a:pt x="187035" y="1019782"/>
                    <a:pt x="185663" y="1030526"/>
                  </a:cubicBezTo>
                  <a:cubicBezTo>
                    <a:pt x="181777" y="1062530"/>
                    <a:pt x="176748" y="1094306"/>
                    <a:pt x="171947" y="1126081"/>
                  </a:cubicBezTo>
                  <a:cubicBezTo>
                    <a:pt x="171947" y="1127453"/>
                    <a:pt x="169890" y="1128367"/>
                    <a:pt x="166918" y="1130882"/>
                  </a:cubicBezTo>
                  <a:close/>
                </a:path>
              </a:pathLst>
            </a:custGeom>
            <a:solidFill>
              <a:srgbClr val="000000"/>
            </a:solidFill>
            <a:ln w="2286" cap="flat">
              <a:noFill/>
              <a:prstDash val="solid"/>
              <a:miter/>
            </a:ln>
          </p:spPr>
          <p:txBody>
            <a:bodyPr rtlCol="0" anchor="ctr"/>
            <a:lstStyle/>
            <a:p>
              <a:endParaRPr lang="en-US"/>
            </a:p>
          </p:txBody>
        </p:sp>
        <p:sp>
          <p:nvSpPr>
            <p:cNvPr id="122" name="Freeform 64">
              <a:extLst>
                <a:ext uri="{FF2B5EF4-FFF2-40B4-BE49-F238E27FC236}">
                  <a16:creationId xmlns:a16="http://schemas.microsoft.com/office/drawing/2014/main" id="{C49BA46D-044F-9A90-23C7-2086AA8B2758}"/>
                </a:ext>
              </a:extLst>
            </p:cNvPr>
            <p:cNvSpPr/>
            <p:nvPr/>
          </p:nvSpPr>
          <p:spPr>
            <a:xfrm>
              <a:off x="2396792" y="2285608"/>
              <a:ext cx="235757" cy="28316"/>
            </a:xfrm>
            <a:custGeom>
              <a:avLst/>
              <a:gdLst>
                <a:gd name="connsiteX0" fmla="*/ 235689 w 235757"/>
                <a:gd name="connsiteY0" fmla="*/ 8164 h 28316"/>
                <a:gd name="connsiteX1" fmla="*/ 206428 w 235757"/>
                <a:gd name="connsiteY1" fmla="*/ 849 h 28316"/>
                <a:gd name="connsiteX2" fmla="*/ 18062 w 235757"/>
                <a:gd name="connsiteY2" fmla="*/ 849 h 28316"/>
                <a:gd name="connsiteX3" fmla="*/ 231 w 235757"/>
                <a:gd name="connsiteY3" fmla="*/ 8850 h 28316"/>
                <a:gd name="connsiteX4" fmla="*/ 16005 w 235757"/>
                <a:gd name="connsiteY4" fmla="*/ 23709 h 28316"/>
                <a:gd name="connsiteX5" fmla="*/ 87556 w 235757"/>
                <a:gd name="connsiteY5" fmla="*/ 28281 h 28316"/>
                <a:gd name="connsiteX6" fmla="*/ 207114 w 235757"/>
                <a:gd name="connsiteY6" fmla="*/ 21880 h 28316"/>
                <a:gd name="connsiteX7" fmla="*/ 235689 w 235757"/>
                <a:gd name="connsiteY7" fmla="*/ 8164 h 283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5757" h="28316">
                  <a:moveTo>
                    <a:pt x="235689" y="8164"/>
                  </a:moveTo>
                  <a:cubicBezTo>
                    <a:pt x="234775" y="-3038"/>
                    <a:pt x="217173" y="391"/>
                    <a:pt x="206428" y="849"/>
                  </a:cubicBezTo>
                  <a:cubicBezTo>
                    <a:pt x="143563" y="2449"/>
                    <a:pt x="80927" y="11136"/>
                    <a:pt x="18062" y="849"/>
                  </a:cubicBezTo>
                  <a:cubicBezTo>
                    <a:pt x="10747" y="-294"/>
                    <a:pt x="1831" y="-1437"/>
                    <a:pt x="231" y="8850"/>
                  </a:cubicBezTo>
                  <a:cubicBezTo>
                    <a:pt x="-1598" y="20280"/>
                    <a:pt x="7775" y="21423"/>
                    <a:pt x="16005" y="23709"/>
                  </a:cubicBezTo>
                  <a:cubicBezTo>
                    <a:pt x="37036" y="29652"/>
                    <a:pt x="58296" y="28052"/>
                    <a:pt x="87556" y="28281"/>
                  </a:cubicBezTo>
                  <a:cubicBezTo>
                    <a:pt x="122075" y="26680"/>
                    <a:pt x="164595" y="25537"/>
                    <a:pt x="207114" y="21880"/>
                  </a:cubicBezTo>
                  <a:cubicBezTo>
                    <a:pt x="217401" y="20965"/>
                    <a:pt x="237061" y="23937"/>
                    <a:pt x="235689" y="8164"/>
                  </a:cubicBezTo>
                  <a:close/>
                </a:path>
              </a:pathLst>
            </a:custGeom>
            <a:solidFill>
              <a:srgbClr val="000000"/>
            </a:solidFill>
            <a:ln w="2286" cap="flat">
              <a:noFill/>
              <a:prstDash val="solid"/>
              <a:miter/>
            </a:ln>
          </p:spPr>
          <p:txBody>
            <a:bodyPr rtlCol="0" anchor="ctr"/>
            <a:lstStyle/>
            <a:p>
              <a:endParaRPr lang="en-US"/>
            </a:p>
          </p:txBody>
        </p:sp>
        <p:sp>
          <p:nvSpPr>
            <p:cNvPr id="123" name="Freeform 65">
              <a:extLst>
                <a:ext uri="{FF2B5EF4-FFF2-40B4-BE49-F238E27FC236}">
                  <a16:creationId xmlns:a16="http://schemas.microsoft.com/office/drawing/2014/main" id="{886C8376-5231-CD5A-9114-75C87D33B6DF}"/>
                </a:ext>
              </a:extLst>
            </p:cNvPr>
            <p:cNvSpPr/>
            <p:nvPr/>
          </p:nvSpPr>
          <p:spPr>
            <a:xfrm>
              <a:off x="2371011" y="1635268"/>
              <a:ext cx="60737" cy="177848"/>
            </a:xfrm>
            <a:custGeom>
              <a:avLst/>
              <a:gdLst>
                <a:gd name="connsiteX0" fmla="*/ 52072 w 60737"/>
                <a:gd name="connsiteY0" fmla="*/ 175015 h 177848"/>
                <a:gd name="connsiteX1" fmla="*/ 49329 w 60737"/>
                <a:gd name="connsiteY1" fmla="*/ 162670 h 177848"/>
                <a:gd name="connsiteX2" fmla="*/ 21440 w 60737"/>
                <a:gd name="connsiteY2" fmla="*/ 112836 h 177848"/>
                <a:gd name="connsiteX3" fmla="*/ 47272 w 60737"/>
                <a:gd name="connsiteY3" fmla="*/ 27568 h 177848"/>
                <a:gd name="connsiteX4" fmla="*/ 59388 w 60737"/>
                <a:gd name="connsiteY4" fmla="*/ 12480 h 177848"/>
                <a:gd name="connsiteX5" fmla="*/ 52758 w 60737"/>
                <a:gd name="connsiteY5" fmla="*/ 364 h 177848"/>
                <a:gd name="connsiteX6" fmla="*/ 35613 w 60737"/>
                <a:gd name="connsiteY6" fmla="*/ 6994 h 177848"/>
                <a:gd name="connsiteX7" fmla="*/ 180 w 60737"/>
                <a:gd name="connsiteY7" fmla="*/ 102320 h 177848"/>
                <a:gd name="connsiteX8" fmla="*/ 39728 w 60737"/>
                <a:gd name="connsiteY8" fmla="*/ 175015 h 177848"/>
                <a:gd name="connsiteX9" fmla="*/ 52072 w 60737"/>
                <a:gd name="connsiteY9" fmla="*/ 175015 h 177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0737" h="177848">
                  <a:moveTo>
                    <a:pt x="52072" y="175015"/>
                  </a:moveTo>
                  <a:cubicBezTo>
                    <a:pt x="55273" y="170443"/>
                    <a:pt x="52530" y="165871"/>
                    <a:pt x="49329" y="162670"/>
                  </a:cubicBezTo>
                  <a:cubicBezTo>
                    <a:pt x="35613" y="148497"/>
                    <a:pt x="24183" y="133181"/>
                    <a:pt x="21440" y="112836"/>
                  </a:cubicBezTo>
                  <a:cubicBezTo>
                    <a:pt x="17325" y="80374"/>
                    <a:pt x="28298" y="52942"/>
                    <a:pt x="47272" y="27568"/>
                  </a:cubicBezTo>
                  <a:cubicBezTo>
                    <a:pt x="51158" y="22310"/>
                    <a:pt x="56416" y="17966"/>
                    <a:pt x="59388" y="12480"/>
                  </a:cubicBezTo>
                  <a:cubicBezTo>
                    <a:pt x="62817" y="6308"/>
                    <a:pt x="59388" y="1507"/>
                    <a:pt x="52758" y="364"/>
                  </a:cubicBezTo>
                  <a:cubicBezTo>
                    <a:pt x="46129" y="-779"/>
                    <a:pt x="39499" y="593"/>
                    <a:pt x="35613" y="6994"/>
                  </a:cubicBezTo>
                  <a:cubicBezTo>
                    <a:pt x="17782" y="36254"/>
                    <a:pt x="-2106" y="64601"/>
                    <a:pt x="180" y="102320"/>
                  </a:cubicBezTo>
                  <a:cubicBezTo>
                    <a:pt x="-963" y="133410"/>
                    <a:pt x="10924" y="158784"/>
                    <a:pt x="39728" y="175015"/>
                  </a:cubicBezTo>
                  <a:cubicBezTo>
                    <a:pt x="44071" y="177301"/>
                    <a:pt x="48643" y="180044"/>
                    <a:pt x="52072" y="175015"/>
                  </a:cubicBezTo>
                  <a:close/>
                </a:path>
              </a:pathLst>
            </a:custGeom>
            <a:solidFill>
              <a:srgbClr val="000000"/>
            </a:solidFill>
            <a:ln w="2286" cap="flat">
              <a:noFill/>
              <a:prstDash val="solid"/>
              <a:miter/>
            </a:ln>
          </p:spPr>
          <p:txBody>
            <a:bodyPr rtlCol="0" anchor="ctr"/>
            <a:lstStyle/>
            <a:p>
              <a:endParaRPr lang="en-US"/>
            </a:p>
          </p:txBody>
        </p:sp>
        <p:sp>
          <p:nvSpPr>
            <p:cNvPr id="124" name="Freeform 66">
              <a:extLst>
                <a:ext uri="{FF2B5EF4-FFF2-40B4-BE49-F238E27FC236}">
                  <a16:creationId xmlns:a16="http://schemas.microsoft.com/office/drawing/2014/main" id="{3F688B7E-D0C7-5F23-4847-B0EA4075E502}"/>
                </a:ext>
              </a:extLst>
            </p:cNvPr>
            <p:cNvSpPr/>
            <p:nvPr/>
          </p:nvSpPr>
          <p:spPr>
            <a:xfrm>
              <a:off x="3602192" y="2241397"/>
              <a:ext cx="160688" cy="28803"/>
            </a:xfrm>
            <a:custGeom>
              <a:avLst/>
              <a:gdLst>
                <a:gd name="connsiteX0" fmla="*/ 10 w 160688"/>
                <a:gd name="connsiteY0" fmla="*/ 20599 h 28803"/>
                <a:gd name="connsiteX1" fmla="*/ 9611 w 160688"/>
                <a:gd name="connsiteY1" fmla="*/ 28600 h 28803"/>
                <a:gd name="connsiteX2" fmla="*/ 29042 w 160688"/>
                <a:gd name="connsiteY2" fmla="*/ 28600 h 28803"/>
                <a:gd name="connsiteX3" fmla="*/ 29042 w 160688"/>
                <a:gd name="connsiteY3" fmla="*/ 27686 h 28803"/>
                <a:gd name="connsiteX4" fmla="*/ 133969 w 160688"/>
                <a:gd name="connsiteY4" fmla="*/ 21742 h 28803"/>
                <a:gd name="connsiteX5" fmla="*/ 155458 w 160688"/>
                <a:gd name="connsiteY5" fmla="*/ 16713 h 28803"/>
                <a:gd name="connsiteX6" fmla="*/ 160487 w 160688"/>
                <a:gd name="connsiteY6" fmla="*/ 7798 h 28803"/>
                <a:gd name="connsiteX7" fmla="*/ 154543 w 160688"/>
                <a:gd name="connsiteY7" fmla="*/ 2540 h 28803"/>
                <a:gd name="connsiteX8" fmla="*/ 135341 w 160688"/>
                <a:gd name="connsiteY8" fmla="*/ 25 h 28803"/>
                <a:gd name="connsiteX9" fmla="*/ 49844 w 160688"/>
                <a:gd name="connsiteY9" fmla="*/ 5054 h 28803"/>
                <a:gd name="connsiteX10" fmla="*/ 8925 w 160688"/>
                <a:gd name="connsiteY10" fmla="*/ 10998 h 28803"/>
                <a:gd name="connsiteX11" fmla="*/ 10 w 160688"/>
                <a:gd name="connsiteY11" fmla="*/ 20599 h 288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0688" h="28803">
                  <a:moveTo>
                    <a:pt x="10" y="20599"/>
                  </a:moveTo>
                  <a:cubicBezTo>
                    <a:pt x="238" y="26086"/>
                    <a:pt x="4810" y="28143"/>
                    <a:pt x="9611" y="28600"/>
                  </a:cubicBezTo>
                  <a:cubicBezTo>
                    <a:pt x="16012" y="29057"/>
                    <a:pt x="22412" y="28600"/>
                    <a:pt x="29042" y="28600"/>
                  </a:cubicBezTo>
                  <a:cubicBezTo>
                    <a:pt x="29042" y="28372"/>
                    <a:pt x="29042" y="27914"/>
                    <a:pt x="29042" y="27686"/>
                  </a:cubicBezTo>
                  <a:cubicBezTo>
                    <a:pt x="64018" y="25628"/>
                    <a:pt x="98993" y="23571"/>
                    <a:pt x="133969" y="21742"/>
                  </a:cubicBezTo>
                  <a:cubicBezTo>
                    <a:pt x="141513" y="21285"/>
                    <a:pt x="148600" y="20371"/>
                    <a:pt x="155458" y="16713"/>
                  </a:cubicBezTo>
                  <a:cubicBezTo>
                    <a:pt x="159115" y="14884"/>
                    <a:pt x="161401" y="11455"/>
                    <a:pt x="160487" y="7798"/>
                  </a:cubicBezTo>
                  <a:cubicBezTo>
                    <a:pt x="160030" y="5740"/>
                    <a:pt x="157058" y="2997"/>
                    <a:pt x="154543" y="2540"/>
                  </a:cubicBezTo>
                  <a:cubicBezTo>
                    <a:pt x="148371" y="1168"/>
                    <a:pt x="141742" y="-203"/>
                    <a:pt x="135341" y="25"/>
                  </a:cubicBezTo>
                  <a:cubicBezTo>
                    <a:pt x="106766" y="1397"/>
                    <a:pt x="78191" y="2768"/>
                    <a:pt x="49844" y="5054"/>
                  </a:cubicBezTo>
                  <a:cubicBezTo>
                    <a:pt x="36128" y="6197"/>
                    <a:pt x="22412" y="8712"/>
                    <a:pt x="8925" y="10998"/>
                  </a:cubicBezTo>
                  <a:cubicBezTo>
                    <a:pt x="3667" y="12141"/>
                    <a:pt x="-219" y="15341"/>
                    <a:pt x="10" y="20599"/>
                  </a:cubicBezTo>
                  <a:close/>
                </a:path>
              </a:pathLst>
            </a:custGeom>
            <a:solidFill>
              <a:srgbClr val="000000"/>
            </a:solidFill>
            <a:ln w="2286" cap="flat">
              <a:noFill/>
              <a:prstDash val="solid"/>
              <a:miter/>
            </a:ln>
          </p:spPr>
          <p:txBody>
            <a:bodyPr rtlCol="0" anchor="ctr"/>
            <a:lstStyle/>
            <a:p>
              <a:endParaRPr lang="en-US"/>
            </a:p>
          </p:txBody>
        </p:sp>
        <p:sp>
          <p:nvSpPr>
            <p:cNvPr id="125" name="Freeform 67">
              <a:extLst>
                <a:ext uri="{FF2B5EF4-FFF2-40B4-BE49-F238E27FC236}">
                  <a16:creationId xmlns:a16="http://schemas.microsoft.com/office/drawing/2014/main" id="{0AA1FD6F-787C-2706-528F-5AFF2DF837E4}"/>
                </a:ext>
              </a:extLst>
            </p:cNvPr>
            <p:cNvSpPr/>
            <p:nvPr/>
          </p:nvSpPr>
          <p:spPr>
            <a:xfrm>
              <a:off x="3667582" y="1064868"/>
              <a:ext cx="68368" cy="159055"/>
            </a:xfrm>
            <a:custGeom>
              <a:avLst/>
              <a:gdLst>
                <a:gd name="connsiteX0" fmla="*/ 46406 w 68368"/>
                <a:gd name="connsiteY0" fmla="*/ 130709 h 159055"/>
                <a:gd name="connsiteX1" fmla="*/ 60808 w 68368"/>
                <a:gd name="connsiteY1" fmla="*/ 19381 h 159055"/>
                <a:gd name="connsiteX2" fmla="*/ 42062 w 68368"/>
                <a:gd name="connsiteY2" fmla="*/ 1321 h 159055"/>
                <a:gd name="connsiteX3" fmla="*/ 40691 w 68368"/>
                <a:gd name="connsiteY3" fmla="*/ 27382 h 159055"/>
                <a:gd name="connsiteX4" fmla="*/ 8230 w 68368"/>
                <a:gd name="connsiteY4" fmla="*/ 144425 h 159055"/>
                <a:gd name="connsiteX5" fmla="*/ 0 w 68368"/>
                <a:gd name="connsiteY5" fmla="*/ 159056 h 159055"/>
                <a:gd name="connsiteX6" fmla="*/ 46406 w 68368"/>
                <a:gd name="connsiteY6" fmla="*/ 130709 h 1590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68" h="159055">
                  <a:moveTo>
                    <a:pt x="46406" y="130709"/>
                  </a:moveTo>
                  <a:cubicBezTo>
                    <a:pt x="69494" y="95962"/>
                    <a:pt x="74524" y="58700"/>
                    <a:pt x="60808" y="19381"/>
                  </a:cubicBezTo>
                  <a:cubicBezTo>
                    <a:pt x="57836" y="10923"/>
                    <a:pt x="56921" y="-4622"/>
                    <a:pt x="42062" y="1321"/>
                  </a:cubicBezTo>
                  <a:cubicBezTo>
                    <a:pt x="27661" y="7036"/>
                    <a:pt x="37490" y="18924"/>
                    <a:pt x="40691" y="27382"/>
                  </a:cubicBezTo>
                  <a:cubicBezTo>
                    <a:pt x="58750" y="76302"/>
                    <a:pt x="48463" y="114250"/>
                    <a:pt x="8230" y="144425"/>
                  </a:cubicBezTo>
                  <a:cubicBezTo>
                    <a:pt x="4572" y="147168"/>
                    <a:pt x="0" y="148997"/>
                    <a:pt x="0" y="159056"/>
                  </a:cubicBezTo>
                  <a:cubicBezTo>
                    <a:pt x="20117" y="154941"/>
                    <a:pt x="35662" y="146940"/>
                    <a:pt x="46406" y="130709"/>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0640539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2286001" y="778688"/>
            <a:ext cx="9604214"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1" dirty="0">
                <a:solidFill>
                  <a:srgbClr val="EE1765"/>
                </a:solidFill>
              </a:rPr>
              <a:t>Step 4 </a:t>
            </a:r>
            <a:r>
              <a:rPr lang="en-US" dirty="0">
                <a:solidFill>
                  <a:srgbClr val="EE1765"/>
                </a:solidFill>
              </a:rPr>
              <a:t>Develop a D&amp;I Roadmap and Action Plan</a:t>
            </a:r>
            <a:endParaRPr lang="en-US" dirty="0">
              <a:solidFill>
                <a:srgbClr val="EE1765"/>
              </a:solidFill>
              <a:latin typeface="Montserrat Light" pitchFamily="2" charset="77"/>
            </a:endParaRPr>
          </a:p>
          <a:p>
            <a:endParaRPr lang="en-US" b="1" dirty="0">
              <a:solidFill>
                <a:schemeClr val="bg1"/>
              </a:solidFill>
              <a:highlight>
                <a:srgbClr val="EE1765"/>
              </a:highlight>
            </a:endParaRPr>
          </a:p>
          <a:p>
            <a:r>
              <a:rPr lang="en-US" b="1" dirty="0">
                <a:solidFill>
                  <a:schemeClr val="bg1"/>
                </a:solidFill>
                <a:highlight>
                  <a:srgbClr val="EE1765"/>
                </a:highlight>
              </a:rPr>
              <a:t>Year 3</a:t>
            </a:r>
          </a:p>
          <a:p>
            <a:pPr marL="0" indent="0"/>
            <a:r>
              <a:rPr lang="en-US" sz="2000" b="1" dirty="0">
                <a:solidFill>
                  <a:srgbClr val="083F59"/>
                </a:solidFill>
                <a:latin typeface="+mn-lt"/>
              </a:rPr>
              <a:t>Created a Leadership Development Program </a:t>
            </a:r>
            <a:r>
              <a:rPr lang="en-US" sz="2000" dirty="0">
                <a:solidFill>
                  <a:srgbClr val="083F59"/>
                </a:solidFill>
                <a:latin typeface="+mn-lt"/>
              </a:rPr>
              <a:t>tailored to neurodiverse employees, focusing on leveraging their unique talents in leadership roles while addressing any challenges they might face.</a:t>
            </a:r>
          </a:p>
          <a:p>
            <a:pPr marL="0" indent="0"/>
            <a:r>
              <a:rPr lang="en-US" sz="2000" b="1" dirty="0">
                <a:solidFill>
                  <a:srgbClr val="083F59"/>
                </a:solidFill>
                <a:latin typeface="+mn-lt"/>
              </a:rPr>
              <a:t>Reviewed and Refined </a:t>
            </a:r>
            <a:r>
              <a:rPr lang="en-US" sz="2000" dirty="0">
                <a:solidFill>
                  <a:srgbClr val="083F59"/>
                </a:solidFill>
                <a:latin typeface="+mn-lt"/>
              </a:rPr>
              <a:t>continuously </a:t>
            </a:r>
            <a:r>
              <a:rPr lang="en-US" sz="2000" dirty="0"/>
              <a:t>current </a:t>
            </a:r>
            <a:r>
              <a:rPr lang="en-US" sz="2000" dirty="0">
                <a:solidFill>
                  <a:srgbClr val="083F59"/>
                </a:solidFill>
                <a:latin typeface="+mn-lt"/>
              </a:rPr>
              <a:t>workplace practices to ensure they supported neurodiverse employees, including regular surveys, meetings, check-ins and feedback loops.</a:t>
            </a:r>
          </a:p>
          <a:p>
            <a:pPr>
              <a:buFont typeface="Arial" panose="020B0604020202020204" pitchFamily="34" charset="0"/>
              <a:buChar char="•"/>
            </a:pPr>
            <a:endParaRPr lang="en-US" sz="2000" dirty="0">
              <a:solidFill>
                <a:srgbClr val="083F59"/>
              </a:solidFill>
              <a:latin typeface="+mn-lt"/>
            </a:endParaRPr>
          </a:p>
          <a:p>
            <a:pPr marL="0" indent="0"/>
            <a:r>
              <a:rPr lang="en-US" sz="2000" b="1" dirty="0">
                <a:solidFill>
                  <a:srgbClr val="EE1765"/>
                </a:solidFill>
              </a:rPr>
              <a:t>Resources:</a:t>
            </a:r>
            <a:r>
              <a:rPr lang="en-US" sz="2000" dirty="0">
                <a:solidFill>
                  <a:srgbClr val="EE1765"/>
                </a:solidFill>
              </a:rPr>
              <a:t> </a:t>
            </a:r>
            <a:r>
              <a:rPr lang="en-US" sz="2000" dirty="0"/>
              <a:t>The SME allocated funds for partnership programs, training modules, and external consultants with expertise in neurodiversity to assist in implementing these initiatives. Most of their supports were provided free or partially funded as it tied into local government inclusivity initiatives and programs. </a:t>
            </a:r>
          </a:p>
          <a:p>
            <a:pPr marL="0" indent="0"/>
            <a:endParaRPr lang="en-US" sz="2000" dirty="0"/>
          </a:p>
        </p:txBody>
      </p:sp>
      <p:sp>
        <p:nvSpPr>
          <p:cNvPr id="3" name="Text Placeholder 8">
            <a:extLst>
              <a:ext uri="{FF2B5EF4-FFF2-40B4-BE49-F238E27FC236}">
                <a16:creationId xmlns:a16="http://schemas.microsoft.com/office/drawing/2014/main" id="{A5619799-690D-DF38-7F73-9BB50C5EC787}"/>
              </a:ext>
            </a:extLst>
          </p:cNvPr>
          <p:cNvSpPr txBox="1">
            <a:spLocks/>
          </p:cNvSpPr>
          <p:nvPr/>
        </p:nvSpPr>
        <p:spPr>
          <a:xfrm>
            <a:off x="-273921" y="421610"/>
            <a:ext cx="2247393"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4000" dirty="0"/>
              <a:t>Step 2</a:t>
            </a:r>
          </a:p>
        </p:txBody>
      </p:sp>
      <p:grpSp>
        <p:nvGrpSpPr>
          <p:cNvPr id="66" name="Graphic 4">
            <a:extLst>
              <a:ext uri="{FF2B5EF4-FFF2-40B4-BE49-F238E27FC236}">
                <a16:creationId xmlns:a16="http://schemas.microsoft.com/office/drawing/2014/main" id="{54CA0318-DD02-5532-93F7-80BCCE7D5173}"/>
              </a:ext>
            </a:extLst>
          </p:cNvPr>
          <p:cNvGrpSpPr/>
          <p:nvPr/>
        </p:nvGrpSpPr>
        <p:grpSpPr>
          <a:xfrm>
            <a:off x="493084" y="2471827"/>
            <a:ext cx="1734091" cy="1795250"/>
            <a:chOff x="2277193" y="3050350"/>
            <a:chExt cx="1543325" cy="1467553"/>
          </a:xfrm>
        </p:grpSpPr>
        <p:sp>
          <p:nvSpPr>
            <p:cNvPr id="67" name="Freeform 532">
              <a:extLst>
                <a:ext uri="{FF2B5EF4-FFF2-40B4-BE49-F238E27FC236}">
                  <a16:creationId xmlns:a16="http://schemas.microsoft.com/office/drawing/2014/main" id="{9D2AD1B6-417F-7B3B-ACCC-9D7DBC85BF70}"/>
                </a:ext>
              </a:extLst>
            </p:cNvPr>
            <p:cNvSpPr/>
            <p:nvPr/>
          </p:nvSpPr>
          <p:spPr>
            <a:xfrm>
              <a:off x="3703472" y="4328769"/>
              <a:ext cx="3429" cy="3657"/>
            </a:xfrm>
            <a:custGeom>
              <a:avLst/>
              <a:gdLst>
                <a:gd name="connsiteX0" fmla="*/ 3429 w 3429"/>
                <a:gd name="connsiteY0" fmla="*/ 3658 h 3657"/>
                <a:gd name="connsiteX1" fmla="*/ 0 w 3429"/>
                <a:gd name="connsiteY1" fmla="*/ 0 h 3657"/>
                <a:gd name="connsiteX2" fmla="*/ 3429 w 3429"/>
                <a:gd name="connsiteY2" fmla="*/ 3658 h 3657"/>
              </a:gdLst>
              <a:ahLst/>
              <a:cxnLst>
                <a:cxn ang="0">
                  <a:pos x="connsiteX0" y="connsiteY0"/>
                </a:cxn>
                <a:cxn ang="0">
                  <a:pos x="connsiteX1" y="connsiteY1"/>
                </a:cxn>
                <a:cxn ang="0">
                  <a:pos x="connsiteX2" y="connsiteY2"/>
                </a:cxn>
              </a:cxnLst>
              <a:rect l="l" t="t" r="r" b="b"/>
              <a:pathLst>
                <a:path w="3429" h="3657">
                  <a:moveTo>
                    <a:pt x="3429" y="3658"/>
                  </a:moveTo>
                  <a:cubicBezTo>
                    <a:pt x="2286" y="2286"/>
                    <a:pt x="1143" y="1143"/>
                    <a:pt x="0" y="0"/>
                  </a:cubicBezTo>
                  <a:cubicBezTo>
                    <a:pt x="1143" y="1143"/>
                    <a:pt x="2286" y="2286"/>
                    <a:pt x="3429" y="3658"/>
                  </a:cubicBezTo>
                  <a:close/>
                </a:path>
              </a:pathLst>
            </a:custGeom>
            <a:solidFill>
              <a:srgbClr val="FFFFFF"/>
            </a:solidFill>
            <a:ln w="2286" cap="flat">
              <a:noFill/>
              <a:prstDash val="solid"/>
              <a:miter/>
            </a:ln>
          </p:spPr>
          <p:txBody>
            <a:bodyPr rtlCol="0" anchor="ctr"/>
            <a:lstStyle/>
            <a:p>
              <a:endParaRPr lang="en-US"/>
            </a:p>
          </p:txBody>
        </p:sp>
        <p:sp>
          <p:nvSpPr>
            <p:cNvPr id="68" name="Freeform 533">
              <a:extLst>
                <a:ext uri="{FF2B5EF4-FFF2-40B4-BE49-F238E27FC236}">
                  <a16:creationId xmlns:a16="http://schemas.microsoft.com/office/drawing/2014/main" id="{58BA542A-F446-2462-04E6-4C0B3101F981}"/>
                </a:ext>
              </a:extLst>
            </p:cNvPr>
            <p:cNvSpPr/>
            <p:nvPr/>
          </p:nvSpPr>
          <p:spPr>
            <a:xfrm>
              <a:off x="3696843" y="4324654"/>
              <a:ext cx="6629" cy="4114"/>
            </a:xfrm>
            <a:custGeom>
              <a:avLst/>
              <a:gdLst>
                <a:gd name="connsiteX0" fmla="*/ 0 w 6629"/>
                <a:gd name="connsiteY0" fmla="*/ 0 h 4114"/>
                <a:gd name="connsiteX1" fmla="*/ 6629 w 6629"/>
                <a:gd name="connsiteY1" fmla="*/ 4115 h 4114"/>
                <a:gd name="connsiteX2" fmla="*/ 0 w 6629"/>
                <a:gd name="connsiteY2" fmla="*/ 0 h 4114"/>
              </a:gdLst>
              <a:ahLst/>
              <a:cxnLst>
                <a:cxn ang="0">
                  <a:pos x="connsiteX0" y="connsiteY0"/>
                </a:cxn>
                <a:cxn ang="0">
                  <a:pos x="connsiteX1" y="connsiteY1"/>
                </a:cxn>
                <a:cxn ang="0">
                  <a:pos x="connsiteX2" y="connsiteY2"/>
                </a:cxn>
              </a:cxnLst>
              <a:rect l="l" t="t" r="r" b="b"/>
              <a:pathLst>
                <a:path w="6629" h="4114">
                  <a:moveTo>
                    <a:pt x="0" y="0"/>
                  </a:moveTo>
                  <a:cubicBezTo>
                    <a:pt x="2515" y="1143"/>
                    <a:pt x="4572" y="2515"/>
                    <a:pt x="6629" y="4115"/>
                  </a:cubicBezTo>
                  <a:cubicBezTo>
                    <a:pt x="4801" y="2515"/>
                    <a:pt x="2515" y="1143"/>
                    <a:pt x="0" y="0"/>
                  </a:cubicBezTo>
                  <a:close/>
                </a:path>
              </a:pathLst>
            </a:custGeom>
            <a:solidFill>
              <a:srgbClr val="FFFFFF"/>
            </a:solidFill>
            <a:ln w="2286" cap="flat">
              <a:noFill/>
              <a:prstDash val="solid"/>
              <a:miter/>
            </a:ln>
          </p:spPr>
          <p:txBody>
            <a:bodyPr rtlCol="0" anchor="ctr"/>
            <a:lstStyle/>
            <a:p>
              <a:endParaRPr lang="en-US"/>
            </a:p>
          </p:txBody>
        </p:sp>
        <p:sp>
          <p:nvSpPr>
            <p:cNvPr id="69" name="Freeform 534">
              <a:extLst>
                <a:ext uri="{FF2B5EF4-FFF2-40B4-BE49-F238E27FC236}">
                  <a16:creationId xmlns:a16="http://schemas.microsoft.com/office/drawing/2014/main" id="{BBF6039B-06FC-B744-BCD5-35F93E9D3571}"/>
                </a:ext>
              </a:extLst>
            </p:cNvPr>
            <p:cNvSpPr/>
            <p:nvPr/>
          </p:nvSpPr>
          <p:spPr>
            <a:xfrm>
              <a:off x="3706901" y="4332427"/>
              <a:ext cx="2743" cy="4572"/>
            </a:xfrm>
            <a:custGeom>
              <a:avLst/>
              <a:gdLst>
                <a:gd name="connsiteX0" fmla="*/ 0 w 2743"/>
                <a:gd name="connsiteY0" fmla="*/ 0 h 4572"/>
                <a:gd name="connsiteX1" fmla="*/ 2743 w 2743"/>
                <a:gd name="connsiteY1" fmla="*/ 4572 h 4572"/>
                <a:gd name="connsiteX2" fmla="*/ 0 w 2743"/>
                <a:gd name="connsiteY2" fmla="*/ 0 h 4572"/>
              </a:gdLst>
              <a:ahLst/>
              <a:cxnLst>
                <a:cxn ang="0">
                  <a:pos x="connsiteX0" y="connsiteY0"/>
                </a:cxn>
                <a:cxn ang="0">
                  <a:pos x="connsiteX1" y="connsiteY1"/>
                </a:cxn>
                <a:cxn ang="0">
                  <a:pos x="connsiteX2" y="connsiteY2"/>
                </a:cxn>
              </a:cxnLst>
              <a:rect l="l" t="t" r="r" b="b"/>
              <a:pathLst>
                <a:path w="2743" h="4572">
                  <a:moveTo>
                    <a:pt x="0" y="0"/>
                  </a:moveTo>
                  <a:cubicBezTo>
                    <a:pt x="1143" y="1372"/>
                    <a:pt x="2057" y="2972"/>
                    <a:pt x="2743" y="4572"/>
                  </a:cubicBezTo>
                  <a:cubicBezTo>
                    <a:pt x="2057" y="2972"/>
                    <a:pt x="914" y="1372"/>
                    <a:pt x="0" y="0"/>
                  </a:cubicBezTo>
                  <a:close/>
                </a:path>
              </a:pathLst>
            </a:custGeom>
            <a:solidFill>
              <a:srgbClr val="FFFFFF"/>
            </a:solidFill>
            <a:ln w="2286" cap="flat">
              <a:noFill/>
              <a:prstDash val="solid"/>
              <a:miter/>
            </a:ln>
          </p:spPr>
          <p:txBody>
            <a:bodyPr rtlCol="0" anchor="ctr"/>
            <a:lstStyle/>
            <a:p>
              <a:endParaRPr lang="en-US"/>
            </a:p>
          </p:txBody>
        </p:sp>
        <p:sp>
          <p:nvSpPr>
            <p:cNvPr id="70" name="Freeform 535">
              <a:extLst>
                <a:ext uri="{FF2B5EF4-FFF2-40B4-BE49-F238E27FC236}">
                  <a16:creationId xmlns:a16="http://schemas.microsoft.com/office/drawing/2014/main" id="{3C82BDF2-5B3C-2531-D813-B978C4BE859F}"/>
                </a:ext>
              </a:extLst>
            </p:cNvPr>
            <p:cNvSpPr/>
            <p:nvPr/>
          </p:nvSpPr>
          <p:spPr>
            <a:xfrm>
              <a:off x="2391976" y="4317990"/>
              <a:ext cx="1276976" cy="93824"/>
            </a:xfrm>
            <a:custGeom>
              <a:avLst/>
              <a:gdLst>
                <a:gd name="connsiteX0" fmla="*/ 556201 w 1276976"/>
                <a:gd name="connsiteY0" fmla="*/ 92618 h 93824"/>
                <a:gd name="connsiteX1" fmla="*/ 1165877 w 1276976"/>
                <a:gd name="connsiteY1" fmla="*/ 36611 h 93824"/>
                <a:gd name="connsiteX2" fmla="*/ 1276977 w 1276976"/>
                <a:gd name="connsiteY2" fmla="*/ 1864 h 93824"/>
                <a:gd name="connsiteX3" fmla="*/ 1239487 w 1276976"/>
                <a:gd name="connsiteY3" fmla="*/ 35 h 93824"/>
                <a:gd name="connsiteX4" fmla="*/ 662500 w 1276976"/>
                <a:gd name="connsiteY4" fmla="*/ 10779 h 93824"/>
                <a:gd name="connsiteX5" fmla="*/ 35222 w 1276976"/>
                <a:gd name="connsiteY5" fmla="*/ 21066 h 93824"/>
                <a:gd name="connsiteX6" fmla="*/ 475 w 1276976"/>
                <a:gd name="connsiteY6" fmla="*/ 59243 h 93824"/>
                <a:gd name="connsiteX7" fmla="*/ 2303 w 1276976"/>
                <a:gd name="connsiteY7" fmla="*/ 73873 h 93824"/>
                <a:gd name="connsiteX8" fmla="*/ 4589 w 1276976"/>
                <a:gd name="connsiteY8" fmla="*/ 85989 h 93824"/>
                <a:gd name="connsiteX9" fmla="*/ 556201 w 1276976"/>
                <a:gd name="connsiteY9" fmla="*/ 92618 h 93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6976" h="93824">
                  <a:moveTo>
                    <a:pt x="556201" y="92618"/>
                  </a:moveTo>
                  <a:cubicBezTo>
                    <a:pt x="760570" y="91932"/>
                    <a:pt x="966767" y="88732"/>
                    <a:pt x="1165877" y="36611"/>
                  </a:cubicBezTo>
                  <a:cubicBezTo>
                    <a:pt x="1203368" y="26781"/>
                    <a:pt x="1240401" y="15123"/>
                    <a:pt x="1276977" y="1864"/>
                  </a:cubicBezTo>
                  <a:cubicBezTo>
                    <a:pt x="1264404" y="721"/>
                    <a:pt x="1252060" y="-193"/>
                    <a:pt x="1239487" y="35"/>
                  </a:cubicBezTo>
                  <a:cubicBezTo>
                    <a:pt x="1159934" y="1635"/>
                    <a:pt x="705477" y="7579"/>
                    <a:pt x="662500" y="10779"/>
                  </a:cubicBezTo>
                  <a:cubicBezTo>
                    <a:pt x="551629" y="19009"/>
                    <a:pt x="185412" y="35"/>
                    <a:pt x="35222" y="21066"/>
                  </a:cubicBezTo>
                  <a:cubicBezTo>
                    <a:pt x="1846" y="21981"/>
                    <a:pt x="-1583" y="25867"/>
                    <a:pt x="475" y="59243"/>
                  </a:cubicBezTo>
                  <a:cubicBezTo>
                    <a:pt x="703" y="64043"/>
                    <a:pt x="1389" y="69072"/>
                    <a:pt x="2303" y="73873"/>
                  </a:cubicBezTo>
                  <a:cubicBezTo>
                    <a:pt x="2989" y="77988"/>
                    <a:pt x="3904" y="81874"/>
                    <a:pt x="4589" y="85989"/>
                  </a:cubicBezTo>
                  <a:cubicBezTo>
                    <a:pt x="188155" y="97190"/>
                    <a:pt x="372407" y="93304"/>
                    <a:pt x="556201" y="92618"/>
                  </a:cubicBezTo>
                  <a:close/>
                </a:path>
              </a:pathLst>
            </a:custGeom>
            <a:solidFill>
              <a:srgbClr val="FFFFFF"/>
            </a:solidFill>
            <a:ln w="2286" cap="flat">
              <a:noFill/>
              <a:prstDash val="solid"/>
              <a:miter/>
            </a:ln>
          </p:spPr>
          <p:txBody>
            <a:bodyPr rtlCol="0" anchor="ctr"/>
            <a:lstStyle/>
            <a:p>
              <a:endParaRPr lang="en-US"/>
            </a:p>
          </p:txBody>
        </p:sp>
        <p:sp>
          <p:nvSpPr>
            <p:cNvPr id="71" name="Freeform 536">
              <a:extLst>
                <a:ext uri="{FF2B5EF4-FFF2-40B4-BE49-F238E27FC236}">
                  <a16:creationId xmlns:a16="http://schemas.microsoft.com/office/drawing/2014/main" id="{9DABA087-DA1D-C918-629B-CC5870F70FB3}"/>
                </a:ext>
              </a:extLst>
            </p:cNvPr>
            <p:cNvSpPr/>
            <p:nvPr/>
          </p:nvSpPr>
          <p:spPr>
            <a:xfrm>
              <a:off x="2461260" y="4494961"/>
              <a:ext cx="4800" cy="228"/>
            </a:xfrm>
            <a:custGeom>
              <a:avLst/>
              <a:gdLst>
                <a:gd name="connsiteX0" fmla="*/ 4801 w 4800"/>
                <a:gd name="connsiteY0" fmla="*/ 0 h 228"/>
                <a:gd name="connsiteX1" fmla="*/ 0 w 4800"/>
                <a:gd name="connsiteY1" fmla="*/ 229 h 228"/>
                <a:gd name="connsiteX2" fmla="*/ 4801 w 4800"/>
                <a:gd name="connsiteY2" fmla="*/ 0 h 228"/>
              </a:gdLst>
              <a:ahLst/>
              <a:cxnLst>
                <a:cxn ang="0">
                  <a:pos x="connsiteX0" y="connsiteY0"/>
                </a:cxn>
                <a:cxn ang="0">
                  <a:pos x="connsiteX1" y="connsiteY1"/>
                </a:cxn>
                <a:cxn ang="0">
                  <a:pos x="connsiteX2" y="connsiteY2"/>
                </a:cxn>
              </a:cxnLst>
              <a:rect l="l" t="t" r="r" b="b"/>
              <a:pathLst>
                <a:path w="4800" h="228">
                  <a:moveTo>
                    <a:pt x="4801" y="0"/>
                  </a:moveTo>
                  <a:cubicBezTo>
                    <a:pt x="3200" y="0"/>
                    <a:pt x="1600" y="229"/>
                    <a:pt x="0" y="229"/>
                  </a:cubicBezTo>
                  <a:cubicBezTo>
                    <a:pt x="1372" y="0"/>
                    <a:pt x="2972" y="0"/>
                    <a:pt x="4801" y="0"/>
                  </a:cubicBezTo>
                  <a:close/>
                </a:path>
              </a:pathLst>
            </a:custGeom>
            <a:solidFill>
              <a:srgbClr val="FFFFFF"/>
            </a:solidFill>
            <a:ln w="2286" cap="flat">
              <a:noFill/>
              <a:prstDash val="solid"/>
              <a:miter/>
            </a:ln>
          </p:spPr>
          <p:txBody>
            <a:bodyPr rtlCol="0" anchor="ctr"/>
            <a:lstStyle/>
            <a:p>
              <a:endParaRPr lang="en-US"/>
            </a:p>
          </p:txBody>
        </p:sp>
        <p:sp>
          <p:nvSpPr>
            <p:cNvPr id="72" name="Freeform 537">
              <a:extLst>
                <a:ext uri="{FF2B5EF4-FFF2-40B4-BE49-F238E27FC236}">
                  <a16:creationId xmlns:a16="http://schemas.microsoft.com/office/drawing/2014/main" id="{72F85241-0357-8F14-B708-1FF0A200B338}"/>
                </a:ext>
              </a:extLst>
            </p:cNvPr>
            <p:cNvSpPr/>
            <p:nvPr/>
          </p:nvSpPr>
          <p:spPr>
            <a:xfrm>
              <a:off x="2522524" y="4492675"/>
              <a:ext cx="8229" cy="228"/>
            </a:xfrm>
            <a:custGeom>
              <a:avLst/>
              <a:gdLst>
                <a:gd name="connsiteX0" fmla="*/ 8230 w 8229"/>
                <a:gd name="connsiteY0" fmla="*/ 0 h 228"/>
                <a:gd name="connsiteX1" fmla="*/ 0 w 8229"/>
                <a:gd name="connsiteY1" fmla="*/ 229 h 228"/>
                <a:gd name="connsiteX2" fmla="*/ 8230 w 8229"/>
                <a:gd name="connsiteY2" fmla="*/ 0 h 228"/>
              </a:gdLst>
              <a:ahLst/>
              <a:cxnLst>
                <a:cxn ang="0">
                  <a:pos x="connsiteX0" y="connsiteY0"/>
                </a:cxn>
                <a:cxn ang="0">
                  <a:pos x="connsiteX1" y="connsiteY1"/>
                </a:cxn>
                <a:cxn ang="0">
                  <a:pos x="connsiteX2" y="connsiteY2"/>
                </a:cxn>
              </a:cxnLst>
              <a:rect l="l" t="t" r="r" b="b"/>
              <a:pathLst>
                <a:path w="8229" h="228">
                  <a:moveTo>
                    <a:pt x="8230" y="0"/>
                  </a:moveTo>
                  <a:cubicBezTo>
                    <a:pt x="5486" y="0"/>
                    <a:pt x="2743" y="229"/>
                    <a:pt x="0" y="229"/>
                  </a:cubicBezTo>
                  <a:cubicBezTo>
                    <a:pt x="2743" y="229"/>
                    <a:pt x="5486" y="0"/>
                    <a:pt x="8230" y="0"/>
                  </a:cubicBezTo>
                  <a:close/>
                </a:path>
              </a:pathLst>
            </a:custGeom>
            <a:solidFill>
              <a:srgbClr val="FFFFFF"/>
            </a:solidFill>
            <a:ln w="2286" cap="flat">
              <a:noFill/>
              <a:prstDash val="solid"/>
              <a:miter/>
            </a:ln>
          </p:spPr>
          <p:txBody>
            <a:bodyPr rtlCol="0" anchor="ctr"/>
            <a:lstStyle/>
            <a:p>
              <a:endParaRPr lang="en-US"/>
            </a:p>
          </p:txBody>
        </p:sp>
        <p:sp>
          <p:nvSpPr>
            <p:cNvPr id="73" name="Freeform 538">
              <a:extLst>
                <a:ext uri="{FF2B5EF4-FFF2-40B4-BE49-F238E27FC236}">
                  <a16:creationId xmlns:a16="http://schemas.microsoft.com/office/drawing/2014/main" id="{0BA42857-404D-3088-D1A9-43D7173DE386}"/>
                </a:ext>
              </a:extLst>
            </p:cNvPr>
            <p:cNvSpPr/>
            <p:nvPr/>
          </p:nvSpPr>
          <p:spPr>
            <a:xfrm>
              <a:off x="2499893" y="4493361"/>
              <a:ext cx="10972" cy="457"/>
            </a:xfrm>
            <a:custGeom>
              <a:avLst/>
              <a:gdLst>
                <a:gd name="connsiteX0" fmla="*/ 10973 w 10972"/>
                <a:gd name="connsiteY0" fmla="*/ 0 h 457"/>
                <a:gd name="connsiteX1" fmla="*/ 0 w 10972"/>
                <a:gd name="connsiteY1" fmla="*/ 457 h 457"/>
                <a:gd name="connsiteX2" fmla="*/ 10973 w 10972"/>
                <a:gd name="connsiteY2" fmla="*/ 0 h 457"/>
              </a:gdLst>
              <a:ahLst/>
              <a:cxnLst>
                <a:cxn ang="0">
                  <a:pos x="connsiteX0" y="connsiteY0"/>
                </a:cxn>
                <a:cxn ang="0">
                  <a:pos x="connsiteX1" y="connsiteY1"/>
                </a:cxn>
                <a:cxn ang="0">
                  <a:pos x="connsiteX2" y="connsiteY2"/>
                </a:cxn>
              </a:cxnLst>
              <a:rect l="l" t="t" r="r" b="b"/>
              <a:pathLst>
                <a:path w="10972" h="457">
                  <a:moveTo>
                    <a:pt x="10973" y="0"/>
                  </a:moveTo>
                  <a:cubicBezTo>
                    <a:pt x="7087" y="229"/>
                    <a:pt x="3429" y="229"/>
                    <a:pt x="0" y="457"/>
                  </a:cubicBezTo>
                  <a:cubicBezTo>
                    <a:pt x="3429" y="229"/>
                    <a:pt x="7087" y="0"/>
                    <a:pt x="10973" y="0"/>
                  </a:cubicBezTo>
                  <a:close/>
                </a:path>
              </a:pathLst>
            </a:custGeom>
            <a:solidFill>
              <a:srgbClr val="FFFFFF"/>
            </a:solidFill>
            <a:ln w="2286" cap="flat">
              <a:noFill/>
              <a:prstDash val="solid"/>
              <a:miter/>
            </a:ln>
          </p:spPr>
          <p:txBody>
            <a:bodyPr rtlCol="0" anchor="ctr"/>
            <a:lstStyle/>
            <a:p>
              <a:endParaRPr lang="en-US"/>
            </a:p>
          </p:txBody>
        </p:sp>
        <p:sp>
          <p:nvSpPr>
            <p:cNvPr id="74" name="Freeform 539">
              <a:extLst>
                <a:ext uri="{FF2B5EF4-FFF2-40B4-BE49-F238E27FC236}">
                  <a16:creationId xmlns:a16="http://schemas.microsoft.com/office/drawing/2014/main" id="{96CAA774-8FCB-DCC3-C0B0-CB5E1AEE013F}"/>
                </a:ext>
              </a:extLst>
            </p:cNvPr>
            <p:cNvSpPr/>
            <p:nvPr/>
          </p:nvSpPr>
          <p:spPr>
            <a:xfrm>
              <a:off x="2456688" y="4495190"/>
              <a:ext cx="4343" cy="228"/>
            </a:xfrm>
            <a:custGeom>
              <a:avLst/>
              <a:gdLst>
                <a:gd name="connsiteX0" fmla="*/ 4343 w 4343"/>
                <a:gd name="connsiteY0" fmla="*/ 0 h 228"/>
                <a:gd name="connsiteX1" fmla="*/ 0 w 4343"/>
                <a:gd name="connsiteY1" fmla="*/ 229 h 228"/>
                <a:gd name="connsiteX2" fmla="*/ 4343 w 4343"/>
                <a:gd name="connsiteY2" fmla="*/ 0 h 228"/>
              </a:gdLst>
              <a:ahLst/>
              <a:cxnLst>
                <a:cxn ang="0">
                  <a:pos x="connsiteX0" y="connsiteY0"/>
                </a:cxn>
                <a:cxn ang="0">
                  <a:pos x="connsiteX1" y="connsiteY1"/>
                </a:cxn>
                <a:cxn ang="0">
                  <a:pos x="connsiteX2" y="connsiteY2"/>
                </a:cxn>
              </a:cxnLst>
              <a:rect l="l" t="t" r="r" b="b"/>
              <a:pathLst>
                <a:path w="4343" h="228">
                  <a:moveTo>
                    <a:pt x="4343" y="0"/>
                  </a:moveTo>
                  <a:cubicBezTo>
                    <a:pt x="2743" y="0"/>
                    <a:pt x="1372" y="0"/>
                    <a:pt x="0" y="229"/>
                  </a:cubicBezTo>
                  <a:cubicBezTo>
                    <a:pt x="1372" y="0"/>
                    <a:pt x="2972" y="0"/>
                    <a:pt x="4343" y="0"/>
                  </a:cubicBezTo>
                  <a:close/>
                </a:path>
              </a:pathLst>
            </a:custGeom>
            <a:solidFill>
              <a:srgbClr val="FFFFFF"/>
            </a:solidFill>
            <a:ln w="2286" cap="flat">
              <a:noFill/>
              <a:prstDash val="solid"/>
              <a:miter/>
            </a:ln>
          </p:spPr>
          <p:txBody>
            <a:bodyPr rtlCol="0" anchor="ctr"/>
            <a:lstStyle/>
            <a:p>
              <a:endParaRPr lang="en-US"/>
            </a:p>
          </p:txBody>
        </p:sp>
        <p:sp>
          <p:nvSpPr>
            <p:cNvPr id="75" name="Freeform 540">
              <a:extLst>
                <a:ext uri="{FF2B5EF4-FFF2-40B4-BE49-F238E27FC236}">
                  <a16:creationId xmlns:a16="http://schemas.microsoft.com/office/drawing/2014/main" id="{AD74630F-3359-7E69-72EA-43D21EABC445}"/>
                </a:ext>
              </a:extLst>
            </p:cNvPr>
            <p:cNvSpPr/>
            <p:nvPr/>
          </p:nvSpPr>
          <p:spPr>
            <a:xfrm>
              <a:off x="2482977" y="4494047"/>
              <a:ext cx="6400" cy="228"/>
            </a:xfrm>
            <a:custGeom>
              <a:avLst/>
              <a:gdLst>
                <a:gd name="connsiteX0" fmla="*/ 6401 w 6400"/>
                <a:gd name="connsiteY0" fmla="*/ 0 h 228"/>
                <a:gd name="connsiteX1" fmla="*/ 0 w 6400"/>
                <a:gd name="connsiteY1" fmla="*/ 229 h 228"/>
                <a:gd name="connsiteX2" fmla="*/ 6401 w 6400"/>
                <a:gd name="connsiteY2" fmla="*/ 0 h 228"/>
              </a:gdLst>
              <a:ahLst/>
              <a:cxnLst>
                <a:cxn ang="0">
                  <a:pos x="connsiteX0" y="connsiteY0"/>
                </a:cxn>
                <a:cxn ang="0">
                  <a:pos x="connsiteX1" y="connsiteY1"/>
                </a:cxn>
                <a:cxn ang="0">
                  <a:pos x="connsiteX2" y="connsiteY2"/>
                </a:cxn>
              </a:cxnLst>
              <a:rect l="l" t="t" r="r" b="b"/>
              <a:pathLst>
                <a:path w="6400" h="228">
                  <a:moveTo>
                    <a:pt x="6401" y="0"/>
                  </a:moveTo>
                  <a:cubicBezTo>
                    <a:pt x="4115" y="0"/>
                    <a:pt x="2057" y="229"/>
                    <a:pt x="0" y="229"/>
                  </a:cubicBezTo>
                  <a:cubicBezTo>
                    <a:pt x="2057" y="229"/>
                    <a:pt x="4115" y="0"/>
                    <a:pt x="6401" y="0"/>
                  </a:cubicBezTo>
                  <a:close/>
                </a:path>
              </a:pathLst>
            </a:custGeom>
            <a:solidFill>
              <a:srgbClr val="FFFFFF"/>
            </a:solidFill>
            <a:ln w="2286" cap="flat">
              <a:noFill/>
              <a:prstDash val="solid"/>
              <a:miter/>
            </a:ln>
          </p:spPr>
          <p:txBody>
            <a:bodyPr rtlCol="0" anchor="ctr"/>
            <a:lstStyle/>
            <a:p>
              <a:endParaRPr lang="en-US"/>
            </a:p>
          </p:txBody>
        </p:sp>
        <p:sp>
          <p:nvSpPr>
            <p:cNvPr id="76" name="Freeform 541">
              <a:extLst>
                <a:ext uri="{FF2B5EF4-FFF2-40B4-BE49-F238E27FC236}">
                  <a16:creationId xmlns:a16="http://schemas.microsoft.com/office/drawing/2014/main" id="{7B8C8962-C62D-D348-B825-ABA10090F153}"/>
                </a:ext>
              </a:extLst>
            </p:cNvPr>
            <p:cNvSpPr/>
            <p:nvPr/>
          </p:nvSpPr>
          <p:spPr>
            <a:xfrm>
              <a:off x="2539212" y="4491990"/>
              <a:ext cx="8686" cy="228"/>
            </a:xfrm>
            <a:custGeom>
              <a:avLst/>
              <a:gdLst>
                <a:gd name="connsiteX0" fmla="*/ 8687 w 8686"/>
                <a:gd name="connsiteY0" fmla="*/ 0 h 228"/>
                <a:gd name="connsiteX1" fmla="*/ 0 w 8686"/>
                <a:gd name="connsiteY1" fmla="*/ 229 h 228"/>
                <a:gd name="connsiteX2" fmla="*/ 8687 w 8686"/>
                <a:gd name="connsiteY2" fmla="*/ 0 h 228"/>
              </a:gdLst>
              <a:ahLst/>
              <a:cxnLst>
                <a:cxn ang="0">
                  <a:pos x="connsiteX0" y="connsiteY0"/>
                </a:cxn>
                <a:cxn ang="0">
                  <a:pos x="connsiteX1" y="connsiteY1"/>
                </a:cxn>
                <a:cxn ang="0">
                  <a:pos x="connsiteX2" y="connsiteY2"/>
                </a:cxn>
              </a:cxnLst>
              <a:rect l="l" t="t" r="r" b="b"/>
              <a:pathLst>
                <a:path w="8686" h="228">
                  <a:moveTo>
                    <a:pt x="8687" y="0"/>
                  </a:moveTo>
                  <a:cubicBezTo>
                    <a:pt x="5715" y="0"/>
                    <a:pt x="2743" y="229"/>
                    <a:pt x="0" y="229"/>
                  </a:cubicBezTo>
                  <a:cubicBezTo>
                    <a:pt x="2743" y="229"/>
                    <a:pt x="5715" y="229"/>
                    <a:pt x="8687" y="0"/>
                  </a:cubicBezTo>
                  <a:close/>
                </a:path>
              </a:pathLst>
            </a:custGeom>
            <a:solidFill>
              <a:srgbClr val="FFFFFF"/>
            </a:solidFill>
            <a:ln w="2286" cap="flat">
              <a:noFill/>
              <a:prstDash val="solid"/>
              <a:miter/>
            </a:ln>
          </p:spPr>
          <p:txBody>
            <a:bodyPr rtlCol="0" anchor="ctr"/>
            <a:lstStyle/>
            <a:p>
              <a:endParaRPr lang="en-US"/>
            </a:p>
          </p:txBody>
        </p:sp>
        <p:sp>
          <p:nvSpPr>
            <p:cNvPr id="77" name="Freeform 542">
              <a:extLst>
                <a:ext uri="{FF2B5EF4-FFF2-40B4-BE49-F238E27FC236}">
                  <a16:creationId xmlns:a16="http://schemas.microsoft.com/office/drawing/2014/main" id="{A675876A-642D-EA3F-926F-5FE7D9DBD4CF}"/>
                </a:ext>
              </a:extLst>
            </p:cNvPr>
            <p:cNvSpPr/>
            <p:nvPr/>
          </p:nvSpPr>
          <p:spPr>
            <a:xfrm>
              <a:off x="2566187" y="4491075"/>
              <a:ext cx="9372" cy="228"/>
            </a:xfrm>
            <a:custGeom>
              <a:avLst/>
              <a:gdLst>
                <a:gd name="connsiteX0" fmla="*/ 9373 w 9372"/>
                <a:gd name="connsiteY0" fmla="*/ 0 h 228"/>
                <a:gd name="connsiteX1" fmla="*/ 0 w 9372"/>
                <a:gd name="connsiteY1" fmla="*/ 229 h 228"/>
                <a:gd name="connsiteX2" fmla="*/ 9373 w 9372"/>
                <a:gd name="connsiteY2" fmla="*/ 0 h 228"/>
              </a:gdLst>
              <a:ahLst/>
              <a:cxnLst>
                <a:cxn ang="0">
                  <a:pos x="connsiteX0" y="connsiteY0"/>
                </a:cxn>
                <a:cxn ang="0">
                  <a:pos x="connsiteX1" y="connsiteY1"/>
                </a:cxn>
                <a:cxn ang="0">
                  <a:pos x="connsiteX2" y="connsiteY2"/>
                </a:cxn>
              </a:cxnLst>
              <a:rect l="l" t="t" r="r" b="b"/>
              <a:pathLst>
                <a:path w="9372" h="228">
                  <a:moveTo>
                    <a:pt x="9373" y="0"/>
                  </a:moveTo>
                  <a:cubicBezTo>
                    <a:pt x="6172" y="0"/>
                    <a:pt x="2972" y="229"/>
                    <a:pt x="0" y="229"/>
                  </a:cubicBezTo>
                  <a:cubicBezTo>
                    <a:pt x="2972" y="229"/>
                    <a:pt x="6172" y="229"/>
                    <a:pt x="9373" y="0"/>
                  </a:cubicBezTo>
                  <a:close/>
                </a:path>
              </a:pathLst>
            </a:custGeom>
            <a:solidFill>
              <a:srgbClr val="FFFFFF"/>
            </a:solidFill>
            <a:ln w="2286" cap="flat">
              <a:noFill/>
              <a:prstDash val="solid"/>
              <a:miter/>
            </a:ln>
          </p:spPr>
          <p:txBody>
            <a:bodyPr rtlCol="0" anchor="ctr"/>
            <a:lstStyle/>
            <a:p>
              <a:endParaRPr lang="en-US"/>
            </a:p>
          </p:txBody>
        </p:sp>
        <p:sp>
          <p:nvSpPr>
            <p:cNvPr id="78" name="Freeform 543">
              <a:extLst>
                <a:ext uri="{FF2B5EF4-FFF2-40B4-BE49-F238E27FC236}">
                  <a16:creationId xmlns:a16="http://schemas.microsoft.com/office/drawing/2014/main" id="{4909D5BA-344D-E557-4B94-7D4BD5B46C01}"/>
                </a:ext>
              </a:extLst>
            </p:cNvPr>
            <p:cNvSpPr/>
            <p:nvPr/>
          </p:nvSpPr>
          <p:spPr>
            <a:xfrm>
              <a:off x="3691585" y="4322826"/>
              <a:ext cx="5486" cy="1828"/>
            </a:xfrm>
            <a:custGeom>
              <a:avLst/>
              <a:gdLst>
                <a:gd name="connsiteX0" fmla="*/ 0 w 5486"/>
                <a:gd name="connsiteY0" fmla="*/ 0 h 1828"/>
                <a:gd name="connsiteX1" fmla="*/ 5486 w 5486"/>
                <a:gd name="connsiteY1" fmla="*/ 1829 h 1828"/>
                <a:gd name="connsiteX2" fmla="*/ 0 w 5486"/>
                <a:gd name="connsiteY2" fmla="*/ 0 h 1828"/>
              </a:gdLst>
              <a:ahLst/>
              <a:cxnLst>
                <a:cxn ang="0">
                  <a:pos x="connsiteX0" y="connsiteY0"/>
                </a:cxn>
                <a:cxn ang="0">
                  <a:pos x="connsiteX1" y="connsiteY1"/>
                </a:cxn>
                <a:cxn ang="0">
                  <a:pos x="connsiteX2" y="connsiteY2"/>
                </a:cxn>
              </a:cxnLst>
              <a:rect l="l" t="t" r="r" b="b"/>
              <a:pathLst>
                <a:path w="5486" h="1828">
                  <a:moveTo>
                    <a:pt x="0" y="0"/>
                  </a:moveTo>
                  <a:cubicBezTo>
                    <a:pt x="2057" y="457"/>
                    <a:pt x="3658" y="1143"/>
                    <a:pt x="5486" y="1829"/>
                  </a:cubicBezTo>
                  <a:cubicBezTo>
                    <a:pt x="3658" y="1143"/>
                    <a:pt x="1829" y="457"/>
                    <a:pt x="0" y="0"/>
                  </a:cubicBezTo>
                  <a:close/>
                </a:path>
              </a:pathLst>
            </a:custGeom>
            <a:solidFill>
              <a:srgbClr val="FFFFFF"/>
            </a:solidFill>
            <a:ln w="2286" cap="flat">
              <a:noFill/>
              <a:prstDash val="solid"/>
              <a:miter/>
            </a:ln>
          </p:spPr>
          <p:txBody>
            <a:bodyPr rtlCol="0" anchor="ctr"/>
            <a:lstStyle/>
            <a:p>
              <a:endParaRPr lang="en-US"/>
            </a:p>
          </p:txBody>
        </p:sp>
        <p:sp>
          <p:nvSpPr>
            <p:cNvPr id="79" name="Freeform 544">
              <a:extLst>
                <a:ext uri="{FF2B5EF4-FFF2-40B4-BE49-F238E27FC236}">
                  <a16:creationId xmlns:a16="http://schemas.microsoft.com/office/drawing/2014/main" id="{6F1E4198-3407-5BF7-1B02-FBF9CA440562}"/>
                </a:ext>
              </a:extLst>
            </p:cNvPr>
            <p:cNvSpPr/>
            <p:nvPr/>
          </p:nvSpPr>
          <p:spPr>
            <a:xfrm>
              <a:off x="2557043" y="4491532"/>
              <a:ext cx="9144" cy="228"/>
            </a:xfrm>
            <a:custGeom>
              <a:avLst/>
              <a:gdLst>
                <a:gd name="connsiteX0" fmla="*/ 9144 w 9144"/>
                <a:gd name="connsiteY0" fmla="*/ 0 h 228"/>
                <a:gd name="connsiteX1" fmla="*/ 0 w 9144"/>
                <a:gd name="connsiteY1" fmla="*/ 229 h 228"/>
                <a:gd name="connsiteX2" fmla="*/ 9144 w 9144"/>
                <a:gd name="connsiteY2" fmla="*/ 0 h 228"/>
              </a:gdLst>
              <a:ahLst/>
              <a:cxnLst>
                <a:cxn ang="0">
                  <a:pos x="connsiteX0" y="connsiteY0"/>
                </a:cxn>
                <a:cxn ang="0">
                  <a:pos x="connsiteX1" y="connsiteY1"/>
                </a:cxn>
                <a:cxn ang="0">
                  <a:pos x="connsiteX2" y="connsiteY2"/>
                </a:cxn>
              </a:cxnLst>
              <a:rect l="l" t="t" r="r" b="b"/>
              <a:pathLst>
                <a:path w="9144" h="228">
                  <a:moveTo>
                    <a:pt x="9144" y="0"/>
                  </a:moveTo>
                  <a:cubicBezTo>
                    <a:pt x="5944" y="0"/>
                    <a:pt x="2972" y="229"/>
                    <a:pt x="0" y="229"/>
                  </a:cubicBezTo>
                  <a:cubicBezTo>
                    <a:pt x="2972" y="0"/>
                    <a:pt x="5944" y="0"/>
                    <a:pt x="9144" y="0"/>
                  </a:cubicBezTo>
                  <a:close/>
                </a:path>
              </a:pathLst>
            </a:custGeom>
            <a:solidFill>
              <a:srgbClr val="FFFFFF"/>
            </a:solidFill>
            <a:ln w="2286" cap="flat">
              <a:noFill/>
              <a:prstDash val="solid"/>
              <a:miter/>
            </a:ln>
          </p:spPr>
          <p:txBody>
            <a:bodyPr rtlCol="0" anchor="ctr"/>
            <a:lstStyle/>
            <a:p>
              <a:endParaRPr lang="en-US"/>
            </a:p>
          </p:txBody>
        </p:sp>
        <p:sp>
          <p:nvSpPr>
            <p:cNvPr id="80" name="Freeform 545">
              <a:extLst>
                <a:ext uri="{FF2B5EF4-FFF2-40B4-BE49-F238E27FC236}">
                  <a16:creationId xmlns:a16="http://schemas.microsoft.com/office/drawing/2014/main" id="{89CC4DF7-7396-57A8-99CC-671F61EE6D37}"/>
                </a:ext>
              </a:extLst>
            </p:cNvPr>
            <p:cNvSpPr/>
            <p:nvPr/>
          </p:nvSpPr>
          <p:spPr>
            <a:xfrm>
              <a:off x="2400223" y="4424781"/>
              <a:ext cx="685" cy="4572"/>
            </a:xfrm>
            <a:custGeom>
              <a:avLst/>
              <a:gdLst>
                <a:gd name="connsiteX0" fmla="*/ 686 w 685"/>
                <a:gd name="connsiteY0" fmla="*/ 4572 h 4572"/>
                <a:gd name="connsiteX1" fmla="*/ 0 w 685"/>
                <a:gd name="connsiteY1" fmla="*/ 0 h 4572"/>
                <a:gd name="connsiteX2" fmla="*/ 686 w 685"/>
                <a:gd name="connsiteY2" fmla="*/ 4572 h 4572"/>
              </a:gdLst>
              <a:ahLst/>
              <a:cxnLst>
                <a:cxn ang="0">
                  <a:pos x="connsiteX0" y="connsiteY0"/>
                </a:cxn>
                <a:cxn ang="0">
                  <a:pos x="connsiteX1" y="connsiteY1"/>
                </a:cxn>
                <a:cxn ang="0">
                  <a:pos x="connsiteX2" y="connsiteY2"/>
                </a:cxn>
              </a:cxnLst>
              <a:rect l="l" t="t" r="r" b="b"/>
              <a:pathLst>
                <a:path w="685" h="4572">
                  <a:moveTo>
                    <a:pt x="686" y="4572"/>
                  </a:moveTo>
                  <a:cubicBezTo>
                    <a:pt x="457" y="2972"/>
                    <a:pt x="229" y="1600"/>
                    <a:pt x="0" y="0"/>
                  </a:cubicBezTo>
                  <a:cubicBezTo>
                    <a:pt x="229" y="1372"/>
                    <a:pt x="457" y="2972"/>
                    <a:pt x="686" y="4572"/>
                  </a:cubicBezTo>
                  <a:close/>
                </a:path>
              </a:pathLst>
            </a:custGeom>
            <a:solidFill>
              <a:srgbClr val="FFFFFF"/>
            </a:solidFill>
            <a:ln w="2286" cap="flat">
              <a:noFill/>
              <a:prstDash val="solid"/>
              <a:miter/>
            </a:ln>
          </p:spPr>
          <p:txBody>
            <a:bodyPr rtlCol="0" anchor="ctr"/>
            <a:lstStyle/>
            <a:p>
              <a:endParaRPr lang="en-US"/>
            </a:p>
          </p:txBody>
        </p:sp>
        <p:sp>
          <p:nvSpPr>
            <p:cNvPr id="81" name="Freeform 546">
              <a:extLst>
                <a:ext uri="{FF2B5EF4-FFF2-40B4-BE49-F238E27FC236}">
                  <a16:creationId xmlns:a16="http://schemas.microsoft.com/office/drawing/2014/main" id="{27AB648B-5806-48F1-0E9A-47FAEE851D33}"/>
                </a:ext>
              </a:extLst>
            </p:cNvPr>
            <p:cNvSpPr/>
            <p:nvPr/>
          </p:nvSpPr>
          <p:spPr>
            <a:xfrm>
              <a:off x="2404110" y="4460900"/>
              <a:ext cx="457" cy="9372"/>
            </a:xfrm>
            <a:custGeom>
              <a:avLst/>
              <a:gdLst>
                <a:gd name="connsiteX0" fmla="*/ 457 w 457"/>
                <a:gd name="connsiteY0" fmla="*/ 9373 h 9372"/>
                <a:gd name="connsiteX1" fmla="*/ 0 w 457"/>
                <a:gd name="connsiteY1" fmla="*/ 0 h 9372"/>
                <a:gd name="connsiteX2" fmla="*/ 457 w 457"/>
                <a:gd name="connsiteY2" fmla="*/ 9373 h 9372"/>
              </a:gdLst>
              <a:ahLst/>
              <a:cxnLst>
                <a:cxn ang="0">
                  <a:pos x="connsiteX0" y="connsiteY0"/>
                </a:cxn>
                <a:cxn ang="0">
                  <a:pos x="connsiteX1" y="connsiteY1"/>
                </a:cxn>
                <a:cxn ang="0">
                  <a:pos x="connsiteX2" y="connsiteY2"/>
                </a:cxn>
              </a:cxnLst>
              <a:rect l="l" t="t" r="r" b="b"/>
              <a:pathLst>
                <a:path w="457" h="9372">
                  <a:moveTo>
                    <a:pt x="457" y="9373"/>
                  </a:moveTo>
                  <a:cubicBezTo>
                    <a:pt x="457" y="6172"/>
                    <a:pt x="229" y="3200"/>
                    <a:pt x="0" y="0"/>
                  </a:cubicBezTo>
                  <a:cubicBezTo>
                    <a:pt x="229" y="3200"/>
                    <a:pt x="457" y="6172"/>
                    <a:pt x="457" y="9373"/>
                  </a:cubicBezTo>
                  <a:close/>
                </a:path>
              </a:pathLst>
            </a:custGeom>
            <a:solidFill>
              <a:srgbClr val="FFFFFF"/>
            </a:solidFill>
            <a:ln w="2286" cap="flat">
              <a:noFill/>
              <a:prstDash val="solid"/>
              <a:miter/>
            </a:ln>
          </p:spPr>
          <p:txBody>
            <a:bodyPr rtlCol="0" anchor="ctr"/>
            <a:lstStyle/>
            <a:p>
              <a:endParaRPr lang="en-US"/>
            </a:p>
          </p:txBody>
        </p:sp>
        <p:sp>
          <p:nvSpPr>
            <p:cNvPr id="82" name="Freeform 547">
              <a:extLst>
                <a:ext uri="{FF2B5EF4-FFF2-40B4-BE49-F238E27FC236}">
                  <a16:creationId xmlns:a16="http://schemas.microsoft.com/office/drawing/2014/main" id="{0A059509-C4E8-D85C-BE60-80D1C297CB1B}"/>
                </a:ext>
              </a:extLst>
            </p:cNvPr>
            <p:cNvSpPr/>
            <p:nvPr/>
          </p:nvSpPr>
          <p:spPr>
            <a:xfrm>
              <a:off x="2401366" y="4433468"/>
              <a:ext cx="685" cy="5029"/>
            </a:xfrm>
            <a:custGeom>
              <a:avLst/>
              <a:gdLst>
                <a:gd name="connsiteX0" fmla="*/ 686 w 685"/>
                <a:gd name="connsiteY0" fmla="*/ 5029 h 5029"/>
                <a:gd name="connsiteX1" fmla="*/ 0 w 685"/>
                <a:gd name="connsiteY1" fmla="*/ 0 h 5029"/>
                <a:gd name="connsiteX2" fmla="*/ 686 w 685"/>
                <a:gd name="connsiteY2" fmla="*/ 5029 h 5029"/>
              </a:gdLst>
              <a:ahLst/>
              <a:cxnLst>
                <a:cxn ang="0">
                  <a:pos x="connsiteX0" y="connsiteY0"/>
                </a:cxn>
                <a:cxn ang="0">
                  <a:pos x="connsiteX1" y="connsiteY1"/>
                </a:cxn>
                <a:cxn ang="0">
                  <a:pos x="connsiteX2" y="connsiteY2"/>
                </a:cxn>
              </a:cxnLst>
              <a:rect l="l" t="t" r="r" b="b"/>
              <a:pathLst>
                <a:path w="685" h="5029">
                  <a:moveTo>
                    <a:pt x="686" y="5029"/>
                  </a:moveTo>
                  <a:cubicBezTo>
                    <a:pt x="457" y="3429"/>
                    <a:pt x="229" y="1600"/>
                    <a:pt x="0" y="0"/>
                  </a:cubicBezTo>
                  <a:cubicBezTo>
                    <a:pt x="229" y="1829"/>
                    <a:pt x="457" y="3429"/>
                    <a:pt x="686" y="5029"/>
                  </a:cubicBezTo>
                  <a:close/>
                </a:path>
              </a:pathLst>
            </a:custGeom>
            <a:solidFill>
              <a:srgbClr val="FFFFFF"/>
            </a:solidFill>
            <a:ln w="2286" cap="flat">
              <a:noFill/>
              <a:prstDash val="solid"/>
              <a:miter/>
            </a:ln>
          </p:spPr>
          <p:txBody>
            <a:bodyPr rtlCol="0" anchor="ctr"/>
            <a:lstStyle/>
            <a:p>
              <a:endParaRPr lang="en-US"/>
            </a:p>
          </p:txBody>
        </p:sp>
        <p:sp>
          <p:nvSpPr>
            <p:cNvPr id="83" name="Freeform 548">
              <a:extLst>
                <a:ext uri="{FF2B5EF4-FFF2-40B4-BE49-F238E27FC236}">
                  <a16:creationId xmlns:a16="http://schemas.microsoft.com/office/drawing/2014/main" id="{66CCED61-26CE-4444-A8BD-5F9B7733717F}"/>
                </a:ext>
              </a:extLst>
            </p:cNvPr>
            <p:cNvSpPr/>
            <p:nvPr/>
          </p:nvSpPr>
          <p:spPr>
            <a:xfrm>
              <a:off x="3668953" y="4319854"/>
              <a:ext cx="12573" cy="1143"/>
            </a:xfrm>
            <a:custGeom>
              <a:avLst/>
              <a:gdLst>
                <a:gd name="connsiteX0" fmla="*/ 0 w 12573"/>
                <a:gd name="connsiteY0" fmla="*/ 0 h 1143"/>
                <a:gd name="connsiteX1" fmla="*/ 12573 w 12573"/>
                <a:gd name="connsiteY1" fmla="*/ 1143 h 1143"/>
                <a:gd name="connsiteX2" fmla="*/ 0 w 12573"/>
                <a:gd name="connsiteY2" fmla="*/ 0 h 1143"/>
              </a:gdLst>
              <a:ahLst/>
              <a:cxnLst>
                <a:cxn ang="0">
                  <a:pos x="connsiteX0" y="connsiteY0"/>
                </a:cxn>
                <a:cxn ang="0">
                  <a:pos x="connsiteX1" y="connsiteY1"/>
                </a:cxn>
                <a:cxn ang="0">
                  <a:pos x="connsiteX2" y="connsiteY2"/>
                </a:cxn>
              </a:cxnLst>
              <a:rect l="l" t="t" r="r" b="b"/>
              <a:pathLst>
                <a:path w="12573" h="1143">
                  <a:moveTo>
                    <a:pt x="0" y="0"/>
                  </a:moveTo>
                  <a:cubicBezTo>
                    <a:pt x="4115" y="457"/>
                    <a:pt x="8458" y="914"/>
                    <a:pt x="12573" y="1143"/>
                  </a:cubicBezTo>
                  <a:cubicBezTo>
                    <a:pt x="8458" y="686"/>
                    <a:pt x="4343" y="229"/>
                    <a:pt x="0" y="0"/>
                  </a:cubicBezTo>
                  <a:close/>
                </a:path>
              </a:pathLst>
            </a:custGeom>
            <a:solidFill>
              <a:srgbClr val="FFFFFF"/>
            </a:solidFill>
            <a:ln w="2286" cap="flat">
              <a:noFill/>
              <a:prstDash val="solid"/>
              <a:miter/>
            </a:ln>
          </p:spPr>
          <p:txBody>
            <a:bodyPr rtlCol="0" anchor="ctr"/>
            <a:lstStyle/>
            <a:p>
              <a:endParaRPr lang="en-US"/>
            </a:p>
          </p:txBody>
        </p:sp>
        <p:sp>
          <p:nvSpPr>
            <p:cNvPr id="84" name="Freeform 549">
              <a:extLst>
                <a:ext uri="{FF2B5EF4-FFF2-40B4-BE49-F238E27FC236}">
                  <a16:creationId xmlns:a16="http://schemas.microsoft.com/office/drawing/2014/main" id="{D49FC476-6147-7887-3108-711DBC10EAB2}"/>
                </a:ext>
              </a:extLst>
            </p:cNvPr>
            <p:cNvSpPr/>
            <p:nvPr/>
          </p:nvSpPr>
          <p:spPr>
            <a:xfrm>
              <a:off x="2403652" y="4451756"/>
              <a:ext cx="457" cy="6172"/>
            </a:xfrm>
            <a:custGeom>
              <a:avLst/>
              <a:gdLst>
                <a:gd name="connsiteX0" fmla="*/ 457 w 457"/>
                <a:gd name="connsiteY0" fmla="*/ 6172 h 6172"/>
                <a:gd name="connsiteX1" fmla="*/ 0 w 457"/>
                <a:gd name="connsiteY1" fmla="*/ 0 h 6172"/>
                <a:gd name="connsiteX2" fmla="*/ 457 w 457"/>
                <a:gd name="connsiteY2" fmla="*/ 6172 h 6172"/>
              </a:gdLst>
              <a:ahLst/>
              <a:cxnLst>
                <a:cxn ang="0">
                  <a:pos x="connsiteX0" y="connsiteY0"/>
                </a:cxn>
                <a:cxn ang="0">
                  <a:pos x="connsiteX1" y="connsiteY1"/>
                </a:cxn>
                <a:cxn ang="0">
                  <a:pos x="connsiteX2" y="connsiteY2"/>
                </a:cxn>
              </a:cxnLst>
              <a:rect l="l" t="t" r="r" b="b"/>
              <a:pathLst>
                <a:path w="457" h="6172">
                  <a:moveTo>
                    <a:pt x="457" y="6172"/>
                  </a:moveTo>
                  <a:cubicBezTo>
                    <a:pt x="229" y="4115"/>
                    <a:pt x="229" y="2057"/>
                    <a:pt x="0" y="0"/>
                  </a:cubicBezTo>
                  <a:cubicBezTo>
                    <a:pt x="0" y="2057"/>
                    <a:pt x="229" y="4115"/>
                    <a:pt x="457" y="6172"/>
                  </a:cubicBezTo>
                  <a:close/>
                </a:path>
              </a:pathLst>
            </a:custGeom>
            <a:solidFill>
              <a:srgbClr val="FFFFFF"/>
            </a:solidFill>
            <a:ln w="2286" cap="flat">
              <a:noFill/>
              <a:prstDash val="solid"/>
              <a:miter/>
            </a:ln>
          </p:spPr>
          <p:txBody>
            <a:bodyPr rtlCol="0" anchor="ctr"/>
            <a:lstStyle/>
            <a:p>
              <a:endParaRPr lang="en-US"/>
            </a:p>
          </p:txBody>
        </p:sp>
        <p:sp>
          <p:nvSpPr>
            <p:cNvPr id="85" name="Freeform 550">
              <a:extLst>
                <a:ext uri="{FF2B5EF4-FFF2-40B4-BE49-F238E27FC236}">
                  <a16:creationId xmlns:a16="http://schemas.microsoft.com/office/drawing/2014/main" id="{B888DA8D-CB32-385E-C6BC-D3B8B69B3DA2}"/>
                </a:ext>
              </a:extLst>
            </p:cNvPr>
            <p:cNvSpPr/>
            <p:nvPr/>
          </p:nvSpPr>
          <p:spPr>
            <a:xfrm>
              <a:off x="2402509" y="4442612"/>
              <a:ext cx="685" cy="5486"/>
            </a:xfrm>
            <a:custGeom>
              <a:avLst/>
              <a:gdLst>
                <a:gd name="connsiteX0" fmla="*/ 686 w 685"/>
                <a:gd name="connsiteY0" fmla="*/ 5486 h 5486"/>
                <a:gd name="connsiteX1" fmla="*/ 0 w 685"/>
                <a:gd name="connsiteY1" fmla="*/ 0 h 5486"/>
                <a:gd name="connsiteX2" fmla="*/ 686 w 685"/>
                <a:gd name="connsiteY2" fmla="*/ 5486 h 5486"/>
              </a:gdLst>
              <a:ahLst/>
              <a:cxnLst>
                <a:cxn ang="0">
                  <a:pos x="connsiteX0" y="connsiteY0"/>
                </a:cxn>
                <a:cxn ang="0">
                  <a:pos x="connsiteX1" y="connsiteY1"/>
                </a:cxn>
                <a:cxn ang="0">
                  <a:pos x="connsiteX2" y="connsiteY2"/>
                </a:cxn>
              </a:cxnLst>
              <a:rect l="l" t="t" r="r" b="b"/>
              <a:pathLst>
                <a:path w="685" h="5486">
                  <a:moveTo>
                    <a:pt x="686" y="5486"/>
                  </a:moveTo>
                  <a:cubicBezTo>
                    <a:pt x="457" y="3658"/>
                    <a:pt x="229" y="1829"/>
                    <a:pt x="0" y="0"/>
                  </a:cubicBezTo>
                  <a:cubicBezTo>
                    <a:pt x="229" y="1829"/>
                    <a:pt x="457" y="3658"/>
                    <a:pt x="686" y="5486"/>
                  </a:cubicBezTo>
                  <a:close/>
                </a:path>
              </a:pathLst>
            </a:custGeom>
            <a:solidFill>
              <a:srgbClr val="FFFFFF"/>
            </a:solidFill>
            <a:ln w="2286" cap="flat">
              <a:noFill/>
              <a:prstDash val="solid"/>
              <a:miter/>
            </a:ln>
          </p:spPr>
          <p:txBody>
            <a:bodyPr rtlCol="0" anchor="ctr"/>
            <a:lstStyle/>
            <a:p>
              <a:endParaRPr lang="en-US"/>
            </a:p>
          </p:txBody>
        </p:sp>
        <p:sp>
          <p:nvSpPr>
            <p:cNvPr id="86" name="Freeform 551">
              <a:extLst>
                <a:ext uri="{FF2B5EF4-FFF2-40B4-BE49-F238E27FC236}">
                  <a16:creationId xmlns:a16="http://schemas.microsoft.com/office/drawing/2014/main" id="{71982B19-5DF9-4D3E-5B21-2315AE82F086}"/>
                </a:ext>
              </a:extLst>
            </p:cNvPr>
            <p:cNvSpPr/>
            <p:nvPr/>
          </p:nvSpPr>
          <p:spPr>
            <a:xfrm>
              <a:off x="3486073" y="4270705"/>
              <a:ext cx="228" cy="2514"/>
            </a:xfrm>
            <a:custGeom>
              <a:avLst/>
              <a:gdLst>
                <a:gd name="connsiteX0" fmla="*/ 0 w 228"/>
                <a:gd name="connsiteY0" fmla="*/ 0 h 2514"/>
                <a:gd name="connsiteX1" fmla="*/ 229 w 228"/>
                <a:gd name="connsiteY1" fmla="*/ 2515 h 2514"/>
                <a:gd name="connsiteX2" fmla="*/ 0 w 228"/>
                <a:gd name="connsiteY2" fmla="*/ 0 h 2514"/>
              </a:gdLst>
              <a:ahLst/>
              <a:cxnLst>
                <a:cxn ang="0">
                  <a:pos x="connsiteX0" y="connsiteY0"/>
                </a:cxn>
                <a:cxn ang="0">
                  <a:pos x="connsiteX1" y="connsiteY1"/>
                </a:cxn>
                <a:cxn ang="0">
                  <a:pos x="connsiteX2" y="connsiteY2"/>
                </a:cxn>
              </a:cxnLst>
              <a:rect l="l" t="t" r="r" b="b"/>
              <a:pathLst>
                <a:path w="228" h="2514">
                  <a:moveTo>
                    <a:pt x="0" y="0"/>
                  </a:moveTo>
                  <a:cubicBezTo>
                    <a:pt x="0" y="914"/>
                    <a:pt x="229" y="1600"/>
                    <a:pt x="229" y="2515"/>
                  </a:cubicBezTo>
                  <a:cubicBezTo>
                    <a:pt x="0" y="1600"/>
                    <a:pt x="0" y="686"/>
                    <a:pt x="0" y="0"/>
                  </a:cubicBezTo>
                  <a:close/>
                </a:path>
              </a:pathLst>
            </a:custGeom>
            <a:solidFill>
              <a:srgbClr val="FFFFFF"/>
            </a:solidFill>
            <a:ln w="2286" cap="flat">
              <a:noFill/>
              <a:prstDash val="solid"/>
              <a:miter/>
            </a:ln>
          </p:spPr>
          <p:txBody>
            <a:bodyPr rtlCol="0" anchor="ctr"/>
            <a:lstStyle/>
            <a:p>
              <a:endParaRPr lang="en-US"/>
            </a:p>
          </p:txBody>
        </p:sp>
        <p:sp>
          <p:nvSpPr>
            <p:cNvPr id="87" name="Freeform 552">
              <a:extLst>
                <a:ext uri="{FF2B5EF4-FFF2-40B4-BE49-F238E27FC236}">
                  <a16:creationId xmlns:a16="http://schemas.microsoft.com/office/drawing/2014/main" id="{65FDADB5-D780-DA6A-7B9B-4AA3CFFFA426}"/>
                </a:ext>
              </a:extLst>
            </p:cNvPr>
            <p:cNvSpPr/>
            <p:nvPr/>
          </p:nvSpPr>
          <p:spPr>
            <a:xfrm>
              <a:off x="3486302" y="4274362"/>
              <a:ext cx="457" cy="2514"/>
            </a:xfrm>
            <a:custGeom>
              <a:avLst/>
              <a:gdLst>
                <a:gd name="connsiteX0" fmla="*/ 0 w 457"/>
                <a:gd name="connsiteY0" fmla="*/ 0 h 2514"/>
                <a:gd name="connsiteX1" fmla="*/ 457 w 457"/>
                <a:gd name="connsiteY1" fmla="*/ 2515 h 2514"/>
                <a:gd name="connsiteX2" fmla="*/ 0 w 457"/>
                <a:gd name="connsiteY2" fmla="*/ 0 h 2514"/>
              </a:gdLst>
              <a:ahLst/>
              <a:cxnLst>
                <a:cxn ang="0">
                  <a:pos x="connsiteX0" y="connsiteY0"/>
                </a:cxn>
                <a:cxn ang="0">
                  <a:pos x="connsiteX1" y="connsiteY1"/>
                </a:cxn>
                <a:cxn ang="0">
                  <a:pos x="connsiteX2" y="connsiteY2"/>
                </a:cxn>
              </a:cxnLst>
              <a:rect l="l" t="t" r="r" b="b"/>
              <a:pathLst>
                <a:path w="457" h="2514">
                  <a:moveTo>
                    <a:pt x="0" y="0"/>
                  </a:moveTo>
                  <a:cubicBezTo>
                    <a:pt x="0" y="914"/>
                    <a:pt x="229" y="1600"/>
                    <a:pt x="457" y="2515"/>
                  </a:cubicBezTo>
                  <a:cubicBezTo>
                    <a:pt x="229" y="1600"/>
                    <a:pt x="229" y="686"/>
                    <a:pt x="0" y="0"/>
                  </a:cubicBezTo>
                  <a:close/>
                </a:path>
              </a:pathLst>
            </a:custGeom>
            <a:solidFill>
              <a:srgbClr val="FFFFFF"/>
            </a:solidFill>
            <a:ln w="2286" cap="flat">
              <a:noFill/>
              <a:prstDash val="solid"/>
              <a:miter/>
            </a:ln>
          </p:spPr>
          <p:txBody>
            <a:bodyPr rtlCol="0" anchor="ctr"/>
            <a:lstStyle/>
            <a:p>
              <a:endParaRPr lang="en-US"/>
            </a:p>
          </p:txBody>
        </p:sp>
        <p:sp>
          <p:nvSpPr>
            <p:cNvPr id="88" name="Freeform 553">
              <a:extLst>
                <a:ext uri="{FF2B5EF4-FFF2-40B4-BE49-F238E27FC236}">
                  <a16:creationId xmlns:a16="http://schemas.microsoft.com/office/drawing/2014/main" id="{4F2A9C5F-97C8-567E-4E10-3AB3B1049CBA}"/>
                </a:ext>
              </a:extLst>
            </p:cNvPr>
            <p:cNvSpPr/>
            <p:nvPr/>
          </p:nvSpPr>
          <p:spPr>
            <a:xfrm>
              <a:off x="3499332" y="4174693"/>
              <a:ext cx="457" cy="4114"/>
            </a:xfrm>
            <a:custGeom>
              <a:avLst/>
              <a:gdLst>
                <a:gd name="connsiteX0" fmla="*/ 457 w 457"/>
                <a:gd name="connsiteY0" fmla="*/ 0 h 4114"/>
                <a:gd name="connsiteX1" fmla="*/ 0 w 457"/>
                <a:gd name="connsiteY1" fmla="*/ 4115 h 4114"/>
                <a:gd name="connsiteX2" fmla="*/ 457 w 457"/>
                <a:gd name="connsiteY2" fmla="*/ 0 h 4114"/>
              </a:gdLst>
              <a:ahLst/>
              <a:cxnLst>
                <a:cxn ang="0">
                  <a:pos x="connsiteX0" y="connsiteY0"/>
                </a:cxn>
                <a:cxn ang="0">
                  <a:pos x="connsiteX1" y="connsiteY1"/>
                </a:cxn>
                <a:cxn ang="0">
                  <a:pos x="connsiteX2" y="connsiteY2"/>
                </a:cxn>
              </a:cxnLst>
              <a:rect l="l" t="t" r="r" b="b"/>
              <a:pathLst>
                <a:path w="457" h="4114">
                  <a:moveTo>
                    <a:pt x="457" y="0"/>
                  </a:moveTo>
                  <a:cubicBezTo>
                    <a:pt x="229" y="1372"/>
                    <a:pt x="229" y="2743"/>
                    <a:pt x="0" y="4115"/>
                  </a:cubicBezTo>
                  <a:cubicBezTo>
                    <a:pt x="0" y="2743"/>
                    <a:pt x="229" y="1372"/>
                    <a:pt x="457" y="0"/>
                  </a:cubicBezTo>
                  <a:close/>
                </a:path>
              </a:pathLst>
            </a:custGeom>
            <a:solidFill>
              <a:srgbClr val="FFFFFF"/>
            </a:solidFill>
            <a:ln w="2286" cap="flat">
              <a:noFill/>
              <a:prstDash val="solid"/>
              <a:miter/>
            </a:ln>
          </p:spPr>
          <p:txBody>
            <a:bodyPr rtlCol="0" anchor="ctr"/>
            <a:lstStyle/>
            <a:p>
              <a:endParaRPr lang="en-US"/>
            </a:p>
          </p:txBody>
        </p:sp>
        <p:sp>
          <p:nvSpPr>
            <p:cNvPr id="89" name="Freeform 554">
              <a:extLst>
                <a:ext uri="{FF2B5EF4-FFF2-40B4-BE49-F238E27FC236}">
                  <a16:creationId xmlns:a16="http://schemas.microsoft.com/office/drawing/2014/main" id="{4B415C2B-533C-2BBA-C9C0-9635CDA48404}"/>
                </a:ext>
              </a:extLst>
            </p:cNvPr>
            <p:cNvSpPr/>
            <p:nvPr/>
          </p:nvSpPr>
          <p:spPr>
            <a:xfrm>
              <a:off x="3498189" y="4179493"/>
              <a:ext cx="914" cy="4343"/>
            </a:xfrm>
            <a:custGeom>
              <a:avLst/>
              <a:gdLst>
                <a:gd name="connsiteX0" fmla="*/ 914 w 914"/>
                <a:gd name="connsiteY0" fmla="*/ 0 h 4343"/>
                <a:gd name="connsiteX1" fmla="*/ 0 w 914"/>
                <a:gd name="connsiteY1" fmla="*/ 4343 h 4343"/>
                <a:gd name="connsiteX2" fmla="*/ 914 w 914"/>
                <a:gd name="connsiteY2" fmla="*/ 0 h 4343"/>
              </a:gdLst>
              <a:ahLst/>
              <a:cxnLst>
                <a:cxn ang="0">
                  <a:pos x="connsiteX0" y="connsiteY0"/>
                </a:cxn>
                <a:cxn ang="0">
                  <a:pos x="connsiteX1" y="connsiteY1"/>
                </a:cxn>
                <a:cxn ang="0">
                  <a:pos x="connsiteX2" y="connsiteY2"/>
                </a:cxn>
              </a:cxnLst>
              <a:rect l="l" t="t" r="r" b="b"/>
              <a:pathLst>
                <a:path w="914" h="4343">
                  <a:moveTo>
                    <a:pt x="914" y="0"/>
                  </a:moveTo>
                  <a:cubicBezTo>
                    <a:pt x="686" y="1372"/>
                    <a:pt x="457" y="2972"/>
                    <a:pt x="0" y="4343"/>
                  </a:cubicBezTo>
                  <a:cubicBezTo>
                    <a:pt x="229" y="2972"/>
                    <a:pt x="686" y="1372"/>
                    <a:pt x="914" y="0"/>
                  </a:cubicBezTo>
                  <a:close/>
                </a:path>
              </a:pathLst>
            </a:custGeom>
            <a:solidFill>
              <a:srgbClr val="FFFFFF"/>
            </a:solidFill>
            <a:ln w="2286" cap="flat">
              <a:noFill/>
              <a:prstDash val="solid"/>
              <a:miter/>
            </a:ln>
          </p:spPr>
          <p:txBody>
            <a:bodyPr rtlCol="0" anchor="ctr"/>
            <a:lstStyle/>
            <a:p>
              <a:endParaRPr lang="en-US"/>
            </a:p>
          </p:txBody>
        </p:sp>
        <p:sp>
          <p:nvSpPr>
            <p:cNvPr id="90" name="Freeform 555">
              <a:extLst>
                <a:ext uri="{FF2B5EF4-FFF2-40B4-BE49-F238E27FC236}">
                  <a16:creationId xmlns:a16="http://schemas.microsoft.com/office/drawing/2014/main" id="{00CC2B1D-F603-18A0-340E-2BFC667607A2}"/>
                </a:ext>
              </a:extLst>
            </p:cNvPr>
            <p:cNvSpPr/>
            <p:nvPr/>
          </p:nvSpPr>
          <p:spPr>
            <a:xfrm>
              <a:off x="2585847" y="4274820"/>
              <a:ext cx="2286" cy="228"/>
            </a:xfrm>
            <a:custGeom>
              <a:avLst/>
              <a:gdLst>
                <a:gd name="connsiteX0" fmla="*/ 0 w 2286"/>
                <a:gd name="connsiteY0" fmla="*/ 229 h 228"/>
                <a:gd name="connsiteX1" fmla="*/ 0 w 2286"/>
                <a:gd name="connsiteY1" fmla="*/ 0 h 228"/>
                <a:gd name="connsiteX2" fmla="*/ 0 w 2286"/>
                <a:gd name="connsiteY2" fmla="*/ 229 h 228"/>
              </a:gdLst>
              <a:ahLst/>
              <a:cxnLst>
                <a:cxn ang="0">
                  <a:pos x="connsiteX0" y="connsiteY0"/>
                </a:cxn>
                <a:cxn ang="0">
                  <a:pos x="connsiteX1" y="connsiteY1"/>
                </a:cxn>
                <a:cxn ang="0">
                  <a:pos x="connsiteX2" y="connsiteY2"/>
                </a:cxn>
              </a:cxnLst>
              <a:rect l="l" t="t" r="r" b="b"/>
              <a:pathLst>
                <a:path w="2286" h="228">
                  <a:moveTo>
                    <a:pt x="0" y="229"/>
                  </a:moveTo>
                  <a:cubicBezTo>
                    <a:pt x="0" y="229"/>
                    <a:pt x="0" y="0"/>
                    <a:pt x="0" y="0"/>
                  </a:cubicBezTo>
                  <a:cubicBezTo>
                    <a:pt x="0" y="0"/>
                    <a:pt x="0" y="229"/>
                    <a:pt x="0" y="229"/>
                  </a:cubicBezTo>
                  <a:close/>
                </a:path>
              </a:pathLst>
            </a:custGeom>
            <a:solidFill>
              <a:srgbClr val="FFFFFF"/>
            </a:solidFill>
            <a:ln w="2286" cap="flat">
              <a:noFill/>
              <a:prstDash val="solid"/>
              <a:miter/>
            </a:ln>
          </p:spPr>
          <p:txBody>
            <a:bodyPr rtlCol="0" anchor="ctr"/>
            <a:lstStyle/>
            <a:p>
              <a:endParaRPr lang="en-US"/>
            </a:p>
          </p:txBody>
        </p:sp>
        <p:sp>
          <p:nvSpPr>
            <p:cNvPr id="91" name="Freeform 556">
              <a:extLst>
                <a:ext uri="{FF2B5EF4-FFF2-40B4-BE49-F238E27FC236}">
                  <a16:creationId xmlns:a16="http://schemas.microsoft.com/office/drawing/2014/main" id="{CA31CE18-7FDE-1CA4-3728-1D5F581CBD4A}"/>
                </a:ext>
              </a:extLst>
            </p:cNvPr>
            <p:cNvSpPr/>
            <p:nvPr/>
          </p:nvSpPr>
          <p:spPr>
            <a:xfrm>
              <a:off x="3487674" y="4282821"/>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229" y="1600"/>
                    <a:pt x="229" y="2286"/>
                  </a:cubicBezTo>
                  <a:cubicBezTo>
                    <a:pt x="229" y="1600"/>
                    <a:pt x="0" y="686"/>
                    <a:pt x="0" y="0"/>
                  </a:cubicBezTo>
                  <a:close/>
                </a:path>
              </a:pathLst>
            </a:custGeom>
            <a:solidFill>
              <a:srgbClr val="FFFFFF"/>
            </a:solidFill>
            <a:ln w="2286" cap="flat">
              <a:noFill/>
              <a:prstDash val="solid"/>
              <a:miter/>
            </a:ln>
          </p:spPr>
          <p:txBody>
            <a:bodyPr rtlCol="0" anchor="ctr"/>
            <a:lstStyle/>
            <a:p>
              <a:endParaRPr lang="en-US"/>
            </a:p>
          </p:txBody>
        </p:sp>
        <p:sp>
          <p:nvSpPr>
            <p:cNvPr id="92" name="Freeform 557">
              <a:extLst>
                <a:ext uri="{FF2B5EF4-FFF2-40B4-BE49-F238E27FC236}">
                  <a16:creationId xmlns:a16="http://schemas.microsoft.com/office/drawing/2014/main" id="{EDF144CE-5400-0744-4FEA-12D849CA956F}"/>
                </a:ext>
              </a:extLst>
            </p:cNvPr>
            <p:cNvSpPr/>
            <p:nvPr/>
          </p:nvSpPr>
          <p:spPr>
            <a:xfrm>
              <a:off x="2575780" y="4132188"/>
              <a:ext cx="919894" cy="132116"/>
            </a:xfrm>
            <a:custGeom>
              <a:avLst/>
              <a:gdLst>
                <a:gd name="connsiteX0" fmla="*/ 4352 w 919894"/>
                <a:gd name="connsiteY0" fmla="*/ 109028 h 132116"/>
                <a:gd name="connsiteX1" fmla="*/ 579738 w 919894"/>
                <a:gd name="connsiteY1" fmla="*/ 88454 h 132116"/>
                <a:gd name="connsiteX2" fmla="*/ 690380 w 919894"/>
                <a:gd name="connsiteY2" fmla="*/ 88454 h 132116"/>
                <a:gd name="connsiteX3" fmla="*/ 803995 w 919894"/>
                <a:gd name="connsiteY3" fmla="*/ 79310 h 132116"/>
                <a:gd name="connsiteX4" fmla="*/ 919895 w 919894"/>
                <a:gd name="connsiteY4" fmla="*/ 18959 h 132116"/>
                <a:gd name="connsiteX5" fmla="*/ 882862 w 919894"/>
                <a:gd name="connsiteY5" fmla="*/ 214 h 132116"/>
                <a:gd name="connsiteX6" fmla="*/ 615628 w 919894"/>
                <a:gd name="connsiteY6" fmla="*/ 5929 h 132116"/>
                <a:gd name="connsiteX7" fmla="*/ 22411 w 919894"/>
                <a:gd name="connsiteY7" fmla="*/ 22160 h 132116"/>
                <a:gd name="connsiteX8" fmla="*/ 8 w 919894"/>
                <a:gd name="connsiteY8" fmla="*/ 63536 h 132116"/>
                <a:gd name="connsiteX9" fmla="*/ 8009 w 919894"/>
                <a:gd name="connsiteY9" fmla="*/ 132116 h 132116"/>
                <a:gd name="connsiteX10" fmla="*/ 4352 w 919894"/>
                <a:gd name="connsiteY10" fmla="*/ 109028 h 132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9894" h="132116">
                  <a:moveTo>
                    <a:pt x="4352" y="109028"/>
                  </a:moveTo>
                  <a:cubicBezTo>
                    <a:pt x="49615" y="104913"/>
                    <a:pt x="504529" y="88454"/>
                    <a:pt x="579738" y="88454"/>
                  </a:cubicBezTo>
                  <a:lnTo>
                    <a:pt x="690380" y="88454"/>
                  </a:lnTo>
                  <a:cubicBezTo>
                    <a:pt x="728557" y="88454"/>
                    <a:pt x="766276" y="87996"/>
                    <a:pt x="803995" y="79310"/>
                  </a:cubicBezTo>
                  <a:cubicBezTo>
                    <a:pt x="846743" y="69480"/>
                    <a:pt x="886748" y="47991"/>
                    <a:pt x="919895" y="18959"/>
                  </a:cubicBezTo>
                  <a:cubicBezTo>
                    <a:pt x="913723" y="7758"/>
                    <a:pt x="901150" y="1357"/>
                    <a:pt x="882862" y="214"/>
                  </a:cubicBezTo>
                  <a:cubicBezTo>
                    <a:pt x="867317" y="-929"/>
                    <a:pt x="689009" y="2729"/>
                    <a:pt x="615628" y="5929"/>
                  </a:cubicBezTo>
                  <a:cubicBezTo>
                    <a:pt x="579052" y="7529"/>
                    <a:pt x="133054" y="13473"/>
                    <a:pt x="22411" y="22160"/>
                  </a:cubicBezTo>
                  <a:cubicBezTo>
                    <a:pt x="4123" y="23531"/>
                    <a:pt x="-220" y="43419"/>
                    <a:pt x="8" y="63536"/>
                  </a:cubicBezTo>
                  <a:cubicBezTo>
                    <a:pt x="237" y="86625"/>
                    <a:pt x="4123" y="109485"/>
                    <a:pt x="8009" y="132116"/>
                  </a:cubicBezTo>
                  <a:cubicBezTo>
                    <a:pt x="6866" y="124572"/>
                    <a:pt x="5495" y="116800"/>
                    <a:pt x="4352" y="109028"/>
                  </a:cubicBezTo>
                  <a:close/>
                </a:path>
              </a:pathLst>
            </a:custGeom>
            <a:solidFill>
              <a:srgbClr val="EE1765"/>
            </a:solidFill>
            <a:ln w="2286" cap="flat">
              <a:noFill/>
              <a:prstDash val="solid"/>
              <a:miter/>
            </a:ln>
          </p:spPr>
          <p:txBody>
            <a:bodyPr rtlCol="0" anchor="ctr"/>
            <a:lstStyle/>
            <a:p>
              <a:endParaRPr lang="en-US"/>
            </a:p>
          </p:txBody>
        </p:sp>
        <p:sp>
          <p:nvSpPr>
            <p:cNvPr id="93" name="Freeform 558">
              <a:extLst>
                <a:ext uri="{FF2B5EF4-FFF2-40B4-BE49-F238E27FC236}">
                  <a16:creationId xmlns:a16="http://schemas.microsoft.com/office/drawing/2014/main" id="{F9EBBA22-CFE3-9129-9ADD-9344BE806C5E}"/>
                </a:ext>
              </a:extLst>
            </p:cNvPr>
            <p:cNvSpPr/>
            <p:nvPr/>
          </p:nvSpPr>
          <p:spPr>
            <a:xfrm>
              <a:off x="3486759" y="4276648"/>
              <a:ext cx="685" cy="4800"/>
            </a:xfrm>
            <a:custGeom>
              <a:avLst/>
              <a:gdLst>
                <a:gd name="connsiteX0" fmla="*/ 0 w 685"/>
                <a:gd name="connsiteY0" fmla="*/ 0 h 4800"/>
                <a:gd name="connsiteX1" fmla="*/ 686 w 685"/>
                <a:gd name="connsiteY1" fmla="*/ 4801 h 4800"/>
                <a:gd name="connsiteX2" fmla="*/ 0 w 685"/>
                <a:gd name="connsiteY2" fmla="*/ 0 h 4800"/>
              </a:gdLst>
              <a:ahLst/>
              <a:cxnLst>
                <a:cxn ang="0">
                  <a:pos x="connsiteX0" y="connsiteY0"/>
                </a:cxn>
                <a:cxn ang="0">
                  <a:pos x="connsiteX1" y="connsiteY1"/>
                </a:cxn>
                <a:cxn ang="0">
                  <a:pos x="connsiteX2" y="connsiteY2"/>
                </a:cxn>
              </a:cxnLst>
              <a:rect l="l" t="t" r="r" b="b"/>
              <a:pathLst>
                <a:path w="685" h="4800">
                  <a:moveTo>
                    <a:pt x="0" y="0"/>
                  </a:moveTo>
                  <a:cubicBezTo>
                    <a:pt x="229" y="1600"/>
                    <a:pt x="457" y="3200"/>
                    <a:pt x="686" y="4801"/>
                  </a:cubicBezTo>
                  <a:cubicBezTo>
                    <a:pt x="457" y="3429"/>
                    <a:pt x="229" y="1829"/>
                    <a:pt x="0" y="0"/>
                  </a:cubicBezTo>
                  <a:close/>
                </a:path>
              </a:pathLst>
            </a:custGeom>
            <a:solidFill>
              <a:srgbClr val="FFFFFF"/>
            </a:solidFill>
            <a:ln w="2286" cap="flat">
              <a:noFill/>
              <a:prstDash val="solid"/>
              <a:miter/>
            </a:ln>
          </p:spPr>
          <p:txBody>
            <a:bodyPr rtlCol="0" anchor="ctr"/>
            <a:lstStyle/>
            <a:p>
              <a:endParaRPr lang="en-US"/>
            </a:p>
          </p:txBody>
        </p:sp>
        <p:sp>
          <p:nvSpPr>
            <p:cNvPr id="94" name="Freeform 559">
              <a:extLst>
                <a:ext uri="{FF2B5EF4-FFF2-40B4-BE49-F238E27FC236}">
                  <a16:creationId xmlns:a16="http://schemas.microsoft.com/office/drawing/2014/main" id="{689EB59B-3FBA-0DF6-D727-42120F1B99E8}"/>
                </a:ext>
              </a:extLst>
            </p:cNvPr>
            <p:cNvSpPr/>
            <p:nvPr/>
          </p:nvSpPr>
          <p:spPr>
            <a:xfrm>
              <a:off x="3499789" y="4169892"/>
              <a:ext cx="228" cy="4114"/>
            </a:xfrm>
            <a:custGeom>
              <a:avLst/>
              <a:gdLst>
                <a:gd name="connsiteX0" fmla="*/ 229 w 228"/>
                <a:gd name="connsiteY0" fmla="*/ 0 h 4114"/>
                <a:gd name="connsiteX1" fmla="*/ 0 w 228"/>
                <a:gd name="connsiteY1" fmla="*/ 4115 h 4114"/>
                <a:gd name="connsiteX2" fmla="*/ 229 w 228"/>
                <a:gd name="connsiteY2" fmla="*/ 0 h 4114"/>
              </a:gdLst>
              <a:ahLst/>
              <a:cxnLst>
                <a:cxn ang="0">
                  <a:pos x="connsiteX0" y="connsiteY0"/>
                </a:cxn>
                <a:cxn ang="0">
                  <a:pos x="connsiteX1" y="connsiteY1"/>
                </a:cxn>
                <a:cxn ang="0">
                  <a:pos x="connsiteX2" y="connsiteY2"/>
                </a:cxn>
              </a:cxnLst>
              <a:rect l="l" t="t" r="r" b="b"/>
              <a:pathLst>
                <a:path w="228" h="4114">
                  <a:moveTo>
                    <a:pt x="229" y="0"/>
                  </a:moveTo>
                  <a:cubicBezTo>
                    <a:pt x="229" y="1372"/>
                    <a:pt x="229" y="2743"/>
                    <a:pt x="0" y="4115"/>
                  </a:cubicBezTo>
                  <a:cubicBezTo>
                    <a:pt x="229" y="2743"/>
                    <a:pt x="229" y="1372"/>
                    <a:pt x="229" y="0"/>
                  </a:cubicBezTo>
                  <a:close/>
                </a:path>
              </a:pathLst>
            </a:custGeom>
            <a:solidFill>
              <a:srgbClr val="FFFFFF"/>
            </a:solidFill>
            <a:ln w="2286" cap="flat">
              <a:noFill/>
              <a:prstDash val="solid"/>
              <a:miter/>
            </a:ln>
          </p:spPr>
          <p:txBody>
            <a:bodyPr rtlCol="0" anchor="ctr"/>
            <a:lstStyle/>
            <a:p>
              <a:endParaRPr lang="en-US"/>
            </a:p>
          </p:txBody>
        </p:sp>
        <p:sp>
          <p:nvSpPr>
            <p:cNvPr id="95" name="Freeform 560">
              <a:extLst>
                <a:ext uri="{FF2B5EF4-FFF2-40B4-BE49-F238E27FC236}">
                  <a16:creationId xmlns:a16="http://schemas.microsoft.com/office/drawing/2014/main" id="{81F030C8-8256-6E00-27F1-259A9189CE7F}"/>
                </a:ext>
              </a:extLst>
            </p:cNvPr>
            <p:cNvSpPr/>
            <p:nvPr/>
          </p:nvSpPr>
          <p:spPr>
            <a:xfrm>
              <a:off x="3495903" y="4151376"/>
              <a:ext cx="3429" cy="10287"/>
            </a:xfrm>
            <a:custGeom>
              <a:avLst/>
              <a:gdLst>
                <a:gd name="connsiteX0" fmla="*/ 0 w 3429"/>
                <a:gd name="connsiteY0" fmla="*/ 0 h 10287"/>
                <a:gd name="connsiteX1" fmla="*/ 3429 w 3429"/>
                <a:gd name="connsiteY1" fmla="*/ 10287 h 10287"/>
                <a:gd name="connsiteX2" fmla="*/ 0 w 3429"/>
                <a:gd name="connsiteY2" fmla="*/ 0 h 10287"/>
              </a:gdLst>
              <a:ahLst/>
              <a:cxnLst>
                <a:cxn ang="0">
                  <a:pos x="connsiteX0" y="connsiteY0"/>
                </a:cxn>
                <a:cxn ang="0">
                  <a:pos x="connsiteX1" y="connsiteY1"/>
                </a:cxn>
                <a:cxn ang="0">
                  <a:pos x="connsiteX2" y="connsiteY2"/>
                </a:cxn>
              </a:cxnLst>
              <a:rect l="l" t="t" r="r" b="b"/>
              <a:pathLst>
                <a:path w="3429" h="10287">
                  <a:moveTo>
                    <a:pt x="0" y="0"/>
                  </a:moveTo>
                  <a:cubicBezTo>
                    <a:pt x="1600" y="2972"/>
                    <a:pt x="2972" y="6401"/>
                    <a:pt x="3429" y="10287"/>
                  </a:cubicBezTo>
                  <a:cubicBezTo>
                    <a:pt x="2743" y="6401"/>
                    <a:pt x="1600" y="2972"/>
                    <a:pt x="0" y="0"/>
                  </a:cubicBezTo>
                  <a:close/>
                </a:path>
              </a:pathLst>
            </a:custGeom>
            <a:solidFill>
              <a:srgbClr val="FFFFFF"/>
            </a:solidFill>
            <a:ln w="2286" cap="flat">
              <a:noFill/>
              <a:prstDash val="solid"/>
              <a:miter/>
            </a:ln>
          </p:spPr>
          <p:txBody>
            <a:bodyPr rtlCol="0" anchor="ctr"/>
            <a:lstStyle/>
            <a:p>
              <a:endParaRPr lang="en-US"/>
            </a:p>
          </p:txBody>
        </p:sp>
        <p:sp>
          <p:nvSpPr>
            <p:cNvPr id="96" name="Freeform 561">
              <a:extLst>
                <a:ext uri="{FF2B5EF4-FFF2-40B4-BE49-F238E27FC236}">
                  <a16:creationId xmlns:a16="http://schemas.microsoft.com/office/drawing/2014/main" id="{658B380C-001B-C313-76B2-1EDCD55029A7}"/>
                </a:ext>
              </a:extLst>
            </p:cNvPr>
            <p:cNvSpPr/>
            <p:nvPr/>
          </p:nvSpPr>
          <p:spPr>
            <a:xfrm>
              <a:off x="3499332" y="4161891"/>
              <a:ext cx="457" cy="3886"/>
            </a:xfrm>
            <a:custGeom>
              <a:avLst/>
              <a:gdLst>
                <a:gd name="connsiteX0" fmla="*/ 0 w 457"/>
                <a:gd name="connsiteY0" fmla="*/ 0 h 3886"/>
                <a:gd name="connsiteX1" fmla="*/ 457 w 457"/>
                <a:gd name="connsiteY1" fmla="*/ 3886 h 3886"/>
                <a:gd name="connsiteX2" fmla="*/ 0 w 457"/>
                <a:gd name="connsiteY2" fmla="*/ 0 h 3886"/>
              </a:gdLst>
              <a:ahLst/>
              <a:cxnLst>
                <a:cxn ang="0">
                  <a:pos x="connsiteX0" y="connsiteY0"/>
                </a:cxn>
                <a:cxn ang="0">
                  <a:pos x="connsiteX1" y="connsiteY1"/>
                </a:cxn>
                <a:cxn ang="0">
                  <a:pos x="connsiteX2" y="connsiteY2"/>
                </a:cxn>
              </a:cxnLst>
              <a:rect l="l" t="t" r="r" b="b"/>
              <a:pathLst>
                <a:path w="457" h="3886">
                  <a:moveTo>
                    <a:pt x="0" y="0"/>
                  </a:moveTo>
                  <a:cubicBezTo>
                    <a:pt x="229" y="1143"/>
                    <a:pt x="457" y="2515"/>
                    <a:pt x="457" y="3886"/>
                  </a:cubicBezTo>
                  <a:cubicBezTo>
                    <a:pt x="457" y="2515"/>
                    <a:pt x="229" y="1143"/>
                    <a:pt x="0" y="0"/>
                  </a:cubicBezTo>
                  <a:close/>
                </a:path>
              </a:pathLst>
            </a:custGeom>
            <a:solidFill>
              <a:srgbClr val="FFFFFF"/>
            </a:solidFill>
            <a:ln w="2286" cap="flat">
              <a:noFill/>
              <a:prstDash val="solid"/>
              <a:miter/>
            </a:ln>
          </p:spPr>
          <p:txBody>
            <a:bodyPr rtlCol="0" anchor="ctr"/>
            <a:lstStyle/>
            <a:p>
              <a:endParaRPr lang="en-US"/>
            </a:p>
          </p:txBody>
        </p:sp>
        <p:sp>
          <p:nvSpPr>
            <p:cNvPr id="97" name="Freeform 562">
              <a:extLst>
                <a:ext uri="{FF2B5EF4-FFF2-40B4-BE49-F238E27FC236}">
                  <a16:creationId xmlns:a16="http://schemas.microsoft.com/office/drawing/2014/main" id="{0EAB8F48-AF3E-05E3-A473-FE6629389A0C}"/>
                </a:ext>
              </a:extLst>
            </p:cNvPr>
            <p:cNvSpPr/>
            <p:nvPr/>
          </p:nvSpPr>
          <p:spPr>
            <a:xfrm>
              <a:off x="3500018" y="4165777"/>
              <a:ext cx="228" cy="4114"/>
            </a:xfrm>
            <a:custGeom>
              <a:avLst/>
              <a:gdLst>
                <a:gd name="connsiteX0" fmla="*/ 0 w 228"/>
                <a:gd name="connsiteY0" fmla="*/ 0 h 4114"/>
                <a:gd name="connsiteX1" fmla="*/ 229 w 228"/>
                <a:gd name="connsiteY1" fmla="*/ 4115 h 4114"/>
                <a:gd name="connsiteX2" fmla="*/ 0 w 228"/>
                <a:gd name="connsiteY2" fmla="*/ 0 h 4114"/>
              </a:gdLst>
              <a:ahLst/>
              <a:cxnLst>
                <a:cxn ang="0">
                  <a:pos x="connsiteX0" y="connsiteY0"/>
                </a:cxn>
                <a:cxn ang="0">
                  <a:pos x="connsiteX1" y="connsiteY1"/>
                </a:cxn>
                <a:cxn ang="0">
                  <a:pos x="connsiteX2" y="connsiteY2"/>
                </a:cxn>
              </a:cxnLst>
              <a:rect l="l" t="t" r="r" b="b"/>
              <a:pathLst>
                <a:path w="228" h="4114">
                  <a:moveTo>
                    <a:pt x="0" y="0"/>
                  </a:moveTo>
                  <a:cubicBezTo>
                    <a:pt x="0" y="1372"/>
                    <a:pt x="229" y="2743"/>
                    <a:pt x="229" y="4115"/>
                  </a:cubicBezTo>
                  <a:cubicBezTo>
                    <a:pt x="0" y="2743"/>
                    <a:pt x="0" y="1372"/>
                    <a:pt x="0" y="0"/>
                  </a:cubicBezTo>
                  <a:close/>
                </a:path>
              </a:pathLst>
            </a:custGeom>
            <a:solidFill>
              <a:srgbClr val="FFFFFF"/>
            </a:solidFill>
            <a:ln w="2286" cap="flat">
              <a:noFill/>
              <a:prstDash val="solid"/>
              <a:miter/>
            </a:ln>
          </p:spPr>
          <p:txBody>
            <a:bodyPr rtlCol="0" anchor="ctr"/>
            <a:lstStyle/>
            <a:p>
              <a:endParaRPr lang="en-US"/>
            </a:p>
          </p:txBody>
        </p:sp>
        <p:sp>
          <p:nvSpPr>
            <p:cNvPr id="98" name="Freeform 563">
              <a:extLst>
                <a:ext uri="{FF2B5EF4-FFF2-40B4-BE49-F238E27FC236}">
                  <a16:creationId xmlns:a16="http://schemas.microsoft.com/office/drawing/2014/main" id="{A992ABC2-1DCF-423C-9EB9-CC3344ECEE9A}"/>
                </a:ext>
              </a:extLst>
            </p:cNvPr>
            <p:cNvSpPr/>
            <p:nvPr/>
          </p:nvSpPr>
          <p:spPr>
            <a:xfrm>
              <a:off x="3329711" y="4016044"/>
              <a:ext cx="11887" cy="64008"/>
            </a:xfrm>
            <a:custGeom>
              <a:avLst/>
              <a:gdLst>
                <a:gd name="connsiteX0" fmla="*/ 11887 w 11887"/>
                <a:gd name="connsiteY0" fmla="*/ 0 h 64008"/>
                <a:gd name="connsiteX1" fmla="*/ 0 w 11887"/>
                <a:gd name="connsiteY1" fmla="*/ 64008 h 64008"/>
                <a:gd name="connsiteX2" fmla="*/ 11887 w 11887"/>
                <a:gd name="connsiteY2" fmla="*/ 0 h 64008"/>
              </a:gdLst>
              <a:ahLst/>
              <a:cxnLst>
                <a:cxn ang="0">
                  <a:pos x="connsiteX0" y="connsiteY0"/>
                </a:cxn>
                <a:cxn ang="0">
                  <a:pos x="connsiteX1" y="connsiteY1"/>
                </a:cxn>
                <a:cxn ang="0">
                  <a:pos x="connsiteX2" y="connsiteY2"/>
                </a:cxn>
              </a:cxnLst>
              <a:rect l="l" t="t" r="r" b="b"/>
              <a:pathLst>
                <a:path w="11887" h="64008">
                  <a:moveTo>
                    <a:pt x="11887" y="0"/>
                  </a:moveTo>
                  <a:cubicBezTo>
                    <a:pt x="8230" y="21260"/>
                    <a:pt x="4115" y="42748"/>
                    <a:pt x="0" y="64008"/>
                  </a:cubicBezTo>
                  <a:cubicBezTo>
                    <a:pt x="4115" y="42748"/>
                    <a:pt x="8230" y="21488"/>
                    <a:pt x="11887" y="0"/>
                  </a:cubicBezTo>
                  <a:close/>
                </a:path>
              </a:pathLst>
            </a:custGeom>
            <a:solidFill>
              <a:srgbClr val="FFFFFF"/>
            </a:solidFill>
            <a:ln w="2286" cap="flat">
              <a:noFill/>
              <a:prstDash val="solid"/>
              <a:miter/>
            </a:ln>
          </p:spPr>
          <p:txBody>
            <a:bodyPr rtlCol="0" anchor="ctr"/>
            <a:lstStyle/>
            <a:p>
              <a:endParaRPr lang="en-US"/>
            </a:p>
          </p:txBody>
        </p:sp>
        <p:sp>
          <p:nvSpPr>
            <p:cNvPr id="99" name="Freeform 564">
              <a:extLst>
                <a:ext uri="{FF2B5EF4-FFF2-40B4-BE49-F238E27FC236}">
                  <a16:creationId xmlns:a16="http://schemas.microsoft.com/office/drawing/2014/main" id="{A27667CF-42AD-0179-B561-217ED38A04DE}"/>
                </a:ext>
              </a:extLst>
            </p:cNvPr>
            <p:cNvSpPr/>
            <p:nvPr/>
          </p:nvSpPr>
          <p:spPr>
            <a:xfrm>
              <a:off x="2741544" y="3964016"/>
              <a:ext cx="604029" cy="108492"/>
            </a:xfrm>
            <a:custGeom>
              <a:avLst/>
              <a:gdLst>
                <a:gd name="connsiteX0" fmla="*/ 9352 w 604029"/>
                <a:gd name="connsiteY0" fmla="*/ 108492 h 108492"/>
                <a:gd name="connsiteX1" fmla="*/ 6380 w 604029"/>
                <a:gd name="connsiteY1" fmla="*/ 90890 h 108492"/>
                <a:gd name="connsiteX2" fmla="*/ 29697 w 604029"/>
                <a:gd name="connsiteY2" fmla="*/ 94090 h 108492"/>
                <a:gd name="connsiteX3" fmla="*/ 327792 w 604029"/>
                <a:gd name="connsiteY3" fmla="*/ 94090 h 108492"/>
                <a:gd name="connsiteX4" fmla="*/ 419918 w 604029"/>
                <a:gd name="connsiteY4" fmla="*/ 92490 h 108492"/>
                <a:gd name="connsiteX5" fmla="*/ 600054 w 604029"/>
                <a:gd name="connsiteY5" fmla="*/ 52028 h 108492"/>
                <a:gd name="connsiteX6" fmla="*/ 603255 w 604029"/>
                <a:gd name="connsiteY6" fmla="*/ 32826 h 108492"/>
                <a:gd name="connsiteX7" fmla="*/ 578109 w 604029"/>
                <a:gd name="connsiteY7" fmla="*/ 3793 h 108492"/>
                <a:gd name="connsiteX8" fmla="*/ 498785 w 604029"/>
                <a:gd name="connsiteY8" fmla="*/ 364 h 108492"/>
                <a:gd name="connsiteX9" fmla="*/ 466095 w 604029"/>
                <a:gd name="connsiteY9" fmla="*/ 6994 h 108492"/>
                <a:gd name="connsiteX10" fmla="*/ 384942 w 604029"/>
                <a:gd name="connsiteY10" fmla="*/ 11109 h 108492"/>
                <a:gd name="connsiteX11" fmla="*/ 359796 w 604029"/>
                <a:gd name="connsiteY11" fmla="*/ 3793 h 108492"/>
                <a:gd name="connsiteX12" fmla="*/ 265384 w 604029"/>
                <a:gd name="connsiteY12" fmla="*/ 3108 h 108492"/>
                <a:gd name="connsiteX13" fmla="*/ 248925 w 604029"/>
                <a:gd name="connsiteY13" fmla="*/ 6308 h 108492"/>
                <a:gd name="connsiteX14" fmla="*/ 153827 w 604029"/>
                <a:gd name="connsiteY14" fmla="*/ 19567 h 108492"/>
                <a:gd name="connsiteX15" fmla="*/ 85704 w 604029"/>
                <a:gd name="connsiteY15" fmla="*/ 17509 h 108492"/>
                <a:gd name="connsiteX16" fmla="*/ 20096 w 604029"/>
                <a:gd name="connsiteY16" fmla="*/ 20710 h 108492"/>
                <a:gd name="connsiteX17" fmla="*/ 437 w 604029"/>
                <a:gd name="connsiteY17" fmla="*/ 41970 h 108492"/>
                <a:gd name="connsiteX18" fmla="*/ 9352 w 604029"/>
                <a:gd name="connsiteY18" fmla="*/ 108492 h 108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4029" h="108492">
                  <a:moveTo>
                    <a:pt x="9352" y="108492"/>
                  </a:moveTo>
                  <a:cubicBezTo>
                    <a:pt x="8438" y="102549"/>
                    <a:pt x="7295" y="96834"/>
                    <a:pt x="6380" y="90890"/>
                  </a:cubicBezTo>
                  <a:cubicBezTo>
                    <a:pt x="13695" y="92947"/>
                    <a:pt x="21468" y="94090"/>
                    <a:pt x="29697" y="94090"/>
                  </a:cubicBezTo>
                  <a:lnTo>
                    <a:pt x="327792" y="94090"/>
                  </a:lnTo>
                  <a:cubicBezTo>
                    <a:pt x="358424" y="94090"/>
                    <a:pt x="389285" y="95005"/>
                    <a:pt x="419918" y="92490"/>
                  </a:cubicBezTo>
                  <a:cubicBezTo>
                    <a:pt x="482325" y="87004"/>
                    <a:pt x="541990" y="72145"/>
                    <a:pt x="600054" y="52028"/>
                  </a:cubicBezTo>
                  <a:cubicBezTo>
                    <a:pt x="601197" y="45627"/>
                    <a:pt x="602112" y="39226"/>
                    <a:pt x="603255" y="32826"/>
                  </a:cubicBezTo>
                  <a:cubicBezTo>
                    <a:pt x="606455" y="11109"/>
                    <a:pt x="600054" y="4936"/>
                    <a:pt x="578109" y="3793"/>
                  </a:cubicBezTo>
                  <a:cubicBezTo>
                    <a:pt x="551591" y="2650"/>
                    <a:pt x="525074" y="2879"/>
                    <a:pt x="498785" y="364"/>
                  </a:cubicBezTo>
                  <a:cubicBezTo>
                    <a:pt x="486440" y="-779"/>
                    <a:pt x="477296" y="593"/>
                    <a:pt x="466095" y="6994"/>
                  </a:cubicBezTo>
                  <a:cubicBezTo>
                    <a:pt x="440492" y="21624"/>
                    <a:pt x="412831" y="27111"/>
                    <a:pt x="384942" y="11109"/>
                  </a:cubicBezTo>
                  <a:cubicBezTo>
                    <a:pt x="377169" y="6765"/>
                    <a:pt x="369168" y="3793"/>
                    <a:pt x="359796" y="3793"/>
                  </a:cubicBezTo>
                  <a:cubicBezTo>
                    <a:pt x="328249" y="3793"/>
                    <a:pt x="296931" y="3336"/>
                    <a:pt x="265384" y="3108"/>
                  </a:cubicBezTo>
                  <a:cubicBezTo>
                    <a:pt x="259669" y="3108"/>
                    <a:pt x="252811" y="822"/>
                    <a:pt x="248925" y="6308"/>
                  </a:cubicBezTo>
                  <a:cubicBezTo>
                    <a:pt x="233151" y="27796"/>
                    <a:pt x="174630" y="23910"/>
                    <a:pt x="153827" y="19567"/>
                  </a:cubicBezTo>
                  <a:cubicBezTo>
                    <a:pt x="141711" y="17052"/>
                    <a:pt x="119994" y="14309"/>
                    <a:pt x="85704" y="17509"/>
                  </a:cubicBezTo>
                  <a:cubicBezTo>
                    <a:pt x="63302" y="18652"/>
                    <a:pt x="41585" y="19338"/>
                    <a:pt x="20096" y="20710"/>
                  </a:cubicBezTo>
                  <a:cubicBezTo>
                    <a:pt x="2037" y="21853"/>
                    <a:pt x="-1392" y="24367"/>
                    <a:pt x="437" y="41970"/>
                  </a:cubicBezTo>
                  <a:cubicBezTo>
                    <a:pt x="2494" y="64372"/>
                    <a:pt x="5466" y="86547"/>
                    <a:pt x="9352" y="108492"/>
                  </a:cubicBezTo>
                  <a:close/>
                </a:path>
              </a:pathLst>
            </a:custGeom>
            <a:solidFill>
              <a:srgbClr val="FFFFFF"/>
            </a:solidFill>
            <a:ln w="2286" cap="flat">
              <a:noFill/>
              <a:prstDash val="solid"/>
              <a:miter/>
            </a:ln>
          </p:spPr>
          <p:txBody>
            <a:bodyPr rtlCol="0" anchor="ctr"/>
            <a:lstStyle/>
            <a:p>
              <a:endParaRPr lang="en-US"/>
            </a:p>
          </p:txBody>
        </p:sp>
        <p:sp>
          <p:nvSpPr>
            <p:cNvPr id="100" name="Freeform 565">
              <a:extLst>
                <a:ext uri="{FF2B5EF4-FFF2-40B4-BE49-F238E27FC236}">
                  <a16:creationId xmlns:a16="http://schemas.microsoft.com/office/drawing/2014/main" id="{B1AC31B0-013F-0F4A-2C70-D2C660D2A10C}"/>
                </a:ext>
              </a:extLst>
            </p:cNvPr>
            <p:cNvSpPr/>
            <p:nvPr/>
          </p:nvSpPr>
          <p:spPr>
            <a:xfrm>
              <a:off x="2396337" y="4319854"/>
              <a:ext cx="1320094" cy="176414"/>
            </a:xfrm>
            <a:custGeom>
              <a:avLst/>
              <a:gdLst>
                <a:gd name="connsiteX0" fmla="*/ 1313307 w 1320094"/>
                <a:gd name="connsiteY0" fmla="*/ 17145 h 176414"/>
                <a:gd name="connsiteX1" fmla="*/ 1310564 w 1320094"/>
                <a:gd name="connsiteY1" fmla="*/ 12573 h 176414"/>
                <a:gd name="connsiteX2" fmla="*/ 1307135 w 1320094"/>
                <a:gd name="connsiteY2" fmla="*/ 8915 h 176414"/>
                <a:gd name="connsiteX3" fmla="*/ 1300505 w 1320094"/>
                <a:gd name="connsiteY3" fmla="*/ 4801 h 176414"/>
                <a:gd name="connsiteX4" fmla="*/ 1295019 w 1320094"/>
                <a:gd name="connsiteY4" fmla="*/ 2972 h 176414"/>
                <a:gd name="connsiteX5" fmla="*/ 1284961 w 1320094"/>
                <a:gd name="connsiteY5" fmla="*/ 1143 h 176414"/>
                <a:gd name="connsiteX6" fmla="*/ 1272388 w 1320094"/>
                <a:gd name="connsiteY6" fmla="*/ 0 h 176414"/>
                <a:gd name="connsiteX7" fmla="*/ 1272388 w 1320094"/>
                <a:gd name="connsiteY7" fmla="*/ 0 h 176414"/>
                <a:gd name="connsiteX8" fmla="*/ 1161288 w 1320094"/>
                <a:gd name="connsiteY8" fmla="*/ 34747 h 176414"/>
                <a:gd name="connsiteX9" fmla="*/ 551612 w 1320094"/>
                <a:gd name="connsiteY9" fmla="*/ 90754 h 176414"/>
                <a:gd name="connsiteX10" fmla="*/ 0 w 1320094"/>
                <a:gd name="connsiteY10" fmla="*/ 83896 h 176414"/>
                <a:gd name="connsiteX11" fmla="*/ 3658 w 1320094"/>
                <a:gd name="connsiteY11" fmla="*/ 104927 h 176414"/>
                <a:gd name="connsiteX12" fmla="*/ 4343 w 1320094"/>
                <a:gd name="connsiteY12" fmla="*/ 109499 h 176414"/>
                <a:gd name="connsiteX13" fmla="*/ 5029 w 1320094"/>
                <a:gd name="connsiteY13" fmla="*/ 113614 h 176414"/>
                <a:gd name="connsiteX14" fmla="*/ 5715 w 1320094"/>
                <a:gd name="connsiteY14" fmla="*/ 118643 h 176414"/>
                <a:gd name="connsiteX15" fmla="*/ 6172 w 1320094"/>
                <a:gd name="connsiteY15" fmla="*/ 122758 h 176414"/>
                <a:gd name="connsiteX16" fmla="*/ 6858 w 1320094"/>
                <a:gd name="connsiteY16" fmla="*/ 128245 h 176414"/>
                <a:gd name="connsiteX17" fmla="*/ 7315 w 1320094"/>
                <a:gd name="connsiteY17" fmla="*/ 131902 h 176414"/>
                <a:gd name="connsiteX18" fmla="*/ 7772 w 1320094"/>
                <a:gd name="connsiteY18" fmla="*/ 138074 h 176414"/>
                <a:gd name="connsiteX19" fmla="*/ 8001 w 1320094"/>
                <a:gd name="connsiteY19" fmla="*/ 141275 h 176414"/>
                <a:gd name="connsiteX20" fmla="*/ 8458 w 1320094"/>
                <a:gd name="connsiteY20" fmla="*/ 150647 h 176414"/>
                <a:gd name="connsiteX21" fmla="*/ 8458 w 1320094"/>
                <a:gd name="connsiteY21" fmla="*/ 150647 h 176414"/>
                <a:gd name="connsiteX22" fmla="*/ 9144 w 1320094"/>
                <a:gd name="connsiteY22" fmla="*/ 157963 h 176414"/>
                <a:gd name="connsiteX23" fmla="*/ 9830 w 1320094"/>
                <a:gd name="connsiteY23" fmla="*/ 161163 h 176414"/>
                <a:gd name="connsiteX24" fmla="*/ 15545 w 1320094"/>
                <a:gd name="connsiteY24" fmla="*/ 170307 h 176414"/>
                <a:gd name="connsiteX25" fmla="*/ 42748 w 1320094"/>
                <a:gd name="connsiteY25" fmla="*/ 176251 h 176414"/>
                <a:gd name="connsiteX26" fmla="*/ 60579 w 1320094"/>
                <a:gd name="connsiteY26" fmla="*/ 175565 h 176414"/>
                <a:gd name="connsiteX27" fmla="*/ 64922 w 1320094"/>
                <a:gd name="connsiteY27" fmla="*/ 175336 h 176414"/>
                <a:gd name="connsiteX28" fmla="*/ 69723 w 1320094"/>
                <a:gd name="connsiteY28" fmla="*/ 175108 h 176414"/>
                <a:gd name="connsiteX29" fmla="*/ 86639 w 1320094"/>
                <a:gd name="connsiteY29" fmla="*/ 174422 h 176414"/>
                <a:gd name="connsiteX30" fmla="*/ 93040 w 1320094"/>
                <a:gd name="connsiteY30" fmla="*/ 174193 h 176414"/>
                <a:gd name="connsiteX31" fmla="*/ 103327 w 1320094"/>
                <a:gd name="connsiteY31" fmla="*/ 173736 h 176414"/>
                <a:gd name="connsiteX32" fmla="*/ 114300 w 1320094"/>
                <a:gd name="connsiteY32" fmla="*/ 173279 h 176414"/>
                <a:gd name="connsiteX33" fmla="*/ 125959 w 1320094"/>
                <a:gd name="connsiteY33" fmla="*/ 172822 h 176414"/>
                <a:gd name="connsiteX34" fmla="*/ 134188 w 1320094"/>
                <a:gd name="connsiteY34" fmla="*/ 172593 h 176414"/>
                <a:gd name="connsiteX35" fmla="*/ 142646 w 1320094"/>
                <a:gd name="connsiteY35" fmla="*/ 172364 h 176414"/>
                <a:gd name="connsiteX36" fmla="*/ 151333 w 1320094"/>
                <a:gd name="connsiteY36" fmla="*/ 172136 h 176414"/>
                <a:gd name="connsiteX37" fmla="*/ 160249 w 1320094"/>
                <a:gd name="connsiteY37" fmla="*/ 171907 h 176414"/>
                <a:gd name="connsiteX38" fmla="*/ 169393 w 1320094"/>
                <a:gd name="connsiteY38" fmla="*/ 171679 h 176414"/>
                <a:gd name="connsiteX39" fmla="*/ 178765 w 1320094"/>
                <a:gd name="connsiteY39" fmla="*/ 171450 h 176414"/>
                <a:gd name="connsiteX40" fmla="*/ 307924 w 1320094"/>
                <a:gd name="connsiteY40" fmla="*/ 167564 h 176414"/>
                <a:gd name="connsiteX41" fmla="*/ 318668 w 1320094"/>
                <a:gd name="connsiteY41" fmla="*/ 167335 h 176414"/>
                <a:gd name="connsiteX42" fmla="*/ 324155 w 1320094"/>
                <a:gd name="connsiteY42" fmla="*/ 167107 h 176414"/>
                <a:gd name="connsiteX43" fmla="*/ 334899 w 1320094"/>
                <a:gd name="connsiteY43" fmla="*/ 166878 h 176414"/>
                <a:gd name="connsiteX44" fmla="*/ 366903 w 1320094"/>
                <a:gd name="connsiteY44" fmla="*/ 165964 h 176414"/>
                <a:gd name="connsiteX45" fmla="*/ 377419 w 1320094"/>
                <a:gd name="connsiteY45" fmla="*/ 165735 h 176414"/>
                <a:gd name="connsiteX46" fmla="*/ 398221 w 1320094"/>
                <a:gd name="connsiteY46" fmla="*/ 165278 h 176414"/>
                <a:gd name="connsiteX47" fmla="*/ 408508 w 1320094"/>
                <a:gd name="connsiteY47" fmla="*/ 165049 h 176414"/>
                <a:gd name="connsiteX48" fmla="*/ 438226 w 1320094"/>
                <a:gd name="connsiteY48" fmla="*/ 164592 h 176414"/>
                <a:gd name="connsiteX49" fmla="*/ 447827 w 1320094"/>
                <a:gd name="connsiteY49" fmla="*/ 164363 h 176414"/>
                <a:gd name="connsiteX50" fmla="*/ 457200 w 1320094"/>
                <a:gd name="connsiteY50" fmla="*/ 164135 h 176414"/>
                <a:gd name="connsiteX51" fmla="*/ 466344 w 1320094"/>
                <a:gd name="connsiteY51" fmla="*/ 163906 h 176414"/>
                <a:gd name="connsiteX52" fmla="*/ 470916 w 1320094"/>
                <a:gd name="connsiteY52" fmla="*/ 163906 h 176414"/>
                <a:gd name="connsiteX53" fmla="*/ 479603 w 1320094"/>
                <a:gd name="connsiteY53" fmla="*/ 163906 h 176414"/>
                <a:gd name="connsiteX54" fmla="*/ 515722 w 1320094"/>
                <a:gd name="connsiteY54" fmla="*/ 163678 h 176414"/>
                <a:gd name="connsiteX55" fmla="*/ 522808 w 1320094"/>
                <a:gd name="connsiteY55" fmla="*/ 163678 h 176414"/>
                <a:gd name="connsiteX56" fmla="*/ 542239 w 1320094"/>
                <a:gd name="connsiteY56" fmla="*/ 163906 h 176414"/>
                <a:gd name="connsiteX57" fmla="*/ 547954 w 1320094"/>
                <a:gd name="connsiteY57" fmla="*/ 163906 h 176414"/>
                <a:gd name="connsiteX58" fmla="*/ 553212 w 1320094"/>
                <a:gd name="connsiteY58" fmla="*/ 164135 h 176414"/>
                <a:gd name="connsiteX59" fmla="*/ 689458 w 1320094"/>
                <a:gd name="connsiteY59" fmla="*/ 165506 h 176414"/>
                <a:gd name="connsiteX60" fmla="*/ 771296 w 1320094"/>
                <a:gd name="connsiteY60" fmla="*/ 162992 h 176414"/>
                <a:gd name="connsiteX61" fmla="*/ 819760 w 1320094"/>
                <a:gd name="connsiteY61" fmla="*/ 160934 h 176414"/>
                <a:gd name="connsiteX62" fmla="*/ 843991 w 1320094"/>
                <a:gd name="connsiteY62" fmla="*/ 160249 h 176414"/>
                <a:gd name="connsiteX63" fmla="*/ 1111225 w 1320094"/>
                <a:gd name="connsiteY63" fmla="*/ 158191 h 176414"/>
                <a:gd name="connsiteX64" fmla="*/ 1159916 w 1320094"/>
                <a:gd name="connsiteY64" fmla="*/ 157734 h 176414"/>
                <a:gd name="connsiteX65" fmla="*/ 1292504 w 1320094"/>
                <a:gd name="connsiteY65" fmla="*/ 148819 h 176414"/>
                <a:gd name="connsiteX66" fmla="*/ 1315822 w 1320094"/>
                <a:gd name="connsiteY66" fmla="*/ 123444 h 176414"/>
                <a:gd name="connsiteX67" fmla="*/ 1319251 w 1320094"/>
                <a:gd name="connsiteY67" fmla="*/ 76352 h 176414"/>
                <a:gd name="connsiteX68" fmla="*/ 1316965 w 1320094"/>
                <a:gd name="connsiteY68" fmla="*/ 29489 h 176414"/>
                <a:gd name="connsiteX69" fmla="*/ 1313307 w 1320094"/>
                <a:gd name="connsiteY69" fmla="*/ 17145 h 176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20094" h="176414">
                  <a:moveTo>
                    <a:pt x="1313307" y="17145"/>
                  </a:moveTo>
                  <a:cubicBezTo>
                    <a:pt x="1312393" y="15545"/>
                    <a:pt x="1311478" y="13945"/>
                    <a:pt x="1310564" y="12573"/>
                  </a:cubicBezTo>
                  <a:cubicBezTo>
                    <a:pt x="1309421" y="11201"/>
                    <a:pt x="1308278" y="10058"/>
                    <a:pt x="1307135" y="8915"/>
                  </a:cubicBezTo>
                  <a:cubicBezTo>
                    <a:pt x="1305306" y="7315"/>
                    <a:pt x="1303020" y="5944"/>
                    <a:pt x="1300505" y="4801"/>
                  </a:cubicBezTo>
                  <a:cubicBezTo>
                    <a:pt x="1298905" y="4115"/>
                    <a:pt x="1297076" y="3429"/>
                    <a:pt x="1295019" y="2972"/>
                  </a:cubicBezTo>
                  <a:cubicBezTo>
                    <a:pt x="1292047" y="2286"/>
                    <a:pt x="1288847" y="1600"/>
                    <a:pt x="1284961" y="1143"/>
                  </a:cubicBezTo>
                  <a:cubicBezTo>
                    <a:pt x="1280846" y="686"/>
                    <a:pt x="1276502" y="229"/>
                    <a:pt x="1272388" y="0"/>
                  </a:cubicBezTo>
                  <a:cubicBezTo>
                    <a:pt x="1272388" y="0"/>
                    <a:pt x="1272388" y="0"/>
                    <a:pt x="1272388" y="0"/>
                  </a:cubicBezTo>
                  <a:cubicBezTo>
                    <a:pt x="1235812" y="13487"/>
                    <a:pt x="1198778" y="25146"/>
                    <a:pt x="1161288" y="34747"/>
                  </a:cubicBezTo>
                  <a:cubicBezTo>
                    <a:pt x="962177" y="86868"/>
                    <a:pt x="755980" y="89840"/>
                    <a:pt x="551612" y="90754"/>
                  </a:cubicBezTo>
                  <a:cubicBezTo>
                    <a:pt x="367817" y="91440"/>
                    <a:pt x="183566" y="95326"/>
                    <a:pt x="0" y="83896"/>
                  </a:cubicBezTo>
                  <a:cubicBezTo>
                    <a:pt x="1372" y="90983"/>
                    <a:pt x="2515" y="97841"/>
                    <a:pt x="3658" y="104927"/>
                  </a:cubicBezTo>
                  <a:cubicBezTo>
                    <a:pt x="3886" y="106528"/>
                    <a:pt x="4115" y="107899"/>
                    <a:pt x="4343" y="109499"/>
                  </a:cubicBezTo>
                  <a:cubicBezTo>
                    <a:pt x="4572" y="110871"/>
                    <a:pt x="4801" y="112243"/>
                    <a:pt x="5029" y="113614"/>
                  </a:cubicBezTo>
                  <a:cubicBezTo>
                    <a:pt x="5258" y="115214"/>
                    <a:pt x="5486" y="117043"/>
                    <a:pt x="5715" y="118643"/>
                  </a:cubicBezTo>
                  <a:cubicBezTo>
                    <a:pt x="5944" y="120015"/>
                    <a:pt x="5944" y="121387"/>
                    <a:pt x="6172" y="122758"/>
                  </a:cubicBezTo>
                  <a:cubicBezTo>
                    <a:pt x="6401" y="124587"/>
                    <a:pt x="6629" y="126416"/>
                    <a:pt x="6858" y="128245"/>
                  </a:cubicBezTo>
                  <a:cubicBezTo>
                    <a:pt x="7087" y="129388"/>
                    <a:pt x="7087" y="130759"/>
                    <a:pt x="7315" y="131902"/>
                  </a:cubicBezTo>
                  <a:cubicBezTo>
                    <a:pt x="7544" y="133960"/>
                    <a:pt x="7544" y="136017"/>
                    <a:pt x="7772" y="138074"/>
                  </a:cubicBezTo>
                  <a:cubicBezTo>
                    <a:pt x="7772" y="139217"/>
                    <a:pt x="8001" y="140132"/>
                    <a:pt x="8001" y="141275"/>
                  </a:cubicBezTo>
                  <a:cubicBezTo>
                    <a:pt x="8230" y="144475"/>
                    <a:pt x="8230" y="147447"/>
                    <a:pt x="8458" y="150647"/>
                  </a:cubicBezTo>
                  <a:cubicBezTo>
                    <a:pt x="8458" y="150647"/>
                    <a:pt x="8458" y="150647"/>
                    <a:pt x="8458" y="150647"/>
                  </a:cubicBezTo>
                  <a:cubicBezTo>
                    <a:pt x="8458" y="153391"/>
                    <a:pt x="8687" y="155677"/>
                    <a:pt x="9144" y="157963"/>
                  </a:cubicBezTo>
                  <a:cubicBezTo>
                    <a:pt x="9373" y="159106"/>
                    <a:pt x="9601" y="160020"/>
                    <a:pt x="9830" y="161163"/>
                  </a:cubicBezTo>
                  <a:cubicBezTo>
                    <a:pt x="10973" y="165049"/>
                    <a:pt x="12802" y="168021"/>
                    <a:pt x="15545" y="170307"/>
                  </a:cubicBezTo>
                  <a:cubicBezTo>
                    <a:pt x="21260" y="175565"/>
                    <a:pt x="30404" y="176936"/>
                    <a:pt x="42748" y="176251"/>
                  </a:cubicBezTo>
                  <a:cubicBezTo>
                    <a:pt x="43891" y="176251"/>
                    <a:pt x="50063" y="176022"/>
                    <a:pt x="60579" y="175565"/>
                  </a:cubicBezTo>
                  <a:cubicBezTo>
                    <a:pt x="61951" y="175565"/>
                    <a:pt x="63551" y="175565"/>
                    <a:pt x="64922" y="175336"/>
                  </a:cubicBezTo>
                  <a:cubicBezTo>
                    <a:pt x="66523" y="175336"/>
                    <a:pt x="68123" y="175108"/>
                    <a:pt x="69723" y="175108"/>
                  </a:cubicBezTo>
                  <a:cubicBezTo>
                    <a:pt x="74752" y="174879"/>
                    <a:pt x="80467" y="174650"/>
                    <a:pt x="86639" y="174422"/>
                  </a:cubicBezTo>
                  <a:cubicBezTo>
                    <a:pt x="88697" y="174422"/>
                    <a:pt x="90754" y="174193"/>
                    <a:pt x="93040" y="174193"/>
                  </a:cubicBezTo>
                  <a:cubicBezTo>
                    <a:pt x="96241" y="173965"/>
                    <a:pt x="99670" y="173965"/>
                    <a:pt x="103327" y="173736"/>
                  </a:cubicBezTo>
                  <a:cubicBezTo>
                    <a:pt x="106985" y="173507"/>
                    <a:pt x="110642" y="173507"/>
                    <a:pt x="114300" y="173279"/>
                  </a:cubicBezTo>
                  <a:cubicBezTo>
                    <a:pt x="118186" y="173050"/>
                    <a:pt x="122072" y="173050"/>
                    <a:pt x="125959" y="172822"/>
                  </a:cubicBezTo>
                  <a:cubicBezTo>
                    <a:pt x="128702" y="172822"/>
                    <a:pt x="131445" y="172593"/>
                    <a:pt x="134188" y="172593"/>
                  </a:cubicBezTo>
                  <a:cubicBezTo>
                    <a:pt x="136931" y="172593"/>
                    <a:pt x="139903" y="172364"/>
                    <a:pt x="142646" y="172364"/>
                  </a:cubicBezTo>
                  <a:cubicBezTo>
                    <a:pt x="145618" y="172364"/>
                    <a:pt x="148361" y="172136"/>
                    <a:pt x="151333" y="172136"/>
                  </a:cubicBezTo>
                  <a:cubicBezTo>
                    <a:pt x="154305" y="172136"/>
                    <a:pt x="157277" y="171907"/>
                    <a:pt x="160249" y="171907"/>
                  </a:cubicBezTo>
                  <a:cubicBezTo>
                    <a:pt x="163220" y="171907"/>
                    <a:pt x="166421" y="171679"/>
                    <a:pt x="169393" y="171679"/>
                  </a:cubicBezTo>
                  <a:cubicBezTo>
                    <a:pt x="172593" y="171679"/>
                    <a:pt x="175565" y="171450"/>
                    <a:pt x="178765" y="171450"/>
                  </a:cubicBezTo>
                  <a:cubicBezTo>
                    <a:pt x="218313" y="170078"/>
                    <a:pt x="263119" y="168707"/>
                    <a:pt x="307924" y="167564"/>
                  </a:cubicBezTo>
                  <a:cubicBezTo>
                    <a:pt x="311582" y="167564"/>
                    <a:pt x="315011" y="167335"/>
                    <a:pt x="318668" y="167335"/>
                  </a:cubicBezTo>
                  <a:cubicBezTo>
                    <a:pt x="320497" y="167335"/>
                    <a:pt x="322326" y="167335"/>
                    <a:pt x="324155" y="167107"/>
                  </a:cubicBezTo>
                  <a:cubicBezTo>
                    <a:pt x="327812" y="167107"/>
                    <a:pt x="331241" y="166878"/>
                    <a:pt x="334899" y="166878"/>
                  </a:cubicBezTo>
                  <a:cubicBezTo>
                    <a:pt x="345643" y="166649"/>
                    <a:pt x="356387" y="166421"/>
                    <a:pt x="366903" y="165964"/>
                  </a:cubicBezTo>
                  <a:cubicBezTo>
                    <a:pt x="370332" y="165964"/>
                    <a:pt x="373990" y="165735"/>
                    <a:pt x="377419" y="165735"/>
                  </a:cubicBezTo>
                  <a:cubicBezTo>
                    <a:pt x="384505" y="165506"/>
                    <a:pt x="391363" y="165506"/>
                    <a:pt x="398221" y="165278"/>
                  </a:cubicBezTo>
                  <a:cubicBezTo>
                    <a:pt x="401650" y="165278"/>
                    <a:pt x="405079" y="165049"/>
                    <a:pt x="408508" y="165049"/>
                  </a:cubicBezTo>
                  <a:cubicBezTo>
                    <a:pt x="418567" y="164821"/>
                    <a:pt x="428625" y="164592"/>
                    <a:pt x="438226" y="164592"/>
                  </a:cubicBezTo>
                  <a:cubicBezTo>
                    <a:pt x="441427" y="164592"/>
                    <a:pt x="444627" y="164592"/>
                    <a:pt x="447827" y="164363"/>
                  </a:cubicBezTo>
                  <a:cubicBezTo>
                    <a:pt x="451028" y="164363"/>
                    <a:pt x="454000" y="164363"/>
                    <a:pt x="457200" y="164135"/>
                  </a:cubicBezTo>
                  <a:cubicBezTo>
                    <a:pt x="460172" y="164135"/>
                    <a:pt x="463372" y="164135"/>
                    <a:pt x="466344" y="163906"/>
                  </a:cubicBezTo>
                  <a:cubicBezTo>
                    <a:pt x="467944" y="163906"/>
                    <a:pt x="469316" y="163906"/>
                    <a:pt x="470916" y="163906"/>
                  </a:cubicBezTo>
                  <a:cubicBezTo>
                    <a:pt x="473888" y="163906"/>
                    <a:pt x="476860" y="163906"/>
                    <a:pt x="479603" y="163906"/>
                  </a:cubicBezTo>
                  <a:cubicBezTo>
                    <a:pt x="492633" y="163678"/>
                    <a:pt x="504749" y="163678"/>
                    <a:pt x="515722" y="163678"/>
                  </a:cubicBezTo>
                  <a:cubicBezTo>
                    <a:pt x="518236" y="163678"/>
                    <a:pt x="520522" y="163678"/>
                    <a:pt x="522808" y="163678"/>
                  </a:cubicBezTo>
                  <a:cubicBezTo>
                    <a:pt x="529895" y="163678"/>
                    <a:pt x="536296" y="163678"/>
                    <a:pt x="542239" y="163906"/>
                  </a:cubicBezTo>
                  <a:cubicBezTo>
                    <a:pt x="544297" y="163906"/>
                    <a:pt x="546125" y="163906"/>
                    <a:pt x="547954" y="163906"/>
                  </a:cubicBezTo>
                  <a:cubicBezTo>
                    <a:pt x="549783" y="163906"/>
                    <a:pt x="551612" y="163906"/>
                    <a:pt x="553212" y="164135"/>
                  </a:cubicBezTo>
                  <a:cubicBezTo>
                    <a:pt x="598475" y="165278"/>
                    <a:pt x="643966" y="165964"/>
                    <a:pt x="689458" y="165506"/>
                  </a:cubicBezTo>
                  <a:cubicBezTo>
                    <a:pt x="716661" y="165278"/>
                    <a:pt x="744093" y="164363"/>
                    <a:pt x="771296" y="162992"/>
                  </a:cubicBezTo>
                  <a:cubicBezTo>
                    <a:pt x="787527" y="162077"/>
                    <a:pt x="803758" y="161620"/>
                    <a:pt x="819760" y="160934"/>
                  </a:cubicBezTo>
                  <a:cubicBezTo>
                    <a:pt x="827761" y="160706"/>
                    <a:pt x="835990" y="160477"/>
                    <a:pt x="843991" y="160249"/>
                  </a:cubicBezTo>
                  <a:cubicBezTo>
                    <a:pt x="932917" y="157963"/>
                    <a:pt x="1022071" y="158877"/>
                    <a:pt x="1111225" y="158191"/>
                  </a:cubicBezTo>
                  <a:cubicBezTo>
                    <a:pt x="1127455" y="157963"/>
                    <a:pt x="1143686" y="157963"/>
                    <a:pt x="1159916" y="157734"/>
                  </a:cubicBezTo>
                  <a:cubicBezTo>
                    <a:pt x="1204036" y="157048"/>
                    <a:pt x="1248385" y="149733"/>
                    <a:pt x="1292504" y="148819"/>
                  </a:cubicBezTo>
                  <a:cubicBezTo>
                    <a:pt x="1314221" y="148361"/>
                    <a:pt x="1314221" y="145847"/>
                    <a:pt x="1315822" y="123444"/>
                  </a:cubicBezTo>
                  <a:cubicBezTo>
                    <a:pt x="1316965" y="107671"/>
                    <a:pt x="1317879" y="92126"/>
                    <a:pt x="1319251" y="76352"/>
                  </a:cubicBezTo>
                  <a:cubicBezTo>
                    <a:pt x="1320622" y="60579"/>
                    <a:pt x="1320622" y="44806"/>
                    <a:pt x="1316965" y="29489"/>
                  </a:cubicBezTo>
                  <a:cubicBezTo>
                    <a:pt x="1316279" y="24689"/>
                    <a:pt x="1315136" y="20574"/>
                    <a:pt x="1313307" y="17145"/>
                  </a:cubicBezTo>
                  <a:close/>
                </a:path>
              </a:pathLst>
            </a:custGeom>
            <a:solidFill>
              <a:srgbClr val="FFFFFF"/>
            </a:solidFill>
            <a:ln w="2286" cap="flat">
              <a:noFill/>
              <a:prstDash val="solid"/>
              <a:miter/>
            </a:ln>
          </p:spPr>
          <p:txBody>
            <a:bodyPr rtlCol="0" anchor="ctr"/>
            <a:lstStyle/>
            <a:p>
              <a:endParaRPr lang="en-US"/>
            </a:p>
          </p:txBody>
        </p:sp>
        <p:sp>
          <p:nvSpPr>
            <p:cNvPr id="101" name="Freeform 566">
              <a:extLst>
                <a:ext uri="{FF2B5EF4-FFF2-40B4-BE49-F238E27FC236}">
                  <a16:creationId xmlns:a16="http://schemas.microsoft.com/office/drawing/2014/main" id="{43D38271-4866-7933-80E7-17958B57E972}"/>
                </a:ext>
              </a:extLst>
            </p:cNvPr>
            <p:cNvSpPr/>
            <p:nvPr/>
          </p:nvSpPr>
          <p:spPr>
            <a:xfrm>
              <a:off x="2580360" y="4150690"/>
              <a:ext cx="919657" cy="158877"/>
            </a:xfrm>
            <a:custGeom>
              <a:avLst/>
              <a:gdLst>
                <a:gd name="connsiteX0" fmla="*/ 686029 w 919657"/>
                <a:gd name="connsiteY0" fmla="*/ 70180 h 158877"/>
                <a:gd name="connsiteX1" fmla="*/ 575386 w 919657"/>
                <a:gd name="connsiteY1" fmla="*/ 70180 h 158877"/>
                <a:gd name="connsiteX2" fmla="*/ 0 w 919657"/>
                <a:gd name="connsiteY2" fmla="*/ 90754 h 158877"/>
                <a:gd name="connsiteX3" fmla="*/ 3886 w 919657"/>
                <a:gd name="connsiteY3" fmla="*/ 113843 h 158877"/>
                <a:gd name="connsiteX4" fmla="*/ 5715 w 919657"/>
                <a:gd name="connsiteY4" fmla="*/ 124358 h 158877"/>
                <a:gd name="connsiteX5" fmla="*/ 5715 w 919657"/>
                <a:gd name="connsiteY5" fmla="*/ 124587 h 158877"/>
                <a:gd name="connsiteX6" fmla="*/ 7544 w 919657"/>
                <a:gd name="connsiteY6" fmla="*/ 135788 h 158877"/>
                <a:gd name="connsiteX7" fmla="*/ 8230 w 919657"/>
                <a:gd name="connsiteY7" fmla="*/ 139446 h 158877"/>
                <a:gd name="connsiteX8" fmla="*/ 9373 w 919657"/>
                <a:gd name="connsiteY8" fmla="*/ 145618 h 158877"/>
                <a:gd name="connsiteX9" fmla="*/ 12344 w 919657"/>
                <a:gd name="connsiteY9" fmla="*/ 153391 h 158877"/>
                <a:gd name="connsiteX10" fmla="*/ 33604 w 919657"/>
                <a:gd name="connsiteY10" fmla="*/ 157734 h 158877"/>
                <a:gd name="connsiteX11" fmla="*/ 82753 w 919657"/>
                <a:gd name="connsiteY11" fmla="*/ 158191 h 158877"/>
                <a:gd name="connsiteX12" fmla="*/ 102641 w 919657"/>
                <a:gd name="connsiteY12" fmla="*/ 158420 h 158877"/>
                <a:gd name="connsiteX13" fmla="*/ 131902 w 919657"/>
                <a:gd name="connsiteY13" fmla="*/ 158648 h 158877"/>
                <a:gd name="connsiteX14" fmla="*/ 147447 w 919657"/>
                <a:gd name="connsiteY14" fmla="*/ 158648 h 158877"/>
                <a:gd name="connsiteX15" fmla="*/ 163678 w 919657"/>
                <a:gd name="connsiteY15" fmla="*/ 158648 h 158877"/>
                <a:gd name="connsiteX16" fmla="*/ 180365 w 919657"/>
                <a:gd name="connsiteY16" fmla="*/ 158648 h 158877"/>
                <a:gd name="connsiteX17" fmla="*/ 223571 w 919657"/>
                <a:gd name="connsiteY17" fmla="*/ 158877 h 158877"/>
                <a:gd name="connsiteX18" fmla="*/ 241173 w 919657"/>
                <a:gd name="connsiteY18" fmla="*/ 158877 h 158877"/>
                <a:gd name="connsiteX19" fmla="*/ 259004 w 919657"/>
                <a:gd name="connsiteY19" fmla="*/ 158877 h 158877"/>
                <a:gd name="connsiteX20" fmla="*/ 294665 w 919657"/>
                <a:gd name="connsiteY20" fmla="*/ 158877 h 158877"/>
                <a:gd name="connsiteX21" fmla="*/ 303581 w 919657"/>
                <a:gd name="connsiteY21" fmla="*/ 158877 h 158877"/>
                <a:gd name="connsiteX22" fmla="*/ 321183 w 919657"/>
                <a:gd name="connsiteY22" fmla="*/ 158877 h 158877"/>
                <a:gd name="connsiteX23" fmla="*/ 329870 w 919657"/>
                <a:gd name="connsiteY23" fmla="*/ 158877 h 158877"/>
                <a:gd name="connsiteX24" fmla="*/ 355244 w 919657"/>
                <a:gd name="connsiteY24" fmla="*/ 158877 h 158877"/>
                <a:gd name="connsiteX25" fmla="*/ 417424 w 919657"/>
                <a:gd name="connsiteY25" fmla="*/ 158420 h 158877"/>
                <a:gd name="connsiteX26" fmla="*/ 431368 w 919657"/>
                <a:gd name="connsiteY26" fmla="*/ 158191 h 158877"/>
                <a:gd name="connsiteX27" fmla="*/ 489890 w 919657"/>
                <a:gd name="connsiteY27" fmla="*/ 157048 h 158877"/>
                <a:gd name="connsiteX28" fmla="*/ 506120 w 919657"/>
                <a:gd name="connsiteY28" fmla="*/ 156591 h 158877"/>
                <a:gd name="connsiteX29" fmla="*/ 554812 w 919657"/>
                <a:gd name="connsiteY29" fmla="*/ 155677 h 158877"/>
                <a:gd name="connsiteX30" fmla="*/ 619735 w 919657"/>
                <a:gd name="connsiteY30" fmla="*/ 155905 h 158877"/>
                <a:gd name="connsiteX31" fmla="*/ 901827 w 919657"/>
                <a:gd name="connsiteY31" fmla="*/ 147218 h 158877"/>
                <a:gd name="connsiteX32" fmla="*/ 907313 w 919657"/>
                <a:gd name="connsiteY32" fmla="*/ 139675 h 158877"/>
                <a:gd name="connsiteX33" fmla="*/ 907771 w 919657"/>
                <a:gd name="connsiteY33" fmla="*/ 135331 h 158877"/>
                <a:gd name="connsiteX34" fmla="*/ 907771 w 919657"/>
                <a:gd name="connsiteY34" fmla="*/ 134188 h 158877"/>
                <a:gd name="connsiteX35" fmla="*/ 907542 w 919657"/>
                <a:gd name="connsiteY35" fmla="*/ 131902 h 158877"/>
                <a:gd name="connsiteX36" fmla="*/ 907313 w 919657"/>
                <a:gd name="connsiteY36" fmla="*/ 130759 h 158877"/>
                <a:gd name="connsiteX37" fmla="*/ 906628 w 919657"/>
                <a:gd name="connsiteY37" fmla="*/ 125959 h 158877"/>
                <a:gd name="connsiteX38" fmla="*/ 906170 w 919657"/>
                <a:gd name="connsiteY38" fmla="*/ 123444 h 158877"/>
                <a:gd name="connsiteX39" fmla="*/ 905942 w 919657"/>
                <a:gd name="connsiteY39" fmla="*/ 122301 h 158877"/>
                <a:gd name="connsiteX40" fmla="*/ 905713 w 919657"/>
                <a:gd name="connsiteY40" fmla="*/ 119786 h 158877"/>
                <a:gd name="connsiteX41" fmla="*/ 906628 w 919657"/>
                <a:gd name="connsiteY41" fmla="*/ 111557 h 158877"/>
                <a:gd name="connsiteX42" fmla="*/ 917829 w 919657"/>
                <a:gd name="connsiteY42" fmla="*/ 32918 h 158877"/>
                <a:gd name="connsiteX43" fmla="*/ 918743 w 919657"/>
                <a:gd name="connsiteY43" fmla="*/ 28575 h 158877"/>
                <a:gd name="connsiteX44" fmla="*/ 918972 w 919657"/>
                <a:gd name="connsiteY44" fmla="*/ 27889 h 158877"/>
                <a:gd name="connsiteX45" fmla="*/ 919429 w 919657"/>
                <a:gd name="connsiteY45" fmla="*/ 23774 h 158877"/>
                <a:gd name="connsiteX46" fmla="*/ 919429 w 919657"/>
                <a:gd name="connsiteY46" fmla="*/ 23089 h 158877"/>
                <a:gd name="connsiteX47" fmla="*/ 919658 w 919657"/>
                <a:gd name="connsiteY47" fmla="*/ 18974 h 158877"/>
                <a:gd name="connsiteX48" fmla="*/ 919658 w 919657"/>
                <a:gd name="connsiteY48" fmla="*/ 18745 h 158877"/>
                <a:gd name="connsiteX49" fmla="*/ 919429 w 919657"/>
                <a:gd name="connsiteY49" fmla="*/ 14630 h 158877"/>
                <a:gd name="connsiteX50" fmla="*/ 919429 w 919657"/>
                <a:gd name="connsiteY50" fmla="*/ 14402 h 158877"/>
                <a:gd name="connsiteX51" fmla="*/ 918972 w 919657"/>
                <a:gd name="connsiteY51" fmla="*/ 10516 h 158877"/>
                <a:gd name="connsiteX52" fmla="*/ 918972 w 919657"/>
                <a:gd name="connsiteY52" fmla="*/ 10287 h 158877"/>
                <a:gd name="connsiteX53" fmla="*/ 915543 w 919657"/>
                <a:gd name="connsiteY53" fmla="*/ 0 h 158877"/>
                <a:gd name="connsiteX54" fmla="*/ 915543 w 919657"/>
                <a:gd name="connsiteY54" fmla="*/ 0 h 158877"/>
                <a:gd name="connsiteX55" fmla="*/ 799643 w 919657"/>
                <a:gd name="connsiteY55" fmla="*/ 60350 h 158877"/>
                <a:gd name="connsiteX56" fmla="*/ 686029 w 919657"/>
                <a:gd name="connsiteY56" fmla="*/ 70180 h 1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19657" h="158877">
                  <a:moveTo>
                    <a:pt x="686029" y="70180"/>
                  </a:moveTo>
                  <a:lnTo>
                    <a:pt x="575386" y="70180"/>
                  </a:lnTo>
                  <a:cubicBezTo>
                    <a:pt x="499948" y="70180"/>
                    <a:pt x="45034" y="86639"/>
                    <a:pt x="0" y="90754"/>
                  </a:cubicBezTo>
                  <a:cubicBezTo>
                    <a:pt x="1143" y="98527"/>
                    <a:pt x="2515" y="106070"/>
                    <a:pt x="3886" y="113843"/>
                  </a:cubicBezTo>
                  <a:cubicBezTo>
                    <a:pt x="4572" y="117272"/>
                    <a:pt x="5029" y="120701"/>
                    <a:pt x="5715" y="124358"/>
                  </a:cubicBezTo>
                  <a:cubicBezTo>
                    <a:pt x="5715" y="124358"/>
                    <a:pt x="5715" y="124587"/>
                    <a:pt x="5715" y="124587"/>
                  </a:cubicBezTo>
                  <a:cubicBezTo>
                    <a:pt x="6401" y="128245"/>
                    <a:pt x="7087" y="132131"/>
                    <a:pt x="7544" y="135788"/>
                  </a:cubicBezTo>
                  <a:cubicBezTo>
                    <a:pt x="7772" y="137160"/>
                    <a:pt x="8001" y="138303"/>
                    <a:pt x="8230" y="139446"/>
                  </a:cubicBezTo>
                  <a:cubicBezTo>
                    <a:pt x="8687" y="141732"/>
                    <a:pt x="8915" y="143789"/>
                    <a:pt x="9373" y="145618"/>
                  </a:cubicBezTo>
                  <a:cubicBezTo>
                    <a:pt x="10058" y="149276"/>
                    <a:pt x="10973" y="151562"/>
                    <a:pt x="12344" y="153391"/>
                  </a:cubicBezTo>
                  <a:cubicBezTo>
                    <a:pt x="15545" y="157277"/>
                    <a:pt x="21031" y="157505"/>
                    <a:pt x="33604" y="157734"/>
                  </a:cubicBezTo>
                  <a:cubicBezTo>
                    <a:pt x="45034" y="157963"/>
                    <a:pt x="61951" y="158191"/>
                    <a:pt x="82753" y="158191"/>
                  </a:cubicBezTo>
                  <a:cubicBezTo>
                    <a:pt x="88925" y="158191"/>
                    <a:pt x="95555" y="158191"/>
                    <a:pt x="102641" y="158420"/>
                  </a:cubicBezTo>
                  <a:cubicBezTo>
                    <a:pt x="111785" y="158420"/>
                    <a:pt x="121615" y="158648"/>
                    <a:pt x="131902" y="158648"/>
                  </a:cubicBezTo>
                  <a:cubicBezTo>
                    <a:pt x="136931" y="158648"/>
                    <a:pt x="142189" y="158648"/>
                    <a:pt x="147447" y="158648"/>
                  </a:cubicBezTo>
                  <a:cubicBezTo>
                    <a:pt x="152705" y="158648"/>
                    <a:pt x="158191" y="158648"/>
                    <a:pt x="163678" y="158648"/>
                  </a:cubicBezTo>
                  <a:cubicBezTo>
                    <a:pt x="169164" y="158648"/>
                    <a:pt x="174650" y="158648"/>
                    <a:pt x="180365" y="158648"/>
                  </a:cubicBezTo>
                  <a:cubicBezTo>
                    <a:pt x="194539" y="158648"/>
                    <a:pt x="208940" y="158877"/>
                    <a:pt x="223571" y="158877"/>
                  </a:cubicBezTo>
                  <a:cubicBezTo>
                    <a:pt x="229514" y="158877"/>
                    <a:pt x="235229" y="158877"/>
                    <a:pt x="241173" y="158877"/>
                  </a:cubicBezTo>
                  <a:cubicBezTo>
                    <a:pt x="247117" y="158877"/>
                    <a:pt x="253060" y="158877"/>
                    <a:pt x="259004" y="158877"/>
                  </a:cubicBezTo>
                  <a:cubicBezTo>
                    <a:pt x="270891" y="158877"/>
                    <a:pt x="282778" y="158877"/>
                    <a:pt x="294665" y="158877"/>
                  </a:cubicBezTo>
                  <a:cubicBezTo>
                    <a:pt x="297637" y="158877"/>
                    <a:pt x="300609" y="158877"/>
                    <a:pt x="303581" y="158877"/>
                  </a:cubicBezTo>
                  <a:cubicBezTo>
                    <a:pt x="309524" y="158877"/>
                    <a:pt x="315239" y="158877"/>
                    <a:pt x="321183" y="158877"/>
                  </a:cubicBezTo>
                  <a:cubicBezTo>
                    <a:pt x="324155" y="158877"/>
                    <a:pt x="326898" y="158877"/>
                    <a:pt x="329870" y="158877"/>
                  </a:cubicBezTo>
                  <a:cubicBezTo>
                    <a:pt x="338557" y="158877"/>
                    <a:pt x="347015" y="158877"/>
                    <a:pt x="355244" y="158877"/>
                  </a:cubicBezTo>
                  <a:cubicBezTo>
                    <a:pt x="377419" y="158877"/>
                    <a:pt x="398450" y="158648"/>
                    <a:pt x="417424" y="158420"/>
                  </a:cubicBezTo>
                  <a:cubicBezTo>
                    <a:pt x="422224" y="158420"/>
                    <a:pt x="426796" y="158420"/>
                    <a:pt x="431368" y="158191"/>
                  </a:cubicBezTo>
                  <a:cubicBezTo>
                    <a:pt x="456057" y="157963"/>
                    <a:pt x="476174" y="157505"/>
                    <a:pt x="489890" y="157048"/>
                  </a:cubicBezTo>
                  <a:cubicBezTo>
                    <a:pt x="495376" y="156820"/>
                    <a:pt x="500634" y="156591"/>
                    <a:pt x="506120" y="156591"/>
                  </a:cubicBezTo>
                  <a:cubicBezTo>
                    <a:pt x="522351" y="156134"/>
                    <a:pt x="538582" y="155905"/>
                    <a:pt x="554812" y="155677"/>
                  </a:cubicBezTo>
                  <a:cubicBezTo>
                    <a:pt x="576529" y="155448"/>
                    <a:pt x="598018" y="155677"/>
                    <a:pt x="619735" y="155905"/>
                  </a:cubicBezTo>
                  <a:cubicBezTo>
                    <a:pt x="701345" y="157048"/>
                    <a:pt x="891083" y="154076"/>
                    <a:pt x="901827" y="147218"/>
                  </a:cubicBezTo>
                  <a:cubicBezTo>
                    <a:pt x="905027" y="145161"/>
                    <a:pt x="906628" y="142646"/>
                    <a:pt x="907313" y="139675"/>
                  </a:cubicBezTo>
                  <a:cubicBezTo>
                    <a:pt x="907771" y="138303"/>
                    <a:pt x="907771" y="136703"/>
                    <a:pt x="907771" y="135331"/>
                  </a:cubicBezTo>
                  <a:cubicBezTo>
                    <a:pt x="907771" y="134874"/>
                    <a:pt x="907771" y="134645"/>
                    <a:pt x="907771" y="134188"/>
                  </a:cubicBezTo>
                  <a:cubicBezTo>
                    <a:pt x="907771" y="133502"/>
                    <a:pt x="907771" y="132588"/>
                    <a:pt x="907542" y="131902"/>
                  </a:cubicBezTo>
                  <a:cubicBezTo>
                    <a:pt x="907542" y="131445"/>
                    <a:pt x="907542" y="131216"/>
                    <a:pt x="907313" y="130759"/>
                  </a:cubicBezTo>
                  <a:cubicBezTo>
                    <a:pt x="907085" y="129159"/>
                    <a:pt x="906856" y="127559"/>
                    <a:pt x="906628" y="125959"/>
                  </a:cubicBezTo>
                  <a:cubicBezTo>
                    <a:pt x="906399" y="125044"/>
                    <a:pt x="906399" y="124358"/>
                    <a:pt x="906170" y="123444"/>
                  </a:cubicBezTo>
                  <a:cubicBezTo>
                    <a:pt x="906170" y="122987"/>
                    <a:pt x="906170" y="122530"/>
                    <a:pt x="905942" y="122301"/>
                  </a:cubicBezTo>
                  <a:cubicBezTo>
                    <a:pt x="905942" y="121387"/>
                    <a:pt x="905713" y="120701"/>
                    <a:pt x="905713" y="119786"/>
                  </a:cubicBezTo>
                  <a:cubicBezTo>
                    <a:pt x="905485" y="117043"/>
                    <a:pt x="905713" y="114300"/>
                    <a:pt x="906628" y="111557"/>
                  </a:cubicBezTo>
                  <a:cubicBezTo>
                    <a:pt x="906856" y="110642"/>
                    <a:pt x="911885" y="58064"/>
                    <a:pt x="917829" y="32918"/>
                  </a:cubicBezTo>
                  <a:cubicBezTo>
                    <a:pt x="918286" y="31318"/>
                    <a:pt x="918515" y="29947"/>
                    <a:pt x="918743" y="28575"/>
                  </a:cubicBezTo>
                  <a:cubicBezTo>
                    <a:pt x="918743" y="28346"/>
                    <a:pt x="918743" y="28118"/>
                    <a:pt x="918972" y="27889"/>
                  </a:cubicBezTo>
                  <a:cubicBezTo>
                    <a:pt x="919201" y="26518"/>
                    <a:pt x="919429" y="25146"/>
                    <a:pt x="919429" y="23774"/>
                  </a:cubicBezTo>
                  <a:cubicBezTo>
                    <a:pt x="919429" y="23546"/>
                    <a:pt x="919429" y="23317"/>
                    <a:pt x="919429" y="23089"/>
                  </a:cubicBezTo>
                  <a:cubicBezTo>
                    <a:pt x="919658" y="21717"/>
                    <a:pt x="919658" y="20345"/>
                    <a:pt x="919658" y="18974"/>
                  </a:cubicBezTo>
                  <a:cubicBezTo>
                    <a:pt x="919658" y="18974"/>
                    <a:pt x="919658" y="18974"/>
                    <a:pt x="919658" y="18745"/>
                  </a:cubicBezTo>
                  <a:cubicBezTo>
                    <a:pt x="919658" y="17374"/>
                    <a:pt x="919658" y="16002"/>
                    <a:pt x="919429" y="14630"/>
                  </a:cubicBezTo>
                  <a:cubicBezTo>
                    <a:pt x="919429" y="14630"/>
                    <a:pt x="919429" y="14630"/>
                    <a:pt x="919429" y="14402"/>
                  </a:cubicBezTo>
                  <a:cubicBezTo>
                    <a:pt x="919429" y="13030"/>
                    <a:pt x="919201" y="11887"/>
                    <a:pt x="918972" y="10516"/>
                  </a:cubicBezTo>
                  <a:cubicBezTo>
                    <a:pt x="918972" y="10516"/>
                    <a:pt x="918972" y="10287"/>
                    <a:pt x="918972" y="10287"/>
                  </a:cubicBezTo>
                  <a:cubicBezTo>
                    <a:pt x="918286" y="6401"/>
                    <a:pt x="917143" y="2972"/>
                    <a:pt x="915543" y="0"/>
                  </a:cubicBezTo>
                  <a:lnTo>
                    <a:pt x="915543" y="0"/>
                  </a:lnTo>
                  <a:cubicBezTo>
                    <a:pt x="882396" y="28804"/>
                    <a:pt x="842391" y="50292"/>
                    <a:pt x="799643" y="60350"/>
                  </a:cubicBezTo>
                  <a:cubicBezTo>
                    <a:pt x="761924" y="69494"/>
                    <a:pt x="724433" y="70180"/>
                    <a:pt x="686029" y="70180"/>
                  </a:cubicBezTo>
                  <a:close/>
                </a:path>
              </a:pathLst>
            </a:custGeom>
            <a:solidFill>
              <a:srgbClr val="FFFFFF"/>
            </a:solidFill>
            <a:ln w="2286" cap="flat">
              <a:noFill/>
              <a:prstDash val="solid"/>
              <a:miter/>
            </a:ln>
          </p:spPr>
          <p:txBody>
            <a:bodyPr rtlCol="0" anchor="ctr"/>
            <a:lstStyle/>
            <a:p>
              <a:endParaRPr lang="en-US"/>
            </a:p>
          </p:txBody>
        </p:sp>
        <p:sp>
          <p:nvSpPr>
            <p:cNvPr id="102" name="Freeform 567">
              <a:extLst>
                <a:ext uri="{FF2B5EF4-FFF2-40B4-BE49-F238E27FC236}">
                  <a16:creationId xmlns:a16="http://schemas.microsoft.com/office/drawing/2014/main" id="{6B28C5ED-2615-768F-3F8F-C1FB8DEF290A}"/>
                </a:ext>
              </a:extLst>
            </p:cNvPr>
            <p:cNvSpPr/>
            <p:nvPr/>
          </p:nvSpPr>
          <p:spPr>
            <a:xfrm>
              <a:off x="2800515" y="3317842"/>
              <a:ext cx="496065" cy="650048"/>
            </a:xfrm>
            <a:custGeom>
              <a:avLst/>
              <a:gdLst>
                <a:gd name="connsiteX0" fmla="*/ 113601 w 496065"/>
                <a:gd name="connsiteY0" fmla="*/ 642424 h 650048"/>
                <a:gd name="connsiteX1" fmla="*/ 181038 w 496065"/>
                <a:gd name="connsiteY1" fmla="*/ 621850 h 650048"/>
                <a:gd name="connsiteX2" fmla="*/ 199326 w 496065"/>
                <a:gd name="connsiteY2" fmla="*/ 538639 h 650048"/>
                <a:gd name="connsiteX3" fmla="*/ 219900 w 496065"/>
                <a:gd name="connsiteY3" fmla="*/ 402165 h 650048"/>
                <a:gd name="connsiteX4" fmla="*/ 256705 w 496065"/>
                <a:gd name="connsiteY4" fmla="*/ 372218 h 650048"/>
                <a:gd name="connsiteX5" fmla="*/ 287109 w 496065"/>
                <a:gd name="connsiteY5" fmla="*/ 394850 h 650048"/>
                <a:gd name="connsiteX6" fmla="*/ 330771 w 496065"/>
                <a:gd name="connsiteY6" fmla="*/ 619106 h 650048"/>
                <a:gd name="connsiteX7" fmla="*/ 349745 w 496065"/>
                <a:gd name="connsiteY7" fmla="*/ 643567 h 650048"/>
                <a:gd name="connsiteX8" fmla="*/ 400266 w 496065"/>
                <a:gd name="connsiteY8" fmla="*/ 606533 h 650048"/>
                <a:gd name="connsiteX9" fmla="*/ 396837 w 496065"/>
                <a:gd name="connsiteY9" fmla="*/ 577273 h 650048"/>
                <a:gd name="connsiteX10" fmla="*/ 348373 w 496065"/>
                <a:gd name="connsiteY10" fmla="*/ 232087 h 650048"/>
                <a:gd name="connsiteX11" fmla="*/ 331686 w 496065"/>
                <a:gd name="connsiteY11" fmla="*/ 138818 h 650048"/>
                <a:gd name="connsiteX12" fmla="*/ 339458 w 496065"/>
                <a:gd name="connsiteY12" fmla="*/ 112300 h 650048"/>
                <a:gd name="connsiteX13" fmla="*/ 375805 w 496065"/>
                <a:gd name="connsiteY13" fmla="*/ 113672 h 650048"/>
                <a:gd name="connsiteX14" fmla="*/ 403466 w 496065"/>
                <a:gd name="connsiteY14" fmla="*/ 139961 h 650048"/>
                <a:gd name="connsiteX15" fmla="*/ 407124 w 496065"/>
                <a:gd name="connsiteY15" fmla="*/ 174022 h 650048"/>
                <a:gd name="connsiteX16" fmla="*/ 373977 w 496065"/>
                <a:gd name="connsiteY16" fmla="*/ 246260 h 650048"/>
                <a:gd name="connsiteX17" fmla="*/ 383349 w 496065"/>
                <a:gd name="connsiteY17" fmla="*/ 285122 h 650048"/>
                <a:gd name="connsiteX18" fmla="*/ 418096 w 496065"/>
                <a:gd name="connsiteY18" fmla="*/ 272777 h 650048"/>
                <a:gd name="connsiteX19" fmla="*/ 465188 w 496065"/>
                <a:gd name="connsiteY19" fmla="*/ 216313 h 650048"/>
                <a:gd name="connsiteX20" fmla="*/ 488048 w 496065"/>
                <a:gd name="connsiteY20" fmla="*/ 175394 h 650048"/>
                <a:gd name="connsiteX21" fmla="*/ 468160 w 496065"/>
                <a:gd name="connsiteY21" fmla="*/ 101099 h 650048"/>
                <a:gd name="connsiteX22" fmla="*/ 373291 w 496065"/>
                <a:gd name="connsiteY22" fmla="*/ 22003 h 650048"/>
                <a:gd name="connsiteX23" fmla="*/ 286194 w 496065"/>
                <a:gd name="connsiteY23" fmla="*/ 5773 h 650048"/>
                <a:gd name="connsiteX24" fmla="*/ 191097 w 496065"/>
                <a:gd name="connsiteY24" fmla="*/ 6230 h 650048"/>
                <a:gd name="connsiteX25" fmla="*/ 133718 w 496065"/>
                <a:gd name="connsiteY25" fmla="*/ 16745 h 650048"/>
                <a:gd name="connsiteX26" fmla="*/ 84112 w 496065"/>
                <a:gd name="connsiteY26" fmla="*/ 58351 h 650048"/>
                <a:gd name="connsiteX27" fmla="*/ 9360 w 496065"/>
                <a:gd name="connsiteY27" fmla="*/ 132874 h 650048"/>
                <a:gd name="connsiteX28" fmla="*/ 5245 w 496065"/>
                <a:gd name="connsiteY28" fmla="*/ 176765 h 650048"/>
                <a:gd name="connsiteX29" fmla="*/ 116802 w 496065"/>
                <a:gd name="connsiteY29" fmla="*/ 296552 h 650048"/>
                <a:gd name="connsiteX30" fmla="*/ 106972 w 496065"/>
                <a:gd name="connsiteY30" fmla="*/ 198025 h 650048"/>
                <a:gd name="connsiteX31" fmla="*/ 97599 w 496065"/>
                <a:gd name="connsiteY31" fmla="*/ 183166 h 650048"/>
                <a:gd name="connsiteX32" fmla="*/ 119773 w 496065"/>
                <a:gd name="connsiteY32" fmla="*/ 123502 h 650048"/>
                <a:gd name="connsiteX33" fmla="*/ 150406 w 496065"/>
                <a:gd name="connsiteY33" fmla="*/ 141332 h 650048"/>
                <a:gd name="connsiteX34" fmla="*/ 149491 w 496065"/>
                <a:gd name="connsiteY34" fmla="*/ 161678 h 650048"/>
                <a:gd name="connsiteX35" fmla="*/ 129146 w 496065"/>
                <a:gd name="connsiteY35" fmla="*/ 367646 h 650048"/>
                <a:gd name="connsiteX36" fmla="*/ 102857 w 496065"/>
                <a:gd name="connsiteY36" fmla="*/ 607219 h 650048"/>
                <a:gd name="connsiteX37" fmla="*/ 113601 w 496065"/>
                <a:gd name="connsiteY37" fmla="*/ 642424 h 650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96065" h="650048">
                  <a:moveTo>
                    <a:pt x="113601" y="642424"/>
                  </a:moveTo>
                  <a:cubicBezTo>
                    <a:pt x="135547" y="658426"/>
                    <a:pt x="171437" y="648139"/>
                    <a:pt x="181038" y="621850"/>
                  </a:cubicBezTo>
                  <a:cubicBezTo>
                    <a:pt x="190868" y="595103"/>
                    <a:pt x="194754" y="566757"/>
                    <a:pt x="199326" y="538639"/>
                  </a:cubicBezTo>
                  <a:cubicBezTo>
                    <a:pt x="206413" y="493148"/>
                    <a:pt x="213728" y="447656"/>
                    <a:pt x="219900" y="402165"/>
                  </a:cubicBezTo>
                  <a:cubicBezTo>
                    <a:pt x="222872" y="379762"/>
                    <a:pt x="238188" y="374962"/>
                    <a:pt x="256705" y="372218"/>
                  </a:cubicBezTo>
                  <a:cubicBezTo>
                    <a:pt x="274764" y="369475"/>
                    <a:pt x="280708" y="382963"/>
                    <a:pt x="287109" y="394850"/>
                  </a:cubicBezTo>
                  <a:cubicBezTo>
                    <a:pt x="293052" y="406051"/>
                    <a:pt x="321856" y="596932"/>
                    <a:pt x="330771" y="619106"/>
                  </a:cubicBezTo>
                  <a:cubicBezTo>
                    <a:pt x="334657" y="628708"/>
                    <a:pt x="337629" y="639909"/>
                    <a:pt x="349745" y="643567"/>
                  </a:cubicBezTo>
                  <a:cubicBezTo>
                    <a:pt x="379692" y="652711"/>
                    <a:pt x="400951" y="637166"/>
                    <a:pt x="400266" y="606533"/>
                  </a:cubicBezTo>
                  <a:cubicBezTo>
                    <a:pt x="400037" y="596704"/>
                    <a:pt x="398437" y="587102"/>
                    <a:pt x="396837" y="577273"/>
                  </a:cubicBezTo>
                  <a:cubicBezTo>
                    <a:pt x="389521" y="529724"/>
                    <a:pt x="362547" y="325127"/>
                    <a:pt x="348373" y="232087"/>
                  </a:cubicBezTo>
                  <a:cubicBezTo>
                    <a:pt x="345630" y="200997"/>
                    <a:pt x="334886" y="170136"/>
                    <a:pt x="331686" y="138818"/>
                  </a:cubicBezTo>
                  <a:cubicBezTo>
                    <a:pt x="330771" y="128988"/>
                    <a:pt x="329857" y="117101"/>
                    <a:pt x="339458" y="112300"/>
                  </a:cubicBezTo>
                  <a:cubicBezTo>
                    <a:pt x="350659" y="106814"/>
                    <a:pt x="363461" y="104985"/>
                    <a:pt x="375805" y="113672"/>
                  </a:cubicBezTo>
                  <a:cubicBezTo>
                    <a:pt x="386550" y="121216"/>
                    <a:pt x="394093" y="131274"/>
                    <a:pt x="403466" y="139961"/>
                  </a:cubicBezTo>
                  <a:cubicBezTo>
                    <a:pt x="414439" y="150248"/>
                    <a:pt x="414439" y="160535"/>
                    <a:pt x="407124" y="174022"/>
                  </a:cubicBezTo>
                  <a:cubicBezTo>
                    <a:pt x="394551" y="197339"/>
                    <a:pt x="384035" y="221571"/>
                    <a:pt x="373977" y="246260"/>
                  </a:cubicBezTo>
                  <a:cubicBezTo>
                    <a:pt x="366204" y="265234"/>
                    <a:pt x="370319" y="277578"/>
                    <a:pt x="383349" y="285122"/>
                  </a:cubicBezTo>
                  <a:cubicBezTo>
                    <a:pt x="395236" y="291980"/>
                    <a:pt x="404152" y="289008"/>
                    <a:pt x="418096" y="272777"/>
                  </a:cubicBezTo>
                  <a:cubicBezTo>
                    <a:pt x="434098" y="254261"/>
                    <a:pt x="450558" y="235973"/>
                    <a:pt x="465188" y="216313"/>
                  </a:cubicBezTo>
                  <a:cubicBezTo>
                    <a:pt x="474561" y="203969"/>
                    <a:pt x="482104" y="189796"/>
                    <a:pt x="488048" y="175394"/>
                  </a:cubicBezTo>
                  <a:cubicBezTo>
                    <a:pt x="502221" y="139961"/>
                    <a:pt x="498792" y="124416"/>
                    <a:pt x="468160" y="101099"/>
                  </a:cubicBezTo>
                  <a:cubicBezTo>
                    <a:pt x="435470" y="76181"/>
                    <a:pt x="403923" y="49664"/>
                    <a:pt x="373291" y="22003"/>
                  </a:cubicBezTo>
                  <a:cubicBezTo>
                    <a:pt x="346773" y="-1771"/>
                    <a:pt x="318655" y="-4743"/>
                    <a:pt x="286194" y="5773"/>
                  </a:cubicBezTo>
                  <a:cubicBezTo>
                    <a:pt x="254876" y="15831"/>
                    <a:pt x="222872" y="19489"/>
                    <a:pt x="191097" y="6230"/>
                  </a:cubicBezTo>
                  <a:cubicBezTo>
                    <a:pt x="169837" y="-2686"/>
                    <a:pt x="150863" y="2572"/>
                    <a:pt x="133718" y="16745"/>
                  </a:cubicBezTo>
                  <a:cubicBezTo>
                    <a:pt x="117030" y="30461"/>
                    <a:pt x="100571" y="44406"/>
                    <a:pt x="84112" y="58351"/>
                  </a:cubicBezTo>
                  <a:cubicBezTo>
                    <a:pt x="57137" y="81211"/>
                    <a:pt x="30162" y="103842"/>
                    <a:pt x="9360" y="132874"/>
                  </a:cubicBezTo>
                  <a:cubicBezTo>
                    <a:pt x="-1156" y="147276"/>
                    <a:pt x="-3213" y="161449"/>
                    <a:pt x="5245" y="176765"/>
                  </a:cubicBezTo>
                  <a:cubicBezTo>
                    <a:pt x="31534" y="224543"/>
                    <a:pt x="62852" y="267748"/>
                    <a:pt x="116802" y="296552"/>
                  </a:cubicBezTo>
                  <a:cubicBezTo>
                    <a:pt x="123202" y="259747"/>
                    <a:pt x="133032" y="227286"/>
                    <a:pt x="106972" y="198025"/>
                  </a:cubicBezTo>
                  <a:cubicBezTo>
                    <a:pt x="103086" y="193682"/>
                    <a:pt x="100571" y="188195"/>
                    <a:pt x="97599" y="183166"/>
                  </a:cubicBezTo>
                  <a:cubicBezTo>
                    <a:pt x="79311" y="150934"/>
                    <a:pt x="85026" y="135389"/>
                    <a:pt x="119773" y="123502"/>
                  </a:cubicBezTo>
                  <a:cubicBezTo>
                    <a:pt x="138290" y="117101"/>
                    <a:pt x="147205" y="121901"/>
                    <a:pt x="150406" y="141332"/>
                  </a:cubicBezTo>
                  <a:cubicBezTo>
                    <a:pt x="151549" y="147962"/>
                    <a:pt x="149949" y="154820"/>
                    <a:pt x="149491" y="161678"/>
                  </a:cubicBezTo>
                  <a:cubicBezTo>
                    <a:pt x="147663" y="184081"/>
                    <a:pt x="135090" y="326041"/>
                    <a:pt x="129146" y="367646"/>
                  </a:cubicBezTo>
                  <a:cubicBezTo>
                    <a:pt x="123431" y="407423"/>
                    <a:pt x="106515" y="567443"/>
                    <a:pt x="102857" y="607219"/>
                  </a:cubicBezTo>
                  <a:cubicBezTo>
                    <a:pt x="101028" y="620021"/>
                    <a:pt x="101943" y="633737"/>
                    <a:pt x="113601" y="642424"/>
                  </a:cubicBezTo>
                  <a:close/>
                </a:path>
              </a:pathLst>
            </a:custGeom>
            <a:solidFill>
              <a:srgbClr val="01A54E"/>
            </a:solidFill>
            <a:ln w="2286" cap="flat">
              <a:noFill/>
              <a:prstDash val="solid"/>
              <a:miter/>
            </a:ln>
          </p:spPr>
          <p:txBody>
            <a:bodyPr rtlCol="0" anchor="ctr"/>
            <a:lstStyle/>
            <a:p>
              <a:endParaRPr lang="en-US"/>
            </a:p>
          </p:txBody>
        </p:sp>
        <p:sp>
          <p:nvSpPr>
            <p:cNvPr id="103" name="Freeform 568">
              <a:extLst>
                <a:ext uri="{FF2B5EF4-FFF2-40B4-BE49-F238E27FC236}">
                  <a16:creationId xmlns:a16="http://schemas.microsoft.com/office/drawing/2014/main" id="{01B86830-9071-005A-1293-805C08409051}"/>
                </a:ext>
              </a:extLst>
            </p:cNvPr>
            <p:cNvSpPr/>
            <p:nvPr/>
          </p:nvSpPr>
          <p:spPr>
            <a:xfrm>
              <a:off x="2917534" y="3071113"/>
              <a:ext cx="233738" cy="239249"/>
            </a:xfrm>
            <a:custGeom>
              <a:avLst/>
              <a:gdLst>
                <a:gd name="connsiteX0" fmla="*/ 117283 w 233738"/>
                <a:gd name="connsiteY0" fmla="*/ 239243 h 239249"/>
                <a:gd name="connsiteX1" fmla="*/ 230668 w 233738"/>
                <a:gd name="connsiteY1" fmla="*/ 97282 h 239249"/>
                <a:gd name="connsiteX2" fmla="*/ 201865 w 233738"/>
                <a:gd name="connsiteY2" fmla="*/ 36475 h 239249"/>
                <a:gd name="connsiteX3" fmla="*/ 119112 w 233738"/>
                <a:gd name="connsiteY3" fmla="*/ 813 h 239249"/>
                <a:gd name="connsiteX4" fmla="*/ 1154 w 233738"/>
                <a:gd name="connsiteY4" fmla="*/ 118999 h 239249"/>
                <a:gd name="connsiteX5" fmla="*/ 117283 w 233738"/>
                <a:gd name="connsiteY5" fmla="*/ 239243 h 23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738" h="239249">
                  <a:moveTo>
                    <a:pt x="117283" y="239243"/>
                  </a:moveTo>
                  <a:cubicBezTo>
                    <a:pt x="192492" y="238786"/>
                    <a:pt x="247585" y="170206"/>
                    <a:pt x="230668" y="97282"/>
                  </a:cubicBezTo>
                  <a:cubicBezTo>
                    <a:pt x="225411" y="75108"/>
                    <a:pt x="216495" y="53620"/>
                    <a:pt x="201865" y="36475"/>
                  </a:cubicBezTo>
                  <a:cubicBezTo>
                    <a:pt x="180834" y="11329"/>
                    <a:pt x="153402" y="-3759"/>
                    <a:pt x="119112" y="813"/>
                  </a:cubicBezTo>
                  <a:cubicBezTo>
                    <a:pt x="56475" y="8814"/>
                    <a:pt x="11212" y="56363"/>
                    <a:pt x="1154" y="118999"/>
                  </a:cubicBezTo>
                  <a:cubicBezTo>
                    <a:pt x="-10047" y="188494"/>
                    <a:pt x="62647" y="239929"/>
                    <a:pt x="117283" y="239243"/>
                  </a:cubicBezTo>
                  <a:close/>
                </a:path>
              </a:pathLst>
            </a:custGeom>
            <a:solidFill>
              <a:srgbClr val="FFFFFF"/>
            </a:solidFill>
            <a:ln w="2286" cap="flat">
              <a:noFill/>
              <a:prstDash val="solid"/>
              <a:miter/>
            </a:ln>
          </p:spPr>
          <p:txBody>
            <a:bodyPr rtlCol="0" anchor="ctr"/>
            <a:lstStyle/>
            <a:p>
              <a:endParaRPr lang="en-US"/>
            </a:p>
          </p:txBody>
        </p:sp>
        <p:sp>
          <p:nvSpPr>
            <p:cNvPr id="104" name="Freeform 569">
              <a:extLst>
                <a:ext uri="{FF2B5EF4-FFF2-40B4-BE49-F238E27FC236}">
                  <a16:creationId xmlns:a16="http://schemas.microsoft.com/office/drawing/2014/main" id="{922014DA-8E85-1106-0293-C947BA5245E1}"/>
                </a:ext>
              </a:extLst>
            </p:cNvPr>
            <p:cNvSpPr/>
            <p:nvPr/>
          </p:nvSpPr>
          <p:spPr>
            <a:xfrm>
              <a:off x="2748153" y="4016044"/>
              <a:ext cx="593445" cy="109226"/>
            </a:xfrm>
            <a:custGeom>
              <a:avLst/>
              <a:gdLst>
                <a:gd name="connsiteX0" fmla="*/ 321183 w 593445"/>
                <a:gd name="connsiteY0" fmla="*/ 42062 h 109226"/>
                <a:gd name="connsiteX1" fmla="*/ 23317 w 593445"/>
                <a:gd name="connsiteY1" fmla="*/ 42062 h 109226"/>
                <a:gd name="connsiteX2" fmla="*/ 0 w 593445"/>
                <a:gd name="connsiteY2" fmla="*/ 38862 h 109226"/>
                <a:gd name="connsiteX3" fmla="*/ 2972 w 593445"/>
                <a:gd name="connsiteY3" fmla="*/ 56464 h 109226"/>
                <a:gd name="connsiteX4" fmla="*/ 6401 w 593445"/>
                <a:gd name="connsiteY4" fmla="*/ 74524 h 109226"/>
                <a:gd name="connsiteX5" fmla="*/ 50521 w 593445"/>
                <a:gd name="connsiteY5" fmla="*/ 108814 h 109226"/>
                <a:gd name="connsiteX6" fmla="*/ 59207 w 593445"/>
                <a:gd name="connsiteY6" fmla="*/ 107899 h 109226"/>
                <a:gd name="connsiteX7" fmla="*/ 62865 w 593445"/>
                <a:gd name="connsiteY7" fmla="*/ 107671 h 109226"/>
                <a:gd name="connsiteX8" fmla="*/ 71323 w 593445"/>
                <a:gd name="connsiteY8" fmla="*/ 107213 h 109226"/>
                <a:gd name="connsiteX9" fmla="*/ 87097 w 593445"/>
                <a:gd name="connsiteY9" fmla="*/ 106756 h 109226"/>
                <a:gd name="connsiteX10" fmla="*/ 112928 w 593445"/>
                <a:gd name="connsiteY10" fmla="*/ 106070 h 109226"/>
                <a:gd name="connsiteX11" fmla="*/ 120244 w 593445"/>
                <a:gd name="connsiteY11" fmla="*/ 105842 h 109226"/>
                <a:gd name="connsiteX12" fmla="*/ 135560 w 593445"/>
                <a:gd name="connsiteY12" fmla="*/ 105613 h 109226"/>
                <a:gd name="connsiteX13" fmla="*/ 143561 w 593445"/>
                <a:gd name="connsiteY13" fmla="*/ 105385 h 109226"/>
                <a:gd name="connsiteX14" fmla="*/ 187452 w 593445"/>
                <a:gd name="connsiteY14" fmla="*/ 104927 h 109226"/>
                <a:gd name="connsiteX15" fmla="*/ 196825 w 593445"/>
                <a:gd name="connsiteY15" fmla="*/ 104927 h 109226"/>
                <a:gd name="connsiteX16" fmla="*/ 568985 w 593445"/>
                <a:gd name="connsiteY16" fmla="*/ 102641 h 109226"/>
                <a:gd name="connsiteX17" fmla="*/ 572186 w 593445"/>
                <a:gd name="connsiteY17" fmla="*/ 99670 h 109226"/>
                <a:gd name="connsiteX18" fmla="*/ 574700 w 593445"/>
                <a:gd name="connsiteY18" fmla="*/ 94183 h 109226"/>
                <a:gd name="connsiteX19" fmla="*/ 575843 w 593445"/>
                <a:gd name="connsiteY19" fmla="*/ 90754 h 109226"/>
                <a:gd name="connsiteX20" fmla="*/ 576986 w 593445"/>
                <a:gd name="connsiteY20" fmla="*/ 87325 h 109226"/>
                <a:gd name="connsiteX21" fmla="*/ 578129 w 593445"/>
                <a:gd name="connsiteY21" fmla="*/ 82067 h 109226"/>
                <a:gd name="connsiteX22" fmla="*/ 581558 w 593445"/>
                <a:gd name="connsiteY22" fmla="*/ 64008 h 109226"/>
                <a:gd name="connsiteX23" fmla="*/ 593446 w 593445"/>
                <a:gd name="connsiteY23" fmla="*/ 0 h 109226"/>
                <a:gd name="connsiteX24" fmla="*/ 593446 w 593445"/>
                <a:gd name="connsiteY24" fmla="*/ 0 h 109226"/>
                <a:gd name="connsiteX25" fmla="*/ 413309 w 593445"/>
                <a:gd name="connsiteY25" fmla="*/ 40462 h 109226"/>
                <a:gd name="connsiteX26" fmla="*/ 321183 w 593445"/>
                <a:gd name="connsiteY26" fmla="*/ 42062 h 109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3445" h="109226">
                  <a:moveTo>
                    <a:pt x="321183" y="42062"/>
                  </a:moveTo>
                  <a:lnTo>
                    <a:pt x="23317" y="42062"/>
                  </a:lnTo>
                  <a:cubicBezTo>
                    <a:pt x="15088" y="42062"/>
                    <a:pt x="7315" y="40919"/>
                    <a:pt x="0" y="38862"/>
                  </a:cubicBezTo>
                  <a:cubicBezTo>
                    <a:pt x="914" y="44806"/>
                    <a:pt x="1829" y="50521"/>
                    <a:pt x="2972" y="56464"/>
                  </a:cubicBezTo>
                  <a:cubicBezTo>
                    <a:pt x="4115" y="62636"/>
                    <a:pt x="5029" y="68580"/>
                    <a:pt x="6401" y="74524"/>
                  </a:cubicBezTo>
                  <a:cubicBezTo>
                    <a:pt x="13487" y="110185"/>
                    <a:pt x="14173" y="110185"/>
                    <a:pt x="50521" y="108814"/>
                  </a:cubicBezTo>
                  <a:cubicBezTo>
                    <a:pt x="53492" y="108814"/>
                    <a:pt x="56464" y="108128"/>
                    <a:pt x="59207" y="107899"/>
                  </a:cubicBezTo>
                  <a:cubicBezTo>
                    <a:pt x="60350" y="107899"/>
                    <a:pt x="61493" y="107671"/>
                    <a:pt x="62865" y="107671"/>
                  </a:cubicBezTo>
                  <a:cubicBezTo>
                    <a:pt x="65380" y="107442"/>
                    <a:pt x="68351" y="107442"/>
                    <a:pt x="71323" y="107213"/>
                  </a:cubicBezTo>
                  <a:cubicBezTo>
                    <a:pt x="75895" y="106985"/>
                    <a:pt x="81153" y="106756"/>
                    <a:pt x="87097" y="106756"/>
                  </a:cubicBezTo>
                  <a:cubicBezTo>
                    <a:pt x="94869" y="106528"/>
                    <a:pt x="103556" y="106299"/>
                    <a:pt x="112928" y="106070"/>
                  </a:cubicBezTo>
                  <a:cubicBezTo>
                    <a:pt x="115214" y="106070"/>
                    <a:pt x="117729" y="106070"/>
                    <a:pt x="120244" y="105842"/>
                  </a:cubicBezTo>
                  <a:cubicBezTo>
                    <a:pt x="125273" y="105842"/>
                    <a:pt x="130302" y="105613"/>
                    <a:pt x="135560" y="105613"/>
                  </a:cubicBezTo>
                  <a:cubicBezTo>
                    <a:pt x="138303" y="105613"/>
                    <a:pt x="140818" y="105613"/>
                    <a:pt x="143561" y="105385"/>
                  </a:cubicBezTo>
                  <a:cubicBezTo>
                    <a:pt x="157277" y="105156"/>
                    <a:pt x="171907" y="104927"/>
                    <a:pt x="187452" y="104927"/>
                  </a:cubicBezTo>
                  <a:cubicBezTo>
                    <a:pt x="190424" y="104927"/>
                    <a:pt x="193624" y="104927"/>
                    <a:pt x="196825" y="104927"/>
                  </a:cubicBezTo>
                  <a:cubicBezTo>
                    <a:pt x="334899" y="103556"/>
                    <a:pt x="525323" y="103784"/>
                    <a:pt x="568985" y="102641"/>
                  </a:cubicBezTo>
                  <a:cubicBezTo>
                    <a:pt x="569900" y="102641"/>
                    <a:pt x="571043" y="101498"/>
                    <a:pt x="572186" y="99670"/>
                  </a:cubicBezTo>
                  <a:cubicBezTo>
                    <a:pt x="573100" y="98298"/>
                    <a:pt x="574015" y="96241"/>
                    <a:pt x="574700" y="94183"/>
                  </a:cubicBezTo>
                  <a:cubicBezTo>
                    <a:pt x="575158" y="93040"/>
                    <a:pt x="575615" y="91897"/>
                    <a:pt x="575843" y="90754"/>
                  </a:cubicBezTo>
                  <a:cubicBezTo>
                    <a:pt x="576072" y="89611"/>
                    <a:pt x="576529" y="88468"/>
                    <a:pt x="576986" y="87325"/>
                  </a:cubicBezTo>
                  <a:cubicBezTo>
                    <a:pt x="577444" y="85496"/>
                    <a:pt x="577901" y="83668"/>
                    <a:pt x="578129" y="82067"/>
                  </a:cubicBezTo>
                  <a:cubicBezTo>
                    <a:pt x="579272" y="76124"/>
                    <a:pt x="580415" y="69952"/>
                    <a:pt x="581558" y="64008"/>
                  </a:cubicBezTo>
                  <a:cubicBezTo>
                    <a:pt x="585673" y="42748"/>
                    <a:pt x="590017" y="21488"/>
                    <a:pt x="593446" y="0"/>
                  </a:cubicBezTo>
                  <a:cubicBezTo>
                    <a:pt x="593446" y="0"/>
                    <a:pt x="593446" y="0"/>
                    <a:pt x="593446" y="0"/>
                  </a:cubicBezTo>
                  <a:cubicBezTo>
                    <a:pt x="535381" y="20117"/>
                    <a:pt x="475488" y="34976"/>
                    <a:pt x="413309" y="40462"/>
                  </a:cubicBezTo>
                  <a:cubicBezTo>
                    <a:pt x="382676" y="43205"/>
                    <a:pt x="351815" y="42062"/>
                    <a:pt x="321183" y="42062"/>
                  </a:cubicBezTo>
                  <a:close/>
                </a:path>
              </a:pathLst>
            </a:custGeom>
            <a:solidFill>
              <a:srgbClr val="FFFFFF"/>
            </a:solidFill>
            <a:ln w="2286" cap="flat">
              <a:noFill/>
              <a:prstDash val="solid"/>
              <a:miter/>
            </a:ln>
          </p:spPr>
          <p:txBody>
            <a:bodyPr rtlCol="0" anchor="ctr"/>
            <a:lstStyle/>
            <a:p>
              <a:endParaRPr lang="en-US"/>
            </a:p>
          </p:txBody>
        </p:sp>
        <p:sp>
          <p:nvSpPr>
            <p:cNvPr id="105" name="Freeform 570">
              <a:extLst>
                <a:ext uri="{FF2B5EF4-FFF2-40B4-BE49-F238E27FC236}">
                  <a16:creationId xmlns:a16="http://schemas.microsoft.com/office/drawing/2014/main" id="{8958924F-1E7C-4E38-2D26-A413CD934C40}"/>
                </a:ext>
              </a:extLst>
            </p:cNvPr>
            <p:cNvSpPr/>
            <p:nvPr/>
          </p:nvSpPr>
          <p:spPr>
            <a:xfrm>
              <a:off x="2372546" y="3050350"/>
              <a:ext cx="1363711" cy="1467553"/>
            </a:xfrm>
            <a:custGeom>
              <a:avLst/>
              <a:gdLst>
                <a:gd name="connsiteX0" fmla="*/ 1310581 w 1363711"/>
                <a:gd name="connsiteY0" fmla="*/ 1246187 h 1467553"/>
                <a:gd name="connsiteX1" fmla="*/ 1186908 w 1363711"/>
                <a:gd name="connsiteY1" fmla="*/ 1246644 h 1467553"/>
                <a:gd name="connsiteX2" fmla="*/ 1136159 w 1363711"/>
                <a:gd name="connsiteY2" fmla="*/ 1244358 h 1467553"/>
                <a:gd name="connsiteX3" fmla="*/ 1139817 w 1363711"/>
                <a:gd name="connsiteY3" fmla="*/ 1188351 h 1467553"/>
                <a:gd name="connsiteX4" fmla="*/ 1148732 w 1363711"/>
                <a:gd name="connsiteY4" fmla="*/ 1112227 h 1467553"/>
                <a:gd name="connsiteX5" fmla="*/ 1100726 w 1363711"/>
                <a:gd name="connsiteY5" fmla="*/ 1063992 h 1467553"/>
                <a:gd name="connsiteX6" fmla="*/ 991684 w 1363711"/>
                <a:gd name="connsiteY6" fmla="*/ 1063307 h 1467553"/>
                <a:gd name="connsiteX7" fmla="*/ 977282 w 1363711"/>
                <a:gd name="connsiteY7" fmla="*/ 1040904 h 1467553"/>
                <a:gd name="connsiteX8" fmla="*/ 980254 w 1363711"/>
                <a:gd name="connsiteY8" fmla="*/ 1026502 h 1467553"/>
                <a:gd name="connsiteX9" fmla="*/ 993741 w 1363711"/>
                <a:gd name="connsiteY9" fmla="*/ 948092 h 1467553"/>
                <a:gd name="connsiteX10" fmla="*/ 941163 w 1363711"/>
                <a:gd name="connsiteY10" fmla="*/ 893457 h 1467553"/>
                <a:gd name="connsiteX11" fmla="*/ 897043 w 1363711"/>
                <a:gd name="connsiteY11" fmla="*/ 896429 h 1467553"/>
                <a:gd name="connsiteX12" fmla="*/ 846523 w 1363711"/>
                <a:gd name="connsiteY12" fmla="*/ 854595 h 1467553"/>
                <a:gd name="connsiteX13" fmla="*/ 810633 w 1363711"/>
                <a:gd name="connsiteY13" fmla="*/ 604049 h 1467553"/>
                <a:gd name="connsiteX14" fmla="*/ 812004 w 1363711"/>
                <a:gd name="connsiteY14" fmla="*/ 578903 h 1467553"/>
                <a:gd name="connsiteX15" fmla="*/ 848352 w 1363711"/>
                <a:gd name="connsiteY15" fmla="*/ 568616 h 1467553"/>
                <a:gd name="connsiteX16" fmla="*/ 929276 w 1363711"/>
                <a:gd name="connsiteY16" fmla="*/ 460488 h 1467553"/>
                <a:gd name="connsiteX17" fmla="*/ 902530 w 1363711"/>
                <a:gd name="connsiteY17" fmla="*/ 345731 h 1467553"/>
                <a:gd name="connsiteX18" fmla="*/ 843094 w 1363711"/>
                <a:gd name="connsiteY18" fmla="*/ 297497 h 1467553"/>
                <a:gd name="connsiteX19" fmla="*/ 761941 w 1363711"/>
                <a:gd name="connsiteY19" fmla="*/ 244461 h 1467553"/>
                <a:gd name="connsiteX20" fmla="*/ 779314 w 1363711"/>
                <a:gd name="connsiteY20" fmla="*/ 212686 h 1467553"/>
                <a:gd name="connsiteX21" fmla="*/ 780457 w 1363711"/>
                <a:gd name="connsiteY21" fmla="*/ 78041 h 1467553"/>
                <a:gd name="connsiteX22" fmla="*/ 769713 w 1363711"/>
                <a:gd name="connsiteY22" fmla="*/ 57009 h 1467553"/>
                <a:gd name="connsiteX23" fmla="*/ 678045 w 1363711"/>
                <a:gd name="connsiteY23" fmla="*/ 545 h 1467553"/>
                <a:gd name="connsiteX24" fmla="*/ 533112 w 1363711"/>
                <a:gd name="connsiteY24" fmla="*/ 104101 h 1467553"/>
                <a:gd name="connsiteX25" fmla="*/ 539742 w 1363711"/>
                <a:gd name="connsiteY25" fmla="*/ 211543 h 1467553"/>
                <a:gd name="connsiteX26" fmla="*/ 561459 w 1363711"/>
                <a:gd name="connsiteY26" fmla="*/ 239204 h 1467553"/>
                <a:gd name="connsiteX27" fmla="*/ 559630 w 1363711"/>
                <a:gd name="connsiteY27" fmla="*/ 258177 h 1467553"/>
                <a:gd name="connsiteX28" fmla="*/ 491736 w 1363711"/>
                <a:gd name="connsiteY28" fmla="*/ 314413 h 1467553"/>
                <a:gd name="connsiteX29" fmla="*/ 412411 w 1363711"/>
                <a:gd name="connsiteY29" fmla="*/ 396709 h 1467553"/>
                <a:gd name="connsiteX30" fmla="*/ 406925 w 1363711"/>
                <a:gd name="connsiteY30" fmla="*/ 438543 h 1467553"/>
                <a:gd name="connsiteX31" fmla="*/ 437557 w 1363711"/>
                <a:gd name="connsiteY31" fmla="*/ 491807 h 1467553"/>
                <a:gd name="connsiteX32" fmla="*/ 524654 w 1363711"/>
                <a:gd name="connsiteY32" fmla="*/ 577989 h 1467553"/>
                <a:gd name="connsiteX33" fmla="*/ 540199 w 1363711"/>
                <a:gd name="connsiteY33" fmla="*/ 610221 h 1467553"/>
                <a:gd name="connsiteX34" fmla="*/ 536998 w 1363711"/>
                <a:gd name="connsiteY34" fmla="*/ 642454 h 1467553"/>
                <a:gd name="connsiteX35" fmla="*/ 524425 w 1363711"/>
                <a:gd name="connsiteY35" fmla="*/ 750582 h 1467553"/>
                <a:gd name="connsiteX36" fmla="*/ 509338 w 1363711"/>
                <a:gd name="connsiteY36" fmla="*/ 882027 h 1467553"/>
                <a:gd name="connsiteX37" fmla="*/ 482592 w 1363711"/>
                <a:gd name="connsiteY37" fmla="*/ 908773 h 1467553"/>
                <a:gd name="connsiteX38" fmla="*/ 379722 w 1363711"/>
                <a:gd name="connsiteY38" fmla="*/ 913802 h 1467553"/>
                <a:gd name="connsiteX39" fmla="*/ 348861 w 1363711"/>
                <a:gd name="connsiteY39" fmla="*/ 946721 h 1467553"/>
                <a:gd name="connsiteX40" fmla="*/ 349546 w 1363711"/>
                <a:gd name="connsiteY40" fmla="*/ 958379 h 1467553"/>
                <a:gd name="connsiteX41" fmla="*/ 364177 w 1363711"/>
                <a:gd name="connsiteY41" fmla="*/ 1048219 h 1467553"/>
                <a:gd name="connsiteX42" fmla="*/ 340631 w 1363711"/>
                <a:gd name="connsiteY42" fmla="*/ 1085481 h 1467553"/>
                <a:gd name="connsiteX43" fmla="*/ 223816 w 1363711"/>
                <a:gd name="connsiteY43" fmla="*/ 1087767 h 1467553"/>
                <a:gd name="connsiteX44" fmla="*/ 183354 w 1363711"/>
                <a:gd name="connsiteY44" fmla="*/ 1130515 h 1467553"/>
                <a:gd name="connsiteX45" fmla="*/ 194556 w 1363711"/>
                <a:gd name="connsiteY45" fmla="*/ 1235671 h 1467553"/>
                <a:gd name="connsiteX46" fmla="*/ 173067 w 1363711"/>
                <a:gd name="connsiteY46" fmla="*/ 1261960 h 1467553"/>
                <a:gd name="connsiteX47" fmla="*/ 31792 w 1363711"/>
                <a:gd name="connsiteY47" fmla="*/ 1266761 h 1467553"/>
                <a:gd name="connsiteX48" fmla="*/ 1389 w 1363711"/>
                <a:gd name="connsiteY48" fmla="*/ 1294193 h 1467553"/>
                <a:gd name="connsiteX49" fmla="*/ 3675 w 1363711"/>
                <a:gd name="connsiteY49" fmla="*/ 1355915 h 1467553"/>
                <a:gd name="connsiteX50" fmla="*/ 9390 w 1363711"/>
                <a:gd name="connsiteY50" fmla="*/ 1425866 h 1467553"/>
                <a:gd name="connsiteX51" fmla="*/ 32935 w 1363711"/>
                <a:gd name="connsiteY51" fmla="*/ 1462442 h 1467553"/>
                <a:gd name="connsiteX52" fmla="*/ 70197 w 1363711"/>
                <a:gd name="connsiteY52" fmla="*/ 1467014 h 1467553"/>
                <a:gd name="connsiteX53" fmla="*/ 643983 w 1363711"/>
                <a:gd name="connsiteY53" fmla="*/ 1451927 h 1467553"/>
                <a:gd name="connsiteX54" fmla="*/ 1359044 w 1363711"/>
                <a:gd name="connsiteY54" fmla="*/ 1434096 h 1467553"/>
                <a:gd name="connsiteX55" fmla="*/ 1362244 w 1363711"/>
                <a:gd name="connsiteY55" fmla="*/ 1381061 h 1467553"/>
                <a:gd name="connsiteX56" fmla="*/ 1362016 w 1363711"/>
                <a:gd name="connsiteY56" fmla="*/ 1298765 h 1467553"/>
                <a:gd name="connsiteX57" fmla="*/ 1310581 w 1363711"/>
                <a:gd name="connsiteY57" fmla="*/ 1246187 h 1467553"/>
                <a:gd name="connsiteX58" fmla="*/ 545914 w 1363711"/>
                <a:gd name="connsiteY58" fmla="*/ 139763 h 1467553"/>
                <a:gd name="connsiteX59" fmla="*/ 663871 w 1363711"/>
                <a:gd name="connsiteY59" fmla="*/ 21576 h 1467553"/>
                <a:gd name="connsiteX60" fmla="*/ 746625 w 1363711"/>
                <a:gd name="connsiteY60" fmla="*/ 57238 h 1467553"/>
                <a:gd name="connsiteX61" fmla="*/ 775428 w 1363711"/>
                <a:gd name="connsiteY61" fmla="*/ 118046 h 1467553"/>
                <a:gd name="connsiteX62" fmla="*/ 662043 w 1363711"/>
                <a:gd name="connsiteY62" fmla="*/ 260006 h 1467553"/>
                <a:gd name="connsiteX63" fmla="*/ 545914 w 1363711"/>
                <a:gd name="connsiteY63" fmla="*/ 139763 h 1467553"/>
                <a:gd name="connsiteX64" fmla="*/ 530369 w 1363711"/>
                <a:gd name="connsiteY64" fmla="*/ 874940 h 1467553"/>
                <a:gd name="connsiteX65" fmla="*/ 556658 w 1363711"/>
                <a:gd name="connsiteY65" fmla="*/ 635367 h 1467553"/>
                <a:gd name="connsiteX66" fmla="*/ 577003 w 1363711"/>
                <a:gd name="connsiteY66" fmla="*/ 429399 h 1467553"/>
                <a:gd name="connsiteX67" fmla="*/ 577918 w 1363711"/>
                <a:gd name="connsiteY67" fmla="*/ 409053 h 1467553"/>
                <a:gd name="connsiteX68" fmla="*/ 547285 w 1363711"/>
                <a:gd name="connsiteY68" fmla="*/ 391223 h 1467553"/>
                <a:gd name="connsiteX69" fmla="*/ 525111 w 1363711"/>
                <a:gd name="connsiteY69" fmla="*/ 450887 h 1467553"/>
                <a:gd name="connsiteX70" fmla="*/ 534484 w 1363711"/>
                <a:gd name="connsiteY70" fmla="*/ 465746 h 1467553"/>
                <a:gd name="connsiteX71" fmla="*/ 544314 w 1363711"/>
                <a:gd name="connsiteY71" fmla="*/ 564273 h 1467553"/>
                <a:gd name="connsiteX72" fmla="*/ 432757 w 1363711"/>
                <a:gd name="connsiteY72" fmla="*/ 444486 h 1467553"/>
                <a:gd name="connsiteX73" fmla="*/ 436872 w 1363711"/>
                <a:gd name="connsiteY73" fmla="*/ 400595 h 1467553"/>
                <a:gd name="connsiteX74" fmla="*/ 511624 w 1363711"/>
                <a:gd name="connsiteY74" fmla="*/ 326072 h 1467553"/>
                <a:gd name="connsiteX75" fmla="*/ 561230 w 1363711"/>
                <a:gd name="connsiteY75" fmla="*/ 284466 h 1467553"/>
                <a:gd name="connsiteX76" fmla="*/ 618609 w 1363711"/>
                <a:gd name="connsiteY76" fmla="*/ 273951 h 1467553"/>
                <a:gd name="connsiteX77" fmla="*/ 713706 w 1363711"/>
                <a:gd name="connsiteY77" fmla="*/ 273494 h 1467553"/>
                <a:gd name="connsiteX78" fmla="*/ 800803 w 1363711"/>
                <a:gd name="connsiteY78" fmla="*/ 289724 h 1467553"/>
                <a:gd name="connsiteX79" fmla="*/ 895672 w 1363711"/>
                <a:gd name="connsiteY79" fmla="*/ 368820 h 1467553"/>
                <a:gd name="connsiteX80" fmla="*/ 915560 w 1363711"/>
                <a:gd name="connsiteY80" fmla="*/ 443115 h 1467553"/>
                <a:gd name="connsiteX81" fmla="*/ 892700 w 1363711"/>
                <a:gd name="connsiteY81" fmla="*/ 484034 h 1467553"/>
                <a:gd name="connsiteX82" fmla="*/ 845608 w 1363711"/>
                <a:gd name="connsiteY82" fmla="*/ 540498 h 1467553"/>
                <a:gd name="connsiteX83" fmla="*/ 810861 w 1363711"/>
                <a:gd name="connsiteY83" fmla="*/ 552843 h 1467553"/>
                <a:gd name="connsiteX84" fmla="*/ 801489 w 1363711"/>
                <a:gd name="connsiteY84" fmla="*/ 513981 h 1467553"/>
                <a:gd name="connsiteX85" fmla="*/ 834636 w 1363711"/>
                <a:gd name="connsiteY85" fmla="*/ 441743 h 1467553"/>
                <a:gd name="connsiteX86" fmla="*/ 830978 w 1363711"/>
                <a:gd name="connsiteY86" fmla="*/ 407682 h 1467553"/>
                <a:gd name="connsiteX87" fmla="*/ 803317 w 1363711"/>
                <a:gd name="connsiteY87" fmla="*/ 381393 h 1467553"/>
                <a:gd name="connsiteX88" fmla="*/ 766970 w 1363711"/>
                <a:gd name="connsiteY88" fmla="*/ 380021 h 1467553"/>
                <a:gd name="connsiteX89" fmla="*/ 759198 w 1363711"/>
                <a:gd name="connsiteY89" fmla="*/ 406539 h 1467553"/>
                <a:gd name="connsiteX90" fmla="*/ 775885 w 1363711"/>
                <a:gd name="connsiteY90" fmla="*/ 499808 h 1467553"/>
                <a:gd name="connsiteX91" fmla="*/ 824349 w 1363711"/>
                <a:gd name="connsiteY91" fmla="*/ 844994 h 1467553"/>
                <a:gd name="connsiteX92" fmla="*/ 827778 w 1363711"/>
                <a:gd name="connsiteY92" fmla="*/ 874254 h 1467553"/>
                <a:gd name="connsiteX93" fmla="*/ 777257 w 1363711"/>
                <a:gd name="connsiteY93" fmla="*/ 911288 h 1467553"/>
                <a:gd name="connsiteX94" fmla="*/ 758283 w 1363711"/>
                <a:gd name="connsiteY94" fmla="*/ 886827 h 1467553"/>
                <a:gd name="connsiteX95" fmla="*/ 714621 w 1363711"/>
                <a:gd name="connsiteY95" fmla="*/ 662571 h 1467553"/>
                <a:gd name="connsiteX96" fmla="*/ 684217 w 1363711"/>
                <a:gd name="connsiteY96" fmla="*/ 639939 h 1467553"/>
                <a:gd name="connsiteX97" fmla="*/ 647412 w 1363711"/>
                <a:gd name="connsiteY97" fmla="*/ 669886 h 1467553"/>
                <a:gd name="connsiteX98" fmla="*/ 626838 w 1363711"/>
                <a:gd name="connsiteY98" fmla="*/ 806360 h 1467553"/>
                <a:gd name="connsiteX99" fmla="*/ 608550 w 1363711"/>
                <a:gd name="connsiteY99" fmla="*/ 889571 h 1467553"/>
                <a:gd name="connsiteX100" fmla="*/ 541113 w 1363711"/>
                <a:gd name="connsiteY100" fmla="*/ 910145 h 1467553"/>
                <a:gd name="connsiteX101" fmla="*/ 530369 w 1363711"/>
                <a:gd name="connsiteY101" fmla="*/ 874940 h 1467553"/>
                <a:gd name="connsiteX102" fmla="*/ 553686 w 1363711"/>
                <a:gd name="connsiteY102" fmla="*/ 457059 h 1467553"/>
                <a:gd name="connsiteX103" fmla="*/ 541570 w 1363711"/>
                <a:gd name="connsiteY103" fmla="*/ 419569 h 1467553"/>
                <a:gd name="connsiteX104" fmla="*/ 552772 w 1363711"/>
                <a:gd name="connsiteY104" fmla="*/ 411339 h 1467553"/>
                <a:gd name="connsiteX105" fmla="*/ 559630 w 1363711"/>
                <a:gd name="connsiteY105" fmla="*/ 422312 h 1467553"/>
                <a:gd name="connsiteX106" fmla="*/ 553686 w 1363711"/>
                <a:gd name="connsiteY106" fmla="*/ 457059 h 1467553"/>
                <a:gd name="connsiteX107" fmla="*/ 789601 w 1363711"/>
                <a:gd name="connsiteY107" fmla="*/ 484034 h 1467553"/>
                <a:gd name="connsiteX108" fmla="*/ 781372 w 1363711"/>
                <a:gd name="connsiteY108" fmla="*/ 418426 h 1467553"/>
                <a:gd name="connsiteX109" fmla="*/ 788687 w 1363711"/>
                <a:gd name="connsiteY109" fmla="*/ 400824 h 1467553"/>
                <a:gd name="connsiteX110" fmla="*/ 803775 w 1363711"/>
                <a:gd name="connsiteY110" fmla="*/ 407453 h 1467553"/>
                <a:gd name="connsiteX111" fmla="*/ 811318 w 1363711"/>
                <a:gd name="connsiteY111" fmla="*/ 444944 h 1467553"/>
                <a:gd name="connsiteX112" fmla="*/ 789601 w 1363711"/>
                <a:gd name="connsiteY112" fmla="*/ 484034 h 1467553"/>
                <a:gd name="connsiteX113" fmla="*/ 721250 w 1363711"/>
                <a:gd name="connsiteY113" fmla="*/ 893914 h 1467553"/>
                <a:gd name="connsiteX114" fmla="*/ 677359 w 1363711"/>
                <a:gd name="connsiteY114" fmla="*/ 896429 h 1467553"/>
                <a:gd name="connsiteX115" fmla="*/ 639868 w 1363711"/>
                <a:gd name="connsiteY115" fmla="*/ 847508 h 1467553"/>
                <a:gd name="connsiteX116" fmla="*/ 664557 w 1363711"/>
                <a:gd name="connsiteY116" fmla="*/ 688174 h 1467553"/>
                <a:gd name="connsiteX117" fmla="*/ 683988 w 1363711"/>
                <a:gd name="connsiteY117" fmla="*/ 669200 h 1467553"/>
                <a:gd name="connsiteX118" fmla="*/ 700676 w 1363711"/>
                <a:gd name="connsiteY118" fmla="*/ 683145 h 1467553"/>
                <a:gd name="connsiteX119" fmla="*/ 733366 w 1363711"/>
                <a:gd name="connsiteY119" fmla="*/ 879055 h 1467553"/>
                <a:gd name="connsiteX120" fmla="*/ 721250 w 1363711"/>
                <a:gd name="connsiteY120" fmla="*/ 893914 h 1467553"/>
                <a:gd name="connsiteX121" fmla="*/ 388866 w 1363711"/>
                <a:gd name="connsiteY121" fmla="*/ 934605 h 1467553"/>
                <a:gd name="connsiteX122" fmla="*/ 454474 w 1363711"/>
                <a:gd name="connsiteY122" fmla="*/ 931404 h 1467553"/>
                <a:gd name="connsiteX123" fmla="*/ 522597 w 1363711"/>
                <a:gd name="connsiteY123" fmla="*/ 933462 h 1467553"/>
                <a:gd name="connsiteX124" fmla="*/ 617694 w 1363711"/>
                <a:gd name="connsiteY124" fmla="*/ 920203 h 1467553"/>
                <a:gd name="connsiteX125" fmla="*/ 634153 w 1363711"/>
                <a:gd name="connsiteY125" fmla="*/ 917003 h 1467553"/>
                <a:gd name="connsiteX126" fmla="*/ 728565 w 1363711"/>
                <a:gd name="connsiteY126" fmla="*/ 917688 h 1467553"/>
                <a:gd name="connsiteX127" fmla="*/ 753711 w 1363711"/>
                <a:gd name="connsiteY127" fmla="*/ 925004 h 1467553"/>
                <a:gd name="connsiteX128" fmla="*/ 834864 w 1363711"/>
                <a:gd name="connsiteY128" fmla="*/ 920889 h 1467553"/>
                <a:gd name="connsiteX129" fmla="*/ 867554 w 1363711"/>
                <a:gd name="connsiteY129" fmla="*/ 914259 h 1467553"/>
                <a:gd name="connsiteX130" fmla="*/ 946878 w 1363711"/>
                <a:gd name="connsiteY130" fmla="*/ 917688 h 1467553"/>
                <a:gd name="connsiteX131" fmla="*/ 972024 w 1363711"/>
                <a:gd name="connsiteY131" fmla="*/ 946721 h 1467553"/>
                <a:gd name="connsiteX132" fmla="*/ 968824 w 1363711"/>
                <a:gd name="connsiteY132" fmla="*/ 965923 h 1467553"/>
                <a:gd name="connsiteX133" fmla="*/ 968824 w 1363711"/>
                <a:gd name="connsiteY133" fmla="*/ 965923 h 1467553"/>
                <a:gd name="connsiteX134" fmla="*/ 956937 w 1363711"/>
                <a:gd name="connsiteY134" fmla="*/ 1029931 h 1467553"/>
                <a:gd name="connsiteX135" fmla="*/ 953508 w 1363711"/>
                <a:gd name="connsiteY135" fmla="*/ 1047990 h 1467553"/>
                <a:gd name="connsiteX136" fmla="*/ 952365 w 1363711"/>
                <a:gd name="connsiteY136" fmla="*/ 1053248 h 1467553"/>
                <a:gd name="connsiteX137" fmla="*/ 951222 w 1363711"/>
                <a:gd name="connsiteY137" fmla="*/ 1056677 h 1467553"/>
                <a:gd name="connsiteX138" fmla="*/ 950079 w 1363711"/>
                <a:gd name="connsiteY138" fmla="*/ 1060106 h 1467553"/>
                <a:gd name="connsiteX139" fmla="*/ 947564 w 1363711"/>
                <a:gd name="connsiteY139" fmla="*/ 1065593 h 1467553"/>
                <a:gd name="connsiteX140" fmla="*/ 944364 w 1363711"/>
                <a:gd name="connsiteY140" fmla="*/ 1068564 h 1467553"/>
                <a:gd name="connsiteX141" fmla="*/ 572203 w 1363711"/>
                <a:gd name="connsiteY141" fmla="*/ 1070850 h 1467553"/>
                <a:gd name="connsiteX142" fmla="*/ 562830 w 1363711"/>
                <a:gd name="connsiteY142" fmla="*/ 1070850 h 1467553"/>
                <a:gd name="connsiteX143" fmla="*/ 518939 w 1363711"/>
                <a:gd name="connsiteY143" fmla="*/ 1071308 h 1467553"/>
                <a:gd name="connsiteX144" fmla="*/ 510938 w 1363711"/>
                <a:gd name="connsiteY144" fmla="*/ 1071536 h 1467553"/>
                <a:gd name="connsiteX145" fmla="*/ 495622 w 1363711"/>
                <a:gd name="connsiteY145" fmla="*/ 1071765 h 1467553"/>
                <a:gd name="connsiteX146" fmla="*/ 488307 w 1363711"/>
                <a:gd name="connsiteY146" fmla="*/ 1071993 h 1467553"/>
                <a:gd name="connsiteX147" fmla="*/ 462475 w 1363711"/>
                <a:gd name="connsiteY147" fmla="*/ 1072679 h 1467553"/>
                <a:gd name="connsiteX148" fmla="*/ 446701 w 1363711"/>
                <a:gd name="connsiteY148" fmla="*/ 1073136 h 1467553"/>
                <a:gd name="connsiteX149" fmla="*/ 438243 w 1363711"/>
                <a:gd name="connsiteY149" fmla="*/ 1073594 h 1467553"/>
                <a:gd name="connsiteX150" fmla="*/ 434586 w 1363711"/>
                <a:gd name="connsiteY150" fmla="*/ 1073822 h 1467553"/>
                <a:gd name="connsiteX151" fmla="*/ 425899 w 1363711"/>
                <a:gd name="connsiteY151" fmla="*/ 1074737 h 1467553"/>
                <a:gd name="connsiteX152" fmla="*/ 381779 w 1363711"/>
                <a:gd name="connsiteY152" fmla="*/ 1040447 h 1467553"/>
                <a:gd name="connsiteX153" fmla="*/ 378350 w 1363711"/>
                <a:gd name="connsiteY153" fmla="*/ 1022387 h 1467553"/>
                <a:gd name="connsiteX154" fmla="*/ 368977 w 1363711"/>
                <a:gd name="connsiteY154" fmla="*/ 956093 h 1467553"/>
                <a:gd name="connsiteX155" fmla="*/ 388866 w 1363711"/>
                <a:gd name="connsiteY155" fmla="*/ 934605 h 1467553"/>
                <a:gd name="connsiteX156" fmla="*/ 225874 w 1363711"/>
                <a:gd name="connsiteY156" fmla="*/ 1103997 h 1467553"/>
                <a:gd name="connsiteX157" fmla="*/ 819091 w 1363711"/>
                <a:gd name="connsiteY157" fmla="*/ 1087767 h 1467553"/>
                <a:gd name="connsiteX158" fmla="*/ 1086324 w 1363711"/>
                <a:gd name="connsiteY158" fmla="*/ 1082052 h 1467553"/>
                <a:gd name="connsiteX159" fmla="*/ 1123357 w 1363711"/>
                <a:gd name="connsiteY159" fmla="*/ 1100797 h 1467553"/>
                <a:gd name="connsiteX160" fmla="*/ 1123357 w 1363711"/>
                <a:gd name="connsiteY160" fmla="*/ 1100797 h 1467553"/>
                <a:gd name="connsiteX161" fmla="*/ 1126786 w 1363711"/>
                <a:gd name="connsiteY161" fmla="*/ 1111084 h 1467553"/>
                <a:gd name="connsiteX162" fmla="*/ 1126786 w 1363711"/>
                <a:gd name="connsiteY162" fmla="*/ 1111313 h 1467553"/>
                <a:gd name="connsiteX163" fmla="*/ 1127244 w 1363711"/>
                <a:gd name="connsiteY163" fmla="*/ 1115199 h 1467553"/>
                <a:gd name="connsiteX164" fmla="*/ 1127244 w 1363711"/>
                <a:gd name="connsiteY164" fmla="*/ 1115427 h 1467553"/>
                <a:gd name="connsiteX165" fmla="*/ 1127472 w 1363711"/>
                <a:gd name="connsiteY165" fmla="*/ 1119542 h 1467553"/>
                <a:gd name="connsiteX166" fmla="*/ 1127472 w 1363711"/>
                <a:gd name="connsiteY166" fmla="*/ 1119771 h 1467553"/>
                <a:gd name="connsiteX167" fmla="*/ 1127244 w 1363711"/>
                <a:gd name="connsiteY167" fmla="*/ 1123886 h 1467553"/>
                <a:gd name="connsiteX168" fmla="*/ 1127244 w 1363711"/>
                <a:gd name="connsiteY168" fmla="*/ 1124571 h 1467553"/>
                <a:gd name="connsiteX169" fmla="*/ 1126786 w 1363711"/>
                <a:gd name="connsiteY169" fmla="*/ 1128686 h 1467553"/>
                <a:gd name="connsiteX170" fmla="*/ 1126558 w 1363711"/>
                <a:gd name="connsiteY170" fmla="*/ 1129372 h 1467553"/>
                <a:gd name="connsiteX171" fmla="*/ 1125643 w 1363711"/>
                <a:gd name="connsiteY171" fmla="*/ 1133715 h 1467553"/>
                <a:gd name="connsiteX172" fmla="*/ 1114442 w 1363711"/>
                <a:gd name="connsiteY172" fmla="*/ 1212354 h 1467553"/>
                <a:gd name="connsiteX173" fmla="*/ 1113528 w 1363711"/>
                <a:gd name="connsiteY173" fmla="*/ 1220583 h 1467553"/>
                <a:gd name="connsiteX174" fmla="*/ 1113756 w 1363711"/>
                <a:gd name="connsiteY174" fmla="*/ 1223098 h 1467553"/>
                <a:gd name="connsiteX175" fmla="*/ 1113985 w 1363711"/>
                <a:gd name="connsiteY175" fmla="*/ 1224241 h 1467553"/>
                <a:gd name="connsiteX176" fmla="*/ 1114442 w 1363711"/>
                <a:gd name="connsiteY176" fmla="*/ 1226756 h 1467553"/>
                <a:gd name="connsiteX177" fmla="*/ 1115128 w 1363711"/>
                <a:gd name="connsiteY177" fmla="*/ 1231556 h 1467553"/>
                <a:gd name="connsiteX178" fmla="*/ 1115356 w 1363711"/>
                <a:gd name="connsiteY178" fmla="*/ 1232699 h 1467553"/>
                <a:gd name="connsiteX179" fmla="*/ 1115585 w 1363711"/>
                <a:gd name="connsiteY179" fmla="*/ 1234985 h 1467553"/>
                <a:gd name="connsiteX180" fmla="*/ 1115585 w 1363711"/>
                <a:gd name="connsiteY180" fmla="*/ 1236128 h 1467553"/>
                <a:gd name="connsiteX181" fmla="*/ 1115128 w 1363711"/>
                <a:gd name="connsiteY181" fmla="*/ 1240472 h 1467553"/>
                <a:gd name="connsiteX182" fmla="*/ 1109641 w 1363711"/>
                <a:gd name="connsiteY182" fmla="*/ 1248015 h 1467553"/>
                <a:gd name="connsiteX183" fmla="*/ 827549 w 1363711"/>
                <a:gd name="connsiteY183" fmla="*/ 1256702 h 1467553"/>
                <a:gd name="connsiteX184" fmla="*/ 762627 w 1363711"/>
                <a:gd name="connsiteY184" fmla="*/ 1256474 h 1467553"/>
                <a:gd name="connsiteX185" fmla="*/ 713935 w 1363711"/>
                <a:gd name="connsiteY185" fmla="*/ 1257388 h 1467553"/>
                <a:gd name="connsiteX186" fmla="*/ 697704 w 1363711"/>
                <a:gd name="connsiteY186" fmla="*/ 1257845 h 1467553"/>
                <a:gd name="connsiteX187" fmla="*/ 639183 w 1363711"/>
                <a:gd name="connsiteY187" fmla="*/ 1258988 h 1467553"/>
                <a:gd name="connsiteX188" fmla="*/ 625238 w 1363711"/>
                <a:gd name="connsiteY188" fmla="*/ 1259217 h 1467553"/>
                <a:gd name="connsiteX189" fmla="*/ 563059 w 1363711"/>
                <a:gd name="connsiteY189" fmla="*/ 1259674 h 1467553"/>
                <a:gd name="connsiteX190" fmla="*/ 537684 w 1363711"/>
                <a:gd name="connsiteY190" fmla="*/ 1259674 h 1467553"/>
                <a:gd name="connsiteX191" fmla="*/ 528997 w 1363711"/>
                <a:gd name="connsiteY191" fmla="*/ 1259674 h 1467553"/>
                <a:gd name="connsiteX192" fmla="*/ 511395 w 1363711"/>
                <a:gd name="connsiteY192" fmla="*/ 1259674 h 1467553"/>
                <a:gd name="connsiteX193" fmla="*/ 502480 w 1363711"/>
                <a:gd name="connsiteY193" fmla="*/ 1259674 h 1467553"/>
                <a:gd name="connsiteX194" fmla="*/ 466818 w 1363711"/>
                <a:gd name="connsiteY194" fmla="*/ 1259674 h 1467553"/>
                <a:gd name="connsiteX195" fmla="*/ 448987 w 1363711"/>
                <a:gd name="connsiteY195" fmla="*/ 1259674 h 1467553"/>
                <a:gd name="connsiteX196" fmla="*/ 431385 w 1363711"/>
                <a:gd name="connsiteY196" fmla="*/ 1259674 h 1467553"/>
                <a:gd name="connsiteX197" fmla="*/ 388180 w 1363711"/>
                <a:gd name="connsiteY197" fmla="*/ 1259445 h 1467553"/>
                <a:gd name="connsiteX198" fmla="*/ 371492 w 1363711"/>
                <a:gd name="connsiteY198" fmla="*/ 1259445 h 1467553"/>
                <a:gd name="connsiteX199" fmla="*/ 355261 w 1363711"/>
                <a:gd name="connsiteY199" fmla="*/ 1259445 h 1467553"/>
                <a:gd name="connsiteX200" fmla="*/ 339717 w 1363711"/>
                <a:gd name="connsiteY200" fmla="*/ 1259445 h 1467553"/>
                <a:gd name="connsiteX201" fmla="*/ 310456 w 1363711"/>
                <a:gd name="connsiteY201" fmla="*/ 1259217 h 1467553"/>
                <a:gd name="connsiteX202" fmla="*/ 290568 w 1363711"/>
                <a:gd name="connsiteY202" fmla="*/ 1258988 h 1467553"/>
                <a:gd name="connsiteX203" fmla="*/ 241419 w 1363711"/>
                <a:gd name="connsiteY203" fmla="*/ 1258531 h 1467553"/>
                <a:gd name="connsiteX204" fmla="*/ 220159 w 1363711"/>
                <a:gd name="connsiteY204" fmla="*/ 1254188 h 1467553"/>
                <a:gd name="connsiteX205" fmla="*/ 217187 w 1363711"/>
                <a:gd name="connsiteY205" fmla="*/ 1246415 h 1467553"/>
                <a:gd name="connsiteX206" fmla="*/ 216044 w 1363711"/>
                <a:gd name="connsiteY206" fmla="*/ 1240243 h 1467553"/>
                <a:gd name="connsiteX207" fmla="*/ 215358 w 1363711"/>
                <a:gd name="connsiteY207" fmla="*/ 1236585 h 1467553"/>
                <a:gd name="connsiteX208" fmla="*/ 213529 w 1363711"/>
                <a:gd name="connsiteY208" fmla="*/ 1225384 h 1467553"/>
                <a:gd name="connsiteX209" fmla="*/ 213529 w 1363711"/>
                <a:gd name="connsiteY209" fmla="*/ 1225155 h 1467553"/>
                <a:gd name="connsiteX210" fmla="*/ 211701 w 1363711"/>
                <a:gd name="connsiteY210" fmla="*/ 1214640 h 1467553"/>
                <a:gd name="connsiteX211" fmla="*/ 203700 w 1363711"/>
                <a:gd name="connsiteY211" fmla="*/ 1146060 h 1467553"/>
                <a:gd name="connsiteX212" fmla="*/ 225874 w 1363711"/>
                <a:gd name="connsiteY212" fmla="*/ 1103997 h 1467553"/>
                <a:gd name="connsiteX213" fmla="*/ 1343728 w 1363711"/>
                <a:gd name="connsiteY213" fmla="*/ 1345628 h 1467553"/>
                <a:gd name="connsiteX214" fmla="*/ 1340299 w 1363711"/>
                <a:gd name="connsiteY214" fmla="*/ 1392719 h 1467553"/>
                <a:gd name="connsiteX215" fmla="*/ 1316982 w 1363711"/>
                <a:gd name="connsiteY215" fmla="*/ 1418094 h 1467553"/>
                <a:gd name="connsiteX216" fmla="*/ 1184394 w 1363711"/>
                <a:gd name="connsiteY216" fmla="*/ 1427009 h 1467553"/>
                <a:gd name="connsiteX217" fmla="*/ 1135702 w 1363711"/>
                <a:gd name="connsiteY217" fmla="*/ 1427466 h 1467553"/>
                <a:gd name="connsiteX218" fmla="*/ 868468 w 1363711"/>
                <a:gd name="connsiteY218" fmla="*/ 1429524 h 1467553"/>
                <a:gd name="connsiteX219" fmla="*/ 844237 w 1363711"/>
                <a:gd name="connsiteY219" fmla="*/ 1430210 h 1467553"/>
                <a:gd name="connsiteX220" fmla="*/ 795774 w 1363711"/>
                <a:gd name="connsiteY220" fmla="*/ 1432267 h 1467553"/>
                <a:gd name="connsiteX221" fmla="*/ 713935 w 1363711"/>
                <a:gd name="connsiteY221" fmla="*/ 1434782 h 1467553"/>
                <a:gd name="connsiteX222" fmla="*/ 577689 w 1363711"/>
                <a:gd name="connsiteY222" fmla="*/ 1433410 h 1467553"/>
                <a:gd name="connsiteX223" fmla="*/ 572431 w 1363711"/>
                <a:gd name="connsiteY223" fmla="*/ 1433181 h 1467553"/>
                <a:gd name="connsiteX224" fmla="*/ 566716 w 1363711"/>
                <a:gd name="connsiteY224" fmla="*/ 1433181 h 1467553"/>
                <a:gd name="connsiteX225" fmla="*/ 547285 w 1363711"/>
                <a:gd name="connsiteY225" fmla="*/ 1432953 h 1467553"/>
                <a:gd name="connsiteX226" fmla="*/ 540199 w 1363711"/>
                <a:gd name="connsiteY226" fmla="*/ 1432953 h 1467553"/>
                <a:gd name="connsiteX227" fmla="*/ 504080 w 1363711"/>
                <a:gd name="connsiteY227" fmla="*/ 1433181 h 1467553"/>
                <a:gd name="connsiteX228" fmla="*/ 495393 w 1363711"/>
                <a:gd name="connsiteY228" fmla="*/ 1433181 h 1467553"/>
                <a:gd name="connsiteX229" fmla="*/ 490821 w 1363711"/>
                <a:gd name="connsiteY229" fmla="*/ 1433181 h 1467553"/>
                <a:gd name="connsiteX230" fmla="*/ 481677 w 1363711"/>
                <a:gd name="connsiteY230" fmla="*/ 1433410 h 1467553"/>
                <a:gd name="connsiteX231" fmla="*/ 472305 w 1363711"/>
                <a:gd name="connsiteY231" fmla="*/ 1433639 h 1467553"/>
                <a:gd name="connsiteX232" fmla="*/ 462703 w 1363711"/>
                <a:gd name="connsiteY232" fmla="*/ 1433867 h 1467553"/>
                <a:gd name="connsiteX233" fmla="*/ 432985 w 1363711"/>
                <a:gd name="connsiteY233" fmla="*/ 1434324 h 1467553"/>
                <a:gd name="connsiteX234" fmla="*/ 422698 w 1363711"/>
                <a:gd name="connsiteY234" fmla="*/ 1434553 h 1467553"/>
                <a:gd name="connsiteX235" fmla="*/ 401896 w 1363711"/>
                <a:gd name="connsiteY235" fmla="*/ 1435010 h 1467553"/>
                <a:gd name="connsiteX236" fmla="*/ 391380 w 1363711"/>
                <a:gd name="connsiteY236" fmla="*/ 1435239 h 1467553"/>
                <a:gd name="connsiteX237" fmla="*/ 359376 w 1363711"/>
                <a:gd name="connsiteY237" fmla="*/ 1436153 h 1467553"/>
                <a:gd name="connsiteX238" fmla="*/ 348632 w 1363711"/>
                <a:gd name="connsiteY238" fmla="*/ 1436382 h 1467553"/>
                <a:gd name="connsiteX239" fmla="*/ 343146 w 1363711"/>
                <a:gd name="connsiteY239" fmla="*/ 1436610 h 1467553"/>
                <a:gd name="connsiteX240" fmla="*/ 332401 w 1363711"/>
                <a:gd name="connsiteY240" fmla="*/ 1436839 h 1467553"/>
                <a:gd name="connsiteX241" fmla="*/ 203242 w 1363711"/>
                <a:gd name="connsiteY241" fmla="*/ 1440725 h 1467553"/>
                <a:gd name="connsiteX242" fmla="*/ 193870 w 1363711"/>
                <a:gd name="connsiteY242" fmla="*/ 1440954 h 1467553"/>
                <a:gd name="connsiteX243" fmla="*/ 184726 w 1363711"/>
                <a:gd name="connsiteY243" fmla="*/ 1441182 h 1467553"/>
                <a:gd name="connsiteX244" fmla="*/ 175810 w 1363711"/>
                <a:gd name="connsiteY244" fmla="*/ 1441411 h 1467553"/>
                <a:gd name="connsiteX245" fmla="*/ 167124 w 1363711"/>
                <a:gd name="connsiteY245" fmla="*/ 1441640 h 1467553"/>
                <a:gd name="connsiteX246" fmla="*/ 158665 w 1363711"/>
                <a:gd name="connsiteY246" fmla="*/ 1441868 h 1467553"/>
                <a:gd name="connsiteX247" fmla="*/ 150436 w 1363711"/>
                <a:gd name="connsiteY247" fmla="*/ 1442097 h 1467553"/>
                <a:gd name="connsiteX248" fmla="*/ 138777 w 1363711"/>
                <a:gd name="connsiteY248" fmla="*/ 1442554 h 1467553"/>
                <a:gd name="connsiteX249" fmla="*/ 127804 w 1363711"/>
                <a:gd name="connsiteY249" fmla="*/ 1443011 h 1467553"/>
                <a:gd name="connsiteX250" fmla="*/ 117517 w 1363711"/>
                <a:gd name="connsiteY250" fmla="*/ 1443468 h 1467553"/>
                <a:gd name="connsiteX251" fmla="*/ 111117 w 1363711"/>
                <a:gd name="connsiteY251" fmla="*/ 1443697 h 1467553"/>
                <a:gd name="connsiteX252" fmla="*/ 94200 w 1363711"/>
                <a:gd name="connsiteY252" fmla="*/ 1444383 h 1467553"/>
                <a:gd name="connsiteX253" fmla="*/ 89400 w 1363711"/>
                <a:gd name="connsiteY253" fmla="*/ 1444611 h 1467553"/>
                <a:gd name="connsiteX254" fmla="*/ 85056 w 1363711"/>
                <a:gd name="connsiteY254" fmla="*/ 1444840 h 1467553"/>
                <a:gd name="connsiteX255" fmla="*/ 67225 w 1363711"/>
                <a:gd name="connsiteY255" fmla="*/ 1445526 h 1467553"/>
                <a:gd name="connsiteX256" fmla="*/ 40022 w 1363711"/>
                <a:gd name="connsiteY256" fmla="*/ 1439582 h 1467553"/>
                <a:gd name="connsiteX257" fmla="*/ 34307 w 1363711"/>
                <a:gd name="connsiteY257" fmla="*/ 1430438 h 1467553"/>
                <a:gd name="connsiteX258" fmla="*/ 33621 w 1363711"/>
                <a:gd name="connsiteY258" fmla="*/ 1427238 h 1467553"/>
                <a:gd name="connsiteX259" fmla="*/ 32935 w 1363711"/>
                <a:gd name="connsiteY259" fmla="*/ 1419923 h 1467553"/>
                <a:gd name="connsiteX260" fmla="*/ 32935 w 1363711"/>
                <a:gd name="connsiteY260" fmla="*/ 1419923 h 1467553"/>
                <a:gd name="connsiteX261" fmla="*/ 32478 w 1363711"/>
                <a:gd name="connsiteY261" fmla="*/ 1410550 h 1467553"/>
                <a:gd name="connsiteX262" fmla="*/ 32250 w 1363711"/>
                <a:gd name="connsiteY262" fmla="*/ 1407350 h 1467553"/>
                <a:gd name="connsiteX263" fmla="*/ 31792 w 1363711"/>
                <a:gd name="connsiteY263" fmla="*/ 1401177 h 1467553"/>
                <a:gd name="connsiteX264" fmla="*/ 31335 w 1363711"/>
                <a:gd name="connsiteY264" fmla="*/ 1397520 h 1467553"/>
                <a:gd name="connsiteX265" fmla="*/ 30649 w 1363711"/>
                <a:gd name="connsiteY265" fmla="*/ 1392033 h 1467553"/>
                <a:gd name="connsiteX266" fmla="*/ 30192 w 1363711"/>
                <a:gd name="connsiteY266" fmla="*/ 1387919 h 1467553"/>
                <a:gd name="connsiteX267" fmla="*/ 29506 w 1363711"/>
                <a:gd name="connsiteY267" fmla="*/ 1382889 h 1467553"/>
                <a:gd name="connsiteX268" fmla="*/ 28821 w 1363711"/>
                <a:gd name="connsiteY268" fmla="*/ 1378775 h 1467553"/>
                <a:gd name="connsiteX269" fmla="*/ 28135 w 1363711"/>
                <a:gd name="connsiteY269" fmla="*/ 1374203 h 1467553"/>
                <a:gd name="connsiteX270" fmla="*/ 24477 w 1363711"/>
                <a:gd name="connsiteY270" fmla="*/ 1353171 h 1467553"/>
                <a:gd name="connsiteX271" fmla="*/ 22191 w 1363711"/>
                <a:gd name="connsiteY271" fmla="*/ 1341056 h 1467553"/>
                <a:gd name="connsiteX272" fmla="*/ 20362 w 1363711"/>
                <a:gd name="connsiteY272" fmla="*/ 1326425 h 1467553"/>
                <a:gd name="connsiteX273" fmla="*/ 55110 w 1363711"/>
                <a:gd name="connsiteY273" fmla="*/ 1288249 h 1467553"/>
                <a:gd name="connsiteX274" fmla="*/ 682388 w 1363711"/>
                <a:gd name="connsiteY274" fmla="*/ 1277962 h 1467553"/>
                <a:gd name="connsiteX275" fmla="*/ 1259374 w 1363711"/>
                <a:gd name="connsiteY275" fmla="*/ 1267218 h 1467553"/>
                <a:gd name="connsiteX276" fmla="*/ 1296865 w 1363711"/>
                <a:gd name="connsiteY276" fmla="*/ 1269047 h 1467553"/>
                <a:gd name="connsiteX277" fmla="*/ 1296865 w 1363711"/>
                <a:gd name="connsiteY277" fmla="*/ 1269047 h 1467553"/>
                <a:gd name="connsiteX278" fmla="*/ 1309438 w 1363711"/>
                <a:gd name="connsiteY278" fmla="*/ 1270190 h 1467553"/>
                <a:gd name="connsiteX279" fmla="*/ 1319496 w 1363711"/>
                <a:gd name="connsiteY279" fmla="*/ 1272018 h 1467553"/>
                <a:gd name="connsiteX280" fmla="*/ 1324983 w 1363711"/>
                <a:gd name="connsiteY280" fmla="*/ 1273847 h 1467553"/>
                <a:gd name="connsiteX281" fmla="*/ 1331612 w 1363711"/>
                <a:gd name="connsiteY281" fmla="*/ 1277962 h 1467553"/>
                <a:gd name="connsiteX282" fmla="*/ 1335041 w 1363711"/>
                <a:gd name="connsiteY282" fmla="*/ 1281620 h 1467553"/>
                <a:gd name="connsiteX283" fmla="*/ 1337784 w 1363711"/>
                <a:gd name="connsiteY283" fmla="*/ 1286192 h 1467553"/>
                <a:gd name="connsiteX284" fmla="*/ 1341899 w 1363711"/>
                <a:gd name="connsiteY284" fmla="*/ 1298307 h 1467553"/>
                <a:gd name="connsiteX285" fmla="*/ 1343728 w 1363711"/>
                <a:gd name="connsiteY285" fmla="*/ 1345628 h 1467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Lst>
              <a:rect l="l" t="t" r="r" b="b"/>
              <a:pathLst>
                <a:path w="1363711" h="1467553">
                  <a:moveTo>
                    <a:pt x="1310581" y="1246187"/>
                  </a:moveTo>
                  <a:cubicBezTo>
                    <a:pt x="1269433" y="1243443"/>
                    <a:pt x="1228056" y="1243672"/>
                    <a:pt x="1186908" y="1246644"/>
                  </a:cubicBezTo>
                  <a:cubicBezTo>
                    <a:pt x="1170449" y="1247787"/>
                    <a:pt x="1153761" y="1248701"/>
                    <a:pt x="1136159" y="1244358"/>
                  </a:cubicBezTo>
                  <a:cubicBezTo>
                    <a:pt x="1137302" y="1225384"/>
                    <a:pt x="1137988" y="1206639"/>
                    <a:pt x="1139817" y="1188351"/>
                  </a:cubicBezTo>
                  <a:cubicBezTo>
                    <a:pt x="1142331" y="1162976"/>
                    <a:pt x="1146903" y="1137830"/>
                    <a:pt x="1148732" y="1112227"/>
                  </a:cubicBezTo>
                  <a:cubicBezTo>
                    <a:pt x="1151247" y="1080223"/>
                    <a:pt x="1132730" y="1066964"/>
                    <a:pt x="1100726" y="1063992"/>
                  </a:cubicBezTo>
                  <a:cubicBezTo>
                    <a:pt x="1064379" y="1060792"/>
                    <a:pt x="1028031" y="1063535"/>
                    <a:pt x="991684" y="1063307"/>
                  </a:cubicBezTo>
                  <a:cubicBezTo>
                    <a:pt x="980254" y="1063307"/>
                    <a:pt x="974996" y="1052562"/>
                    <a:pt x="977282" y="1040904"/>
                  </a:cubicBezTo>
                  <a:cubicBezTo>
                    <a:pt x="978196" y="1036103"/>
                    <a:pt x="979568" y="1031303"/>
                    <a:pt x="980254" y="1026502"/>
                  </a:cubicBezTo>
                  <a:cubicBezTo>
                    <a:pt x="984826" y="1000442"/>
                    <a:pt x="990998" y="974381"/>
                    <a:pt x="993741" y="948092"/>
                  </a:cubicBezTo>
                  <a:cubicBezTo>
                    <a:pt x="998542" y="903744"/>
                    <a:pt x="985054" y="890714"/>
                    <a:pt x="941163" y="893457"/>
                  </a:cubicBezTo>
                  <a:cubicBezTo>
                    <a:pt x="926533" y="894371"/>
                    <a:pt x="911902" y="896429"/>
                    <a:pt x="897043" y="896429"/>
                  </a:cubicBezTo>
                  <a:cubicBezTo>
                    <a:pt x="860010" y="896657"/>
                    <a:pt x="852924" y="891171"/>
                    <a:pt x="846523" y="854595"/>
                  </a:cubicBezTo>
                  <a:cubicBezTo>
                    <a:pt x="831892" y="771384"/>
                    <a:pt x="821605" y="687717"/>
                    <a:pt x="810633" y="604049"/>
                  </a:cubicBezTo>
                  <a:cubicBezTo>
                    <a:pt x="809718" y="596505"/>
                    <a:pt x="806289" y="588733"/>
                    <a:pt x="812004" y="578903"/>
                  </a:cubicBezTo>
                  <a:cubicBezTo>
                    <a:pt x="825263" y="583018"/>
                    <a:pt x="838750" y="579360"/>
                    <a:pt x="848352" y="568616"/>
                  </a:cubicBezTo>
                  <a:cubicBezTo>
                    <a:pt x="878527" y="535012"/>
                    <a:pt x="909159" y="501408"/>
                    <a:pt x="929276" y="460488"/>
                  </a:cubicBezTo>
                  <a:cubicBezTo>
                    <a:pt x="954422" y="409739"/>
                    <a:pt x="946650" y="380250"/>
                    <a:pt x="902530" y="345731"/>
                  </a:cubicBezTo>
                  <a:cubicBezTo>
                    <a:pt x="882413" y="329958"/>
                    <a:pt x="862068" y="314413"/>
                    <a:pt x="843094" y="297497"/>
                  </a:cubicBezTo>
                  <a:cubicBezTo>
                    <a:pt x="818862" y="276008"/>
                    <a:pt x="793488" y="256806"/>
                    <a:pt x="761941" y="244461"/>
                  </a:cubicBezTo>
                  <a:cubicBezTo>
                    <a:pt x="768113" y="233031"/>
                    <a:pt x="773828" y="222973"/>
                    <a:pt x="779314" y="212686"/>
                  </a:cubicBezTo>
                  <a:cubicBezTo>
                    <a:pt x="803546" y="167880"/>
                    <a:pt x="805603" y="123075"/>
                    <a:pt x="780457" y="78041"/>
                  </a:cubicBezTo>
                  <a:cubicBezTo>
                    <a:pt x="776571" y="71183"/>
                    <a:pt x="773599" y="63867"/>
                    <a:pt x="769713" y="57009"/>
                  </a:cubicBezTo>
                  <a:cubicBezTo>
                    <a:pt x="748911" y="22491"/>
                    <a:pt x="716449" y="5117"/>
                    <a:pt x="678045" y="545"/>
                  </a:cubicBezTo>
                  <a:cubicBezTo>
                    <a:pt x="629124" y="-5170"/>
                    <a:pt x="553915" y="34378"/>
                    <a:pt x="533112" y="104101"/>
                  </a:cubicBezTo>
                  <a:cubicBezTo>
                    <a:pt x="521911" y="141820"/>
                    <a:pt x="519168" y="176796"/>
                    <a:pt x="539742" y="211543"/>
                  </a:cubicBezTo>
                  <a:cubicBezTo>
                    <a:pt x="545914" y="221830"/>
                    <a:pt x="552772" y="231203"/>
                    <a:pt x="561459" y="239204"/>
                  </a:cubicBezTo>
                  <a:cubicBezTo>
                    <a:pt x="569460" y="246519"/>
                    <a:pt x="567402" y="252005"/>
                    <a:pt x="559630" y="258177"/>
                  </a:cubicBezTo>
                  <a:cubicBezTo>
                    <a:pt x="536770" y="276694"/>
                    <a:pt x="513453" y="294753"/>
                    <a:pt x="491736" y="314413"/>
                  </a:cubicBezTo>
                  <a:cubicBezTo>
                    <a:pt x="463618" y="340016"/>
                    <a:pt x="432985" y="363562"/>
                    <a:pt x="412411" y="396709"/>
                  </a:cubicBezTo>
                  <a:cubicBezTo>
                    <a:pt x="403953" y="410196"/>
                    <a:pt x="403039" y="422769"/>
                    <a:pt x="406925" y="438543"/>
                  </a:cubicBezTo>
                  <a:cubicBezTo>
                    <a:pt x="412183" y="459803"/>
                    <a:pt x="426356" y="474662"/>
                    <a:pt x="437557" y="491807"/>
                  </a:cubicBezTo>
                  <a:cubicBezTo>
                    <a:pt x="460417" y="526554"/>
                    <a:pt x="488764" y="556958"/>
                    <a:pt x="524654" y="577989"/>
                  </a:cubicBezTo>
                  <a:cubicBezTo>
                    <a:pt x="539284" y="586676"/>
                    <a:pt x="544771" y="593762"/>
                    <a:pt x="540199" y="610221"/>
                  </a:cubicBezTo>
                  <a:cubicBezTo>
                    <a:pt x="537456" y="620508"/>
                    <a:pt x="538141" y="631710"/>
                    <a:pt x="536998" y="642454"/>
                  </a:cubicBezTo>
                  <a:cubicBezTo>
                    <a:pt x="533112" y="678573"/>
                    <a:pt x="531283" y="715149"/>
                    <a:pt x="524425" y="750582"/>
                  </a:cubicBezTo>
                  <a:cubicBezTo>
                    <a:pt x="516196" y="794244"/>
                    <a:pt x="513681" y="838136"/>
                    <a:pt x="509338" y="882027"/>
                  </a:cubicBezTo>
                  <a:cubicBezTo>
                    <a:pt x="506823" y="907173"/>
                    <a:pt x="507966" y="907401"/>
                    <a:pt x="482592" y="908773"/>
                  </a:cubicBezTo>
                  <a:cubicBezTo>
                    <a:pt x="448302" y="910602"/>
                    <a:pt x="414012" y="911745"/>
                    <a:pt x="379722" y="913802"/>
                  </a:cubicBezTo>
                  <a:cubicBezTo>
                    <a:pt x="355033" y="915174"/>
                    <a:pt x="348861" y="922260"/>
                    <a:pt x="348861" y="946721"/>
                  </a:cubicBezTo>
                  <a:cubicBezTo>
                    <a:pt x="348861" y="950607"/>
                    <a:pt x="349089" y="954493"/>
                    <a:pt x="349546" y="958379"/>
                  </a:cubicBezTo>
                  <a:cubicBezTo>
                    <a:pt x="352290" y="988783"/>
                    <a:pt x="357547" y="1018730"/>
                    <a:pt x="364177" y="1048219"/>
                  </a:cubicBezTo>
                  <a:cubicBezTo>
                    <a:pt x="370578" y="1077708"/>
                    <a:pt x="371035" y="1078851"/>
                    <a:pt x="340631" y="1085481"/>
                  </a:cubicBezTo>
                  <a:cubicBezTo>
                    <a:pt x="277995" y="1081823"/>
                    <a:pt x="263136" y="1089596"/>
                    <a:pt x="223816" y="1087767"/>
                  </a:cubicBezTo>
                  <a:cubicBezTo>
                    <a:pt x="193413" y="1086395"/>
                    <a:pt x="185640" y="1099883"/>
                    <a:pt x="183354" y="1130515"/>
                  </a:cubicBezTo>
                  <a:cubicBezTo>
                    <a:pt x="180840" y="1166177"/>
                    <a:pt x="190441" y="1200695"/>
                    <a:pt x="194556" y="1235671"/>
                  </a:cubicBezTo>
                  <a:cubicBezTo>
                    <a:pt x="197299" y="1259674"/>
                    <a:pt x="197070" y="1260817"/>
                    <a:pt x="173067" y="1261960"/>
                  </a:cubicBezTo>
                  <a:cubicBezTo>
                    <a:pt x="125976" y="1264246"/>
                    <a:pt x="78655" y="1262189"/>
                    <a:pt x="31792" y="1266761"/>
                  </a:cubicBezTo>
                  <a:cubicBezTo>
                    <a:pt x="9161" y="1269047"/>
                    <a:pt x="4589" y="1272018"/>
                    <a:pt x="1389" y="1294193"/>
                  </a:cubicBezTo>
                  <a:cubicBezTo>
                    <a:pt x="-1583" y="1314767"/>
                    <a:pt x="703" y="1335341"/>
                    <a:pt x="3675" y="1355915"/>
                  </a:cubicBezTo>
                  <a:cubicBezTo>
                    <a:pt x="7104" y="1379003"/>
                    <a:pt x="13733" y="1401406"/>
                    <a:pt x="9390" y="1425866"/>
                  </a:cubicBezTo>
                  <a:cubicBezTo>
                    <a:pt x="6646" y="1441411"/>
                    <a:pt x="15105" y="1455584"/>
                    <a:pt x="32935" y="1462442"/>
                  </a:cubicBezTo>
                  <a:cubicBezTo>
                    <a:pt x="45508" y="1467243"/>
                    <a:pt x="57396" y="1468386"/>
                    <a:pt x="70197" y="1467014"/>
                  </a:cubicBezTo>
                  <a:cubicBezTo>
                    <a:pt x="106316" y="1462671"/>
                    <a:pt x="488764" y="1448269"/>
                    <a:pt x="643983" y="1451927"/>
                  </a:cubicBezTo>
                  <a:cubicBezTo>
                    <a:pt x="750282" y="1454441"/>
                    <a:pt x="1354701" y="1450326"/>
                    <a:pt x="1359044" y="1434096"/>
                  </a:cubicBezTo>
                  <a:cubicBezTo>
                    <a:pt x="1362930" y="1419465"/>
                    <a:pt x="1360416" y="1395462"/>
                    <a:pt x="1362244" y="1381061"/>
                  </a:cubicBezTo>
                  <a:cubicBezTo>
                    <a:pt x="1365673" y="1353400"/>
                    <a:pt x="1362016" y="1326197"/>
                    <a:pt x="1362016" y="1298765"/>
                  </a:cubicBezTo>
                  <a:cubicBezTo>
                    <a:pt x="1361559" y="1266532"/>
                    <a:pt x="1342356" y="1248244"/>
                    <a:pt x="1310581" y="1246187"/>
                  </a:cubicBezTo>
                  <a:close/>
                  <a:moveTo>
                    <a:pt x="545914" y="139763"/>
                  </a:moveTo>
                  <a:cubicBezTo>
                    <a:pt x="555744" y="77126"/>
                    <a:pt x="601235" y="29577"/>
                    <a:pt x="663871" y="21576"/>
                  </a:cubicBezTo>
                  <a:cubicBezTo>
                    <a:pt x="698161" y="17233"/>
                    <a:pt x="725593" y="32092"/>
                    <a:pt x="746625" y="57238"/>
                  </a:cubicBezTo>
                  <a:cubicBezTo>
                    <a:pt x="761255" y="74612"/>
                    <a:pt x="770170" y="95871"/>
                    <a:pt x="775428" y="118046"/>
                  </a:cubicBezTo>
                  <a:cubicBezTo>
                    <a:pt x="792345" y="190740"/>
                    <a:pt x="737252" y="259549"/>
                    <a:pt x="662043" y="260006"/>
                  </a:cubicBezTo>
                  <a:cubicBezTo>
                    <a:pt x="607636" y="260692"/>
                    <a:pt x="534941" y="209257"/>
                    <a:pt x="545914" y="139763"/>
                  </a:cubicBezTo>
                  <a:close/>
                  <a:moveTo>
                    <a:pt x="530369" y="874940"/>
                  </a:moveTo>
                  <a:cubicBezTo>
                    <a:pt x="534255" y="834935"/>
                    <a:pt x="551172" y="675144"/>
                    <a:pt x="556658" y="635367"/>
                  </a:cubicBezTo>
                  <a:cubicBezTo>
                    <a:pt x="562602" y="593534"/>
                    <a:pt x="575175" y="451802"/>
                    <a:pt x="577003" y="429399"/>
                  </a:cubicBezTo>
                  <a:cubicBezTo>
                    <a:pt x="577461" y="422541"/>
                    <a:pt x="579061" y="415683"/>
                    <a:pt x="577918" y="409053"/>
                  </a:cubicBezTo>
                  <a:cubicBezTo>
                    <a:pt x="574946" y="389851"/>
                    <a:pt x="565802" y="384822"/>
                    <a:pt x="547285" y="391223"/>
                  </a:cubicBezTo>
                  <a:cubicBezTo>
                    <a:pt x="512538" y="403338"/>
                    <a:pt x="506823" y="418655"/>
                    <a:pt x="525111" y="450887"/>
                  </a:cubicBezTo>
                  <a:cubicBezTo>
                    <a:pt x="528083" y="455916"/>
                    <a:pt x="530598" y="461403"/>
                    <a:pt x="534484" y="465746"/>
                  </a:cubicBezTo>
                  <a:cubicBezTo>
                    <a:pt x="560544" y="495007"/>
                    <a:pt x="550714" y="527468"/>
                    <a:pt x="544314" y="564273"/>
                  </a:cubicBezTo>
                  <a:cubicBezTo>
                    <a:pt x="490364" y="535241"/>
                    <a:pt x="459046" y="492264"/>
                    <a:pt x="432757" y="444486"/>
                  </a:cubicBezTo>
                  <a:cubicBezTo>
                    <a:pt x="424299" y="429170"/>
                    <a:pt x="426356" y="414997"/>
                    <a:pt x="436872" y="400595"/>
                  </a:cubicBezTo>
                  <a:cubicBezTo>
                    <a:pt x="457903" y="371563"/>
                    <a:pt x="484649" y="348932"/>
                    <a:pt x="511624" y="326072"/>
                  </a:cubicBezTo>
                  <a:cubicBezTo>
                    <a:pt x="528083" y="312127"/>
                    <a:pt x="544542" y="298182"/>
                    <a:pt x="561230" y="284466"/>
                  </a:cubicBezTo>
                  <a:cubicBezTo>
                    <a:pt x="578375" y="270293"/>
                    <a:pt x="597349" y="265035"/>
                    <a:pt x="618609" y="273951"/>
                  </a:cubicBezTo>
                  <a:cubicBezTo>
                    <a:pt x="650384" y="287210"/>
                    <a:pt x="682388" y="283323"/>
                    <a:pt x="713706" y="273494"/>
                  </a:cubicBezTo>
                  <a:cubicBezTo>
                    <a:pt x="746396" y="262978"/>
                    <a:pt x="774514" y="265950"/>
                    <a:pt x="800803" y="289724"/>
                  </a:cubicBezTo>
                  <a:cubicBezTo>
                    <a:pt x="831435" y="317156"/>
                    <a:pt x="862753" y="343674"/>
                    <a:pt x="895672" y="368820"/>
                  </a:cubicBezTo>
                  <a:cubicBezTo>
                    <a:pt x="926304" y="392137"/>
                    <a:pt x="929733" y="407910"/>
                    <a:pt x="915560" y="443115"/>
                  </a:cubicBezTo>
                  <a:cubicBezTo>
                    <a:pt x="909845" y="457517"/>
                    <a:pt x="902073" y="471690"/>
                    <a:pt x="892700" y="484034"/>
                  </a:cubicBezTo>
                  <a:cubicBezTo>
                    <a:pt x="878070" y="503694"/>
                    <a:pt x="861610" y="521982"/>
                    <a:pt x="845608" y="540498"/>
                  </a:cubicBezTo>
                  <a:cubicBezTo>
                    <a:pt x="831664" y="556500"/>
                    <a:pt x="822748" y="559472"/>
                    <a:pt x="810861" y="552843"/>
                  </a:cubicBezTo>
                  <a:cubicBezTo>
                    <a:pt x="797831" y="545299"/>
                    <a:pt x="793716" y="532955"/>
                    <a:pt x="801489" y="513981"/>
                  </a:cubicBezTo>
                  <a:cubicBezTo>
                    <a:pt x="811547" y="489521"/>
                    <a:pt x="822063" y="465060"/>
                    <a:pt x="834636" y="441743"/>
                  </a:cubicBezTo>
                  <a:cubicBezTo>
                    <a:pt x="841951" y="428256"/>
                    <a:pt x="841951" y="417740"/>
                    <a:pt x="830978" y="407682"/>
                  </a:cubicBezTo>
                  <a:cubicBezTo>
                    <a:pt x="821605" y="398995"/>
                    <a:pt x="814062" y="388708"/>
                    <a:pt x="803317" y="381393"/>
                  </a:cubicBezTo>
                  <a:cubicBezTo>
                    <a:pt x="790973" y="372706"/>
                    <a:pt x="778171" y="374306"/>
                    <a:pt x="766970" y="380021"/>
                  </a:cubicBezTo>
                  <a:cubicBezTo>
                    <a:pt x="757369" y="384822"/>
                    <a:pt x="758283" y="396709"/>
                    <a:pt x="759198" y="406539"/>
                  </a:cubicBezTo>
                  <a:cubicBezTo>
                    <a:pt x="762398" y="437857"/>
                    <a:pt x="773142" y="468947"/>
                    <a:pt x="775885" y="499808"/>
                  </a:cubicBezTo>
                  <a:cubicBezTo>
                    <a:pt x="790287" y="592848"/>
                    <a:pt x="817033" y="797445"/>
                    <a:pt x="824349" y="844994"/>
                  </a:cubicBezTo>
                  <a:cubicBezTo>
                    <a:pt x="825720" y="854595"/>
                    <a:pt x="827549" y="864425"/>
                    <a:pt x="827778" y="874254"/>
                  </a:cubicBezTo>
                  <a:cubicBezTo>
                    <a:pt x="828692" y="905115"/>
                    <a:pt x="807204" y="920432"/>
                    <a:pt x="777257" y="911288"/>
                  </a:cubicBezTo>
                  <a:cubicBezTo>
                    <a:pt x="765141" y="907630"/>
                    <a:pt x="761941" y="896429"/>
                    <a:pt x="758283" y="886827"/>
                  </a:cubicBezTo>
                  <a:cubicBezTo>
                    <a:pt x="749368" y="864653"/>
                    <a:pt x="720564" y="673772"/>
                    <a:pt x="714621" y="662571"/>
                  </a:cubicBezTo>
                  <a:cubicBezTo>
                    <a:pt x="708220" y="650684"/>
                    <a:pt x="702276" y="637425"/>
                    <a:pt x="684217" y="639939"/>
                  </a:cubicBezTo>
                  <a:cubicBezTo>
                    <a:pt x="665700" y="642683"/>
                    <a:pt x="650613" y="647712"/>
                    <a:pt x="647412" y="669886"/>
                  </a:cubicBezTo>
                  <a:cubicBezTo>
                    <a:pt x="641240" y="715377"/>
                    <a:pt x="633925" y="760869"/>
                    <a:pt x="626838" y="806360"/>
                  </a:cubicBezTo>
                  <a:cubicBezTo>
                    <a:pt x="622495" y="834478"/>
                    <a:pt x="618380" y="862824"/>
                    <a:pt x="608550" y="889571"/>
                  </a:cubicBezTo>
                  <a:cubicBezTo>
                    <a:pt x="598949" y="915631"/>
                    <a:pt x="563287" y="926147"/>
                    <a:pt x="541113" y="910145"/>
                  </a:cubicBezTo>
                  <a:cubicBezTo>
                    <a:pt x="529912" y="901229"/>
                    <a:pt x="528997" y="887513"/>
                    <a:pt x="530369" y="874940"/>
                  </a:cubicBezTo>
                  <a:close/>
                  <a:moveTo>
                    <a:pt x="553686" y="457059"/>
                  </a:moveTo>
                  <a:cubicBezTo>
                    <a:pt x="544085" y="443115"/>
                    <a:pt x="536313" y="433285"/>
                    <a:pt x="541570" y="419569"/>
                  </a:cubicBezTo>
                  <a:cubicBezTo>
                    <a:pt x="543399" y="414768"/>
                    <a:pt x="547514" y="410882"/>
                    <a:pt x="552772" y="411339"/>
                  </a:cubicBezTo>
                  <a:cubicBezTo>
                    <a:pt x="558715" y="411797"/>
                    <a:pt x="560316" y="417283"/>
                    <a:pt x="559630" y="422312"/>
                  </a:cubicBezTo>
                  <a:cubicBezTo>
                    <a:pt x="558030" y="432599"/>
                    <a:pt x="556201" y="442658"/>
                    <a:pt x="553686" y="457059"/>
                  </a:cubicBezTo>
                  <a:close/>
                  <a:moveTo>
                    <a:pt x="789601" y="484034"/>
                  </a:moveTo>
                  <a:cubicBezTo>
                    <a:pt x="783658" y="461174"/>
                    <a:pt x="781829" y="439914"/>
                    <a:pt x="781372" y="418426"/>
                  </a:cubicBezTo>
                  <a:cubicBezTo>
                    <a:pt x="781143" y="411568"/>
                    <a:pt x="780915" y="404024"/>
                    <a:pt x="788687" y="400824"/>
                  </a:cubicBezTo>
                  <a:cubicBezTo>
                    <a:pt x="795088" y="398309"/>
                    <a:pt x="799431" y="403567"/>
                    <a:pt x="803775" y="407453"/>
                  </a:cubicBezTo>
                  <a:cubicBezTo>
                    <a:pt x="820005" y="421855"/>
                    <a:pt x="820691" y="424598"/>
                    <a:pt x="811318" y="444944"/>
                  </a:cubicBezTo>
                  <a:cubicBezTo>
                    <a:pt x="808118" y="451802"/>
                    <a:pt x="799431" y="479234"/>
                    <a:pt x="789601" y="484034"/>
                  </a:cubicBezTo>
                  <a:close/>
                  <a:moveTo>
                    <a:pt x="721250" y="893914"/>
                  </a:moveTo>
                  <a:cubicBezTo>
                    <a:pt x="706620" y="894828"/>
                    <a:pt x="691989" y="895743"/>
                    <a:pt x="677359" y="896429"/>
                  </a:cubicBezTo>
                  <a:cubicBezTo>
                    <a:pt x="628667" y="895514"/>
                    <a:pt x="628210" y="895514"/>
                    <a:pt x="639868" y="847508"/>
                  </a:cubicBezTo>
                  <a:cubicBezTo>
                    <a:pt x="648555" y="812075"/>
                    <a:pt x="661357" y="705319"/>
                    <a:pt x="664557" y="688174"/>
                  </a:cubicBezTo>
                  <a:cubicBezTo>
                    <a:pt x="666615" y="677201"/>
                    <a:pt x="673015" y="670343"/>
                    <a:pt x="683988" y="669200"/>
                  </a:cubicBezTo>
                  <a:cubicBezTo>
                    <a:pt x="693818" y="668057"/>
                    <a:pt x="697018" y="676287"/>
                    <a:pt x="700676" y="683145"/>
                  </a:cubicBezTo>
                  <a:cubicBezTo>
                    <a:pt x="703419" y="688174"/>
                    <a:pt x="727879" y="818705"/>
                    <a:pt x="733366" y="879055"/>
                  </a:cubicBezTo>
                  <a:cubicBezTo>
                    <a:pt x="734737" y="889799"/>
                    <a:pt x="730623" y="893457"/>
                    <a:pt x="721250" y="893914"/>
                  </a:cubicBezTo>
                  <a:close/>
                  <a:moveTo>
                    <a:pt x="388866" y="934605"/>
                  </a:moveTo>
                  <a:cubicBezTo>
                    <a:pt x="410354" y="933233"/>
                    <a:pt x="432071" y="932547"/>
                    <a:pt x="454474" y="931404"/>
                  </a:cubicBezTo>
                  <a:cubicBezTo>
                    <a:pt x="488764" y="927975"/>
                    <a:pt x="510481" y="930947"/>
                    <a:pt x="522597" y="933462"/>
                  </a:cubicBezTo>
                  <a:cubicBezTo>
                    <a:pt x="543399" y="937805"/>
                    <a:pt x="601921" y="941691"/>
                    <a:pt x="617694" y="920203"/>
                  </a:cubicBezTo>
                  <a:cubicBezTo>
                    <a:pt x="621580" y="914717"/>
                    <a:pt x="628438" y="917003"/>
                    <a:pt x="634153" y="917003"/>
                  </a:cubicBezTo>
                  <a:cubicBezTo>
                    <a:pt x="665700" y="917231"/>
                    <a:pt x="697018" y="917688"/>
                    <a:pt x="728565" y="917688"/>
                  </a:cubicBezTo>
                  <a:cubicBezTo>
                    <a:pt x="737938" y="917688"/>
                    <a:pt x="745939" y="920432"/>
                    <a:pt x="753711" y="925004"/>
                  </a:cubicBezTo>
                  <a:cubicBezTo>
                    <a:pt x="781600" y="940777"/>
                    <a:pt x="809261" y="935519"/>
                    <a:pt x="834864" y="920889"/>
                  </a:cubicBezTo>
                  <a:cubicBezTo>
                    <a:pt x="846066" y="914488"/>
                    <a:pt x="855438" y="913116"/>
                    <a:pt x="867554" y="914259"/>
                  </a:cubicBezTo>
                  <a:cubicBezTo>
                    <a:pt x="893843" y="916545"/>
                    <a:pt x="920589" y="916317"/>
                    <a:pt x="946878" y="917688"/>
                  </a:cubicBezTo>
                  <a:cubicBezTo>
                    <a:pt x="968824" y="918603"/>
                    <a:pt x="975225" y="925004"/>
                    <a:pt x="972024" y="946721"/>
                  </a:cubicBezTo>
                  <a:cubicBezTo>
                    <a:pt x="971110" y="953121"/>
                    <a:pt x="969967" y="959522"/>
                    <a:pt x="968824" y="965923"/>
                  </a:cubicBezTo>
                  <a:cubicBezTo>
                    <a:pt x="968824" y="965923"/>
                    <a:pt x="968824" y="965923"/>
                    <a:pt x="968824" y="965923"/>
                  </a:cubicBezTo>
                  <a:cubicBezTo>
                    <a:pt x="965166" y="987183"/>
                    <a:pt x="961051" y="1008671"/>
                    <a:pt x="956937" y="1029931"/>
                  </a:cubicBezTo>
                  <a:cubicBezTo>
                    <a:pt x="955794" y="1035875"/>
                    <a:pt x="954651" y="1042047"/>
                    <a:pt x="953508" y="1047990"/>
                  </a:cubicBezTo>
                  <a:cubicBezTo>
                    <a:pt x="953279" y="1049591"/>
                    <a:pt x="952822" y="1051419"/>
                    <a:pt x="952365" y="1053248"/>
                  </a:cubicBezTo>
                  <a:cubicBezTo>
                    <a:pt x="952136" y="1054391"/>
                    <a:pt x="951679" y="1055534"/>
                    <a:pt x="951222" y="1056677"/>
                  </a:cubicBezTo>
                  <a:cubicBezTo>
                    <a:pt x="950764" y="1057820"/>
                    <a:pt x="950536" y="1058963"/>
                    <a:pt x="950079" y="1060106"/>
                  </a:cubicBezTo>
                  <a:cubicBezTo>
                    <a:pt x="949164" y="1062164"/>
                    <a:pt x="948250" y="1064221"/>
                    <a:pt x="947564" y="1065593"/>
                  </a:cubicBezTo>
                  <a:cubicBezTo>
                    <a:pt x="946421" y="1067421"/>
                    <a:pt x="945278" y="1068564"/>
                    <a:pt x="944364" y="1068564"/>
                  </a:cubicBezTo>
                  <a:cubicBezTo>
                    <a:pt x="900472" y="1069707"/>
                    <a:pt x="710277" y="1069479"/>
                    <a:pt x="572203" y="1070850"/>
                  </a:cubicBezTo>
                  <a:cubicBezTo>
                    <a:pt x="569002" y="1070850"/>
                    <a:pt x="566031" y="1070850"/>
                    <a:pt x="562830" y="1070850"/>
                  </a:cubicBezTo>
                  <a:cubicBezTo>
                    <a:pt x="547514" y="1071079"/>
                    <a:pt x="532655" y="1071079"/>
                    <a:pt x="518939" y="1071308"/>
                  </a:cubicBezTo>
                  <a:cubicBezTo>
                    <a:pt x="516196" y="1071308"/>
                    <a:pt x="513453" y="1071308"/>
                    <a:pt x="510938" y="1071536"/>
                  </a:cubicBezTo>
                  <a:cubicBezTo>
                    <a:pt x="505680" y="1071536"/>
                    <a:pt x="500422" y="1071765"/>
                    <a:pt x="495622" y="1071765"/>
                  </a:cubicBezTo>
                  <a:cubicBezTo>
                    <a:pt x="493107" y="1071765"/>
                    <a:pt x="490821" y="1071765"/>
                    <a:pt x="488307" y="1071993"/>
                  </a:cubicBezTo>
                  <a:cubicBezTo>
                    <a:pt x="478934" y="1072222"/>
                    <a:pt x="470247" y="1072451"/>
                    <a:pt x="462475" y="1072679"/>
                  </a:cubicBezTo>
                  <a:cubicBezTo>
                    <a:pt x="456760" y="1072908"/>
                    <a:pt x="451502" y="1072908"/>
                    <a:pt x="446701" y="1073136"/>
                  </a:cubicBezTo>
                  <a:cubicBezTo>
                    <a:pt x="443501" y="1073365"/>
                    <a:pt x="440758" y="1073365"/>
                    <a:pt x="438243" y="1073594"/>
                  </a:cubicBezTo>
                  <a:cubicBezTo>
                    <a:pt x="436872" y="1073594"/>
                    <a:pt x="435729" y="1073822"/>
                    <a:pt x="434586" y="1073822"/>
                  </a:cubicBezTo>
                  <a:cubicBezTo>
                    <a:pt x="431614" y="1074051"/>
                    <a:pt x="428642" y="1074508"/>
                    <a:pt x="425899" y="1074737"/>
                  </a:cubicBezTo>
                  <a:cubicBezTo>
                    <a:pt x="389551" y="1076108"/>
                    <a:pt x="388866" y="1076337"/>
                    <a:pt x="381779" y="1040447"/>
                  </a:cubicBezTo>
                  <a:cubicBezTo>
                    <a:pt x="380636" y="1034503"/>
                    <a:pt x="379493" y="1028331"/>
                    <a:pt x="378350" y="1022387"/>
                  </a:cubicBezTo>
                  <a:cubicBezTo>
                    <a:pt x="374464" y="1000442"/>
                    <a:pt x="371263" y="978267"/>
                    <a:pt x="368977" y="956093"/>
                  </a:cubicBezTo>
                  <a:cubicBezTo>
                    <a:pt x="367377" y="938262"/>
                    <a:pt x="370806" y="935748"/>
                    <a:pt x="388866" y="934605"/>
                  </a:cubicBezTo>
                  <a:close/>
                  <a:moveTo>
                    <a:pt x="225874" y="1103997"/>
                  </a:moveTo>
                  <a:cubicBezTo>
                    <a:pt x="336288" y="1095539"/>
                    <a:pt x="782515" y="1089367"/>
                    <a:pt x="819091" y="1087767"/>
                  </a:cubicBezTo>
                  <a:cubicBezTo>
                    <a:pt x="892471" y="1084566"/>
                    <a:pt x="1070779" y="1080909"/>
                    <a:pt x="1086324" y="1082052"/>
                  </a:cubicBezTo>
                  <a:cubicBezTo>
                    <a:pt x="1104612" y="1083423"/>
                    <a:pt x="1117185" y="1089824"/>
                    <a:pt x="1123357" y="1100797"/>
                  </a:cubicBezTo>
                  <a:lnTo>
                    <a:pt x="1123357" y="1100797"/>
                  </a:lnTo>
                  <a:cubicBezTo>
                    <a:pt x="1124958" y="1103769"/>
                    <a:pt x="1126329" y="1107198"/>
                    <a:pt x="1126786" y="1111084"/>
                  </a:cubicBezTo>
                  <a:cubicBezTo>
                    <a:pt x="1126786" y="1111084"/>
                    <a:pt x="1126786" y="1111313"/>
                    <a:pt x="1126786" y="1111313"/>
                  </a:cubicBezTo>
                  <a:cubicBezTo>
                    <a:pt x="1127015" y="1112456"/>
                    <a:pt x="1127244" y="1113827"/>
                    <a:pt x="1127244" y="1115199"/>
                  </a:cubicBezTo>
                  <a:cubicBezTo>
                    <a:pt x="1127244" y="1115199"/>
                    <a:pt x="1127244" y="1115199"/>
                    <a:pt x="1127244" y="1115427"/>
                  </a:cubicBezTo>
                  <a:cubicBezTo>
                    <a:pt x="1127244" y="1116799"/>
                    <a:pt x="1127472" y="1118171"/>
                    <a:pt x="1127472" y="1119542"/>
                  </a:cubicBezTo>
                  <a:cubicBezTo>
                    <a:pt x="1127472" y="1119542"/>
                    <a:pt x="1127472" y="1119542"/>
                    <a:pt x="1127472" y="1119771"/>
                  </a:cubicBezTo>
                  <a:cubicBezTo>
                    <a:pt x="1127472" y="1121142"/>
                    <a:pt x="1127472" y="1122514"/>
                    <a:pt x="1127244" y="1123886"/>
                  </a:cubicBezTo>
                  <a:cubicBezTo>
                    <a:pt x="1127244" y="1124114"/>
                    <a:pt x="1127244" y="1124343"/>
                    <a:pt x="1127244" y="1124571"/>
                  </a:cubicBezTo>
                  <a:cubicBezTo>
                    <a:pt x="1127015" y="1125943"/>
                    <a:pt x="1127015" y="1127315"/>
                    <a:pt x="1126786" y="1128686"/>
                  </a:cubicBezTo>
                  <a:cubicBezTo>
                    <a:pt x="1126786" y="1128915"/>
                    <a:pt x="1126786" y="1129143"/>
                    <a:pt x="1126558" y="1129372"/>
                  </a:cubicBezTo>
                  <a:cubicBezTo>
                    <a:pt x="1126329" y="1130744"/>
                    <a:pt x="1126101" y="1132344"/>
                    <a:pt x="1125643" y="1133715"/>
                  </a:cubicBezTo>
                  <a:cubicBezTo>
                    <a:pt x="1119700" y="1158861"/>
                    <a:pt x="1114671" y="1211439"/>
                    <a:pt x="1114442" y="1212354"/>
                  </a:cubicBezTo>
                  <a:cubicBezTo>
                    <a:pt x="1113528" y="1214868"/>
                    <a:pt x="1113299" y="1217612"/>
                    <a:pt x="1113528" y="1220583"/>
                  </a:cubicBezTo>
                  <a:cubicBezTo>
                    <a:pt x="1113528" y="1221498"/>
                    <a:pt x="1113756" y="1222184"/>
                    <a:pt x="1113756" y="1223098"/>
                  </a:cubicBezTo>
                  <a:cubicBezTo>
                    <a:pt x="1113756" y="1223555"/>
                    <a:pt x="1113756" y="1224012"/>
                    <a:pt x="1113985" y="1224241"/>
                  </a:cubicBezTo>
                  <a:cubicBezTo>
                    <a:pt x="1113985" y="1225155"/>
                    <a:pt x="1114213" y="1225841"/>
                    <a:pt x="1114442" y="1226756"/>
                  </a:cubicBezTo>
                  <a:cubicBezTo>
                    <a:pt x="1114671" y="1228356"/>
                    <a:pt x="1114899" y="1229956"/>
                    <a:pt x="1115128" y="1231556"/>
                  </a:cubicBezTo>
                  <a:cubicBezTo>
                    <a:pt x="1115128" y="1232013"/>
                    <a:pt x="1115128" y="1232242"/>
                    <a:pt x="1115356" y="1232699"/>
                  </a:cubicBezTo>
                  <a:cubicBezTo>
                    <a:pt x="1115356" y="1233385"/>
                    <a:pt x="1115585" y="1234299"/>
                    <a:pt x="1115585" y="1234985"/>
                  </a:cubicBezTo>
                  <a:cubicBezTo>
                    <a:pt x="1115585" y="1235442"/>
                    <a:pt x="1115585" y="1235671"/>
                    <a:pt x="1115585" y="1236128"/>
                  </a:cubicBezTo>
                  <a:cubicBezTo>
                    <a:pt x="1115585" y="1237728"/>
                    <a:pt x="1115356" y="1239100"/>
                    <a:pt x="1115128" y="1240472"/>
                  </a:cubicBezTo>
                  <a:cubicBezTo>
                    <a:pt x="1114442" y="1243215"/>
                    <a:pt x="1112842" y="1245729"/>
                    <a:pt x="1109641" y="1248015"/>
                  </a:cubicBezTo>
                  <a:cubicBezTo>
                    <a:pt x="1098897" y="1255102"/>
                    <a:pt x="909159" y="1257845"/>
                    <a:pt x="827549" y="1256702"/>
                  </a:cubicBezTo>
                  <a:cubicBezTo>
                    <a:pt x="805832" y="1256474"/>
                    <a:pt x="784344" y="1256245"/>
                    <a:pt x="762627" y="1256474"/>
                  </a:cubicBezTo>
                  <a:cubicBezTo>
                    <a:pt x="746396" y="1256474"/>
                    <a:pt x="730165" y="1256931"/>
                    <a:pt x="713935" y="1257388"/>
                  </a:cubicBezTo>
                  <a:cubicBezTo>
                    <a:pt x="708448" y="1257617"/>
                    <a:pt x="703191" y="1257845"/>
                    <a:pt x="697704" y="1257845"/>
                  </a:cubicBezTo>
                  <a:cubicBezTo>
                    <a:pt x="683988" y="1258302"/>
                    <a:pt x="663643" y="1258760"/>
                    <a:pt x="639183" y="1258988"/>
                  </a:cubicBezTo>
                  <a:cubicBezTo>
                    <a:pt x="634611" y="1258988"/>
                    <a:pt x="630039" y="1258988"/>
                    <a:pt x="625238" y="1259217"/>
                  </a:cubicBezTo>
                  <a:cubicBezTo>
                    <a:pt x="606264" y="1259445"/>
                    <a:pt x="585233" y="1259445"/>
                    <a:pt x="563059" y="1259674"/>
                  </a:cubicBezTo>
                  <a:cubicBezTo>
                    <a:pt x="554829" y="1259674"/>
                    <a:pt x="546142" y="1259674"/>
                    <a:pt x="537684" y="1259674"/>
                  </a:cubicBezTo>
                  <a:cubicBezTo>
                    <a:pt x="534712" y="1259674"/>
                    <a:pt x="531969" y="1259674"/>
                    <a:pt x="528997" y="1259674"/>
                  </a:cubicBezTo>
                  <a:cubicBezTo>
                    <a:pt x="523282" y="1259674"/>
                    <a:pt x="517339" y="1259674"/>
                    <a:pt x="511395" y="1259674"/>
                  </a:cubicBezTo>
                  <a:cubicBezTo>
                    <a:pt x="508423" y="1259674"/>
                    <a:pt x="505452" y="1259674"/>
                    <a:pt x="502480" y="1259674"/>
                  </a:cubicBezTo>
                  <a:cubicBezTo>
                    <a:pt x="490593" y="1259674"/>
                    <a:pt x="478705" y="1259674"/>
                    <a:pt x="466818" y="1259674"/>
                  </a:cubicBezTo>
                  <a:cubicBezTo>
                    <a:pt x="460875" y="1259674"/>
                    <a:pt x="454931" y="1259674"/>
                    <a:pt x="448987" y="1259674"/>
                  </a:cubicBezTo>
                  <a:cubicBezTo>
                    <a:pt x="443044" y="1259674"/>
                    <a:pt x="437100" y="1259674"/>
                    <a:pt x="431385" y="1259674"/>
                  </a:cubicBezTo>
                  <a:cubicBezTo>
                    <a:pt x="416755" y="1259674"/>
                    <a:pt x="402124" y="1259674"/>
                    <a:pt x="388180" y="1259445"/>
                  </a:cubicBezTo>
                  <a:cubicBezTo>
                    <a:pt x="382465" y="1259445"/>
                    <a:pt x="376978" y="1259445"/>
                    <a:pt x="371492" y="1259445"/>
                  </a:cubicBezTo>
                  <a:cubicBezTo>
                    <a:pt x="366006" y="1259445"/>
                    <a:pt x="360519" y="1259445"/>
                    <a:pt x="355261" y="1259445"/>
                  </a:cubicBezTo>
                  <a:cubicBezTo>
                    <a:pt x="350004" y="1259445"/>
                    <a:pt x="344746" y="1259445"/>
                    <a:pt x="339717" y="1259445"/>
                  </a:cubicBezTo>
                  <a:cubicBezTo>
                    <a:pt x="329430" y="1259445"/>
                    <a:pt x="319829" y="1259217"/>
                    <a:pt x="310456" y="1259217"/>
                  </a:cubicBezTo>
                  <a:cubicBezTo>
                    <a:pt x="303598" y="1259217"/>
                    <a:pt x="296969" y="1259217"/>
                    <a:pt x="290568" y="1258988"/>
                  </a:cubicBezTo>
                  <a:cubicBezTo>
                    <a:pt x="269765" y="1258760"/>
                    <a:pt x="252620" y="1258531"/>
                    <a:pt x="241419" y="1258531"/>
                  </a:cubicBezTo>
                  <a:cubicBezTo>
                    <a:pt x="228846" y="1258302"/>
                    <a:pt x="223131" y="1258074"/>
                    <a:pt x="220159" y="1254188"/>
                  </a:cubicBezTo>
                  <a:cubicBezTo>
                    <a:pt x="218787" y="1252359"/>
                    <a:pt x="217873" y="1249844"/>
                    <a:pt x="217187" y="1246415"/>
                  </a:cubicBezTo>
                  <a:cubicBezTo>
                    <a:pt x="216730" y="1244586"/>
                    <a:pt x="216501" y="1242529"/>
                    <a:pt x="216044" y="1240243"/>
                  </a:cubicBezTo>
                  <a:cubicBezTo>
                    <a:pt x="215815" y="1239100"/>
                    <a:pt x="215587" y="1237728"/>
                    <a:pt x="215358" y="1236585"/>
                  </a:cubicBezTo>
                  <a:cubicBezTo>
                    <a:pt x="214672" y="1232928"/>
                    <a:pt x="214215" y="1229042"/>
                    <a:pt x="213529" y="1225384"/>
                  </a:cubicBezTo>
                  <a:cubicBezTo>
                    <a:pt x="213529" y="1225384"/>
                    <a:pt x="213529" y="1225155"/>
                    <a:pt x="213529" y="1225155"/>
                  </a:cubicBezTo>
                  <a:cubicBezTo>
                    <a:pt x="212844" y="1221726"/>
                    <a:pt x="212386" y="1218297"/>
                    <a:pt x="211701" y="1214640"/>
                  </a:cubicBezTo>
                  <a:cubicBezTo>
                    <a:pt x="207814" y="1192008"/>
                    <a:pt x="203928" y="1169148"/>
                    <a:pt x="203700" y="1146060"/>
                  </a:cubicBezTo>
                  <a:cubicBezTo>
                    <a:pt x="203242" y="1125257"/>
                    <a:pt x="207586" y="1105369"/>
                    <a:pt x="225874" y="1103997"/>
                  </a:cubicBezTo>
                  <a:close/>
                  <a:moveTo>
                    <a:pt x="1343728" y="1345628"/>
                  </a:moveTo>
                  <a:cubicBezTo>
                    <a:pt x="1342356" y="1361172"/>
                    <a:pt x="1341213" y="1376946"/>
                    <a:pt x="1340299" y="1392719"/>
                  </a:cubicBezTo>
                  <a:cubicBezTo>
                    <a:pt x="1338699" y="1415122"/>
                    <a:pt x="1338927" y="1417865"/>
                    <a:pt x="1316982" y="1418094"/>
                  </a:cubicBezTo>
                  <a:cubicBezTo>
                    <a:pt x="1272862" y="1419008"/>
                    <a:pt x="1228513" y="1426323"/>
                    <a:pt x="1184394" y="1427009"/>
                  </a:cubicBezTo>
                  <a:cubicBezTo>
                    <a:pt x="1168163" y="1427238"/>
                    <a:pt x="1151932" y="1427466"/>
                    <a:pt x="1135702" y="1427466"/>
                  </a:cubicBezTo>
                  <a:cubicBezTo>
                    <a:pt x="1046548" y="1428152"/>
                    <a:pt x="957622" y="1427009"/>
                    <a:pt x="868468" y="1429524"/>
                  </a:cubicBezTo>
                  <a:cubicBezTo>
                    <a:pt x="860467" y="1429752"/>
                    <a:pt x="852238" y="1429981"/>
                    <a:pt x="844237" y="1430210"/>
                  </a:cubicBezTo>
                  <a:cubicBezTo>
                    <a:pt x="828006" y="1430667"/>
                    <a:pt x="811776" y="1431353"/>
                    <a:pt x="795774" y="1432267"/>
                  </a:cubicBezTo>
                  <a:cubicBezTo>
                    <a:pt x="768570" y="1433639"/>
                    <a:pt x="741138" y="1434324"/>
                    <a:pt x="713935" y="1434782"/>
                  </a:cubicBezTo>
                  <a:cubicBezTo>
                    <a:pt x="668443" y="1435239"/>
                    <a:pt x="622952" y="1434553"/>
                    <a:pt x="577689" y="1433410"/>
                  </a:cubicBezTo>
                  <a:cubicBezTo>
                    <a:pt x="575860" y="1433410"/>
                    <a:pt x="574260" y="1433410"/>
                    <a:pt x="572431" y="1433181"/>
                  </a:cubicBezTo>
                  <a:cubicBezTo>
                    <a:pt x="570603" y="1433181"/>
                    <a:pt x="568545" y="1433181"/>
                    <a:pt x="566716" y="1433181"/>
                  </a:cubicBezTo>
                  <a:cubicBezTo>
                    <a:pt x="560773" y="1433181"/>
                    <a:pt x="554143" y="1432953"/>
                    <a:pt x="547285" y="1432953"/>
                  </a:cubicBezTo>
                  <a:cubicBezTo>
                    <a:pt x="544999" y="1432953"/>
                    <a:pt x="542485" y="1432953"/>
                    <a:pt x="540199" y="1432953"/>
                  </a:cubicBezTo>
                  <a:cubicBezTo>
                    <a:pt x="529226" y="1432953"/>
                    <a:pt x="517110" y="1432953"/>
                    <a:pt x="504080" y="1433181"/>
                  </a:cubicBezTo>
                  <a:cubicBezTo>
                    <a:pt x="501108" y="1433181"/>
                    <a:pt x="498365" y="1433181"/>
                    <a:pt x="495393" y="1433181"/>
                  </a:cubicBezTo>
                  <a:cubicBezTo>
                    <a:pt x="494022" y="1433181"/>
                    <a:pt x="492421" y="1433181"/>
                    <a:pt x="490821" y="1433181"/>
                  </a:cubicBezTo>
                  <a:cubicBezTo>
                    <a:pt x="487849" y="1433181"/>
                    <a:pt x="484878" y="1433181"/>
                    <a:pt x="481677" y="1433410"/>
                  </a:cubicBezTo>
                  <a:cubicBezTo>
                    <a:pt x="478705" y="1433410"/>
                    <a:pt x="475505" y="1433410"/>
                    <a:pt x="472305" y="1433639"/>
                  </a:cubicBezTo>
                  <a:cubicBezTo>
                    <a:pt x="469104" y="1433639"/>
                    <a:pt x="465904" y="1433639"/>
                    <a:pt x="462703" y="1433867"/>
                  </a:cubicBezTo>
                  <a:cubicBezTo>
                    <a:pt x="453102" y="1434096"/>
                    <a:pt x="443044" y="1434324"/>
                    <a:pt x="432985" y="1434324"/>
                  </a:cubicBezTo>
                  <a:cubicBezTo>
                    <a:pt x="429556" y="1434324"/>
                    <a:pt x="426127" y="1434553"/>
                    <a:pt x="422698" y="1434553"/>
                  </a:cubicBezTo>
                  <a:cubicBezTo>
                    <a:pt x="415840" y="1434782"/>
                    <a:pt x="408982" y="1434782"/>
                    <a:pt x="401896" y="1435010"/>
                  </a:cubicBezTo>
                  <a:cubicBezTo>
                    <a:pt x="398467" y="1435010"/>
                    <a:pt x="394809" y="1435239"/>
                    <a:pt x="391380" y="1435239"/>
                  </a:cubicBezTo>
                  <a:cubicBezTo>
                    <a:pt x="380865" y="1435467"/>
                    <a:pt x="370120" y="1435696"/>
                    <a:pt x="359376" y="1436153"/>
                  </a:cubicBezTo>
                  <a:cubicBezTo>
                    <a:pt x="355719" y="1436153"/>
                    <a:pt x="352290" y="1436382"/>
                    <a:pt x="348632" y="1436382"/>
                  </a:cubicBezTo>
                  <a:cubicBezTo>
                    <a:pt x="346803" y="1436382"/>
                    <a:pt x="344974" y="1436382"/>
                    <a:pt x="343146" y="1436610"/>
                  </a:cubicBezTo>
                  <a:cubicBezTo>
                    <a:pt x="339488" y="1436610"/>
                    <a:pt x="336059" y="1436839"/>
                    <a:pt x="332401" y="1436839"/>
                  </a:cubicBezTo>
                  <a:cubicBezTo>
                    <a:pt x="287596" y="1437982"/>
                    <a:pt x="242790" y="1439354"/>
                    <a:pt x="203242" y="1440725"/>
                  </a:cubicBezTo>
                  <a:cubicBezTo>
                    <a:pt x="200042" y="1440725"/>
                    <a:pt x="196842" y="1440954"/>
                    <a:pt x="193870" y="1440954"/>
                  </a:cubicBezTo>
                  <a:cubicBezTo>
                    <a:pt x="190669" y="1440954"/>
                    <a:pt x="187698" y="1441182"/>
                    <a:pt x="184726" y="1441182"/>
                  </a:cubicBezTo>
                  <a:cubicBezTo>
                    <a:pt x="181754" y="1441182"/>
                    <a:pt x="178782" y="1441411"/>
                    <a:pt x="175810" y="1441411"/>
                  </a:cubicBezTo>
                  <a:cubicBezTo>
                    <a:pt x="172839" y="1441411"/>
                    <a:pt x="169867" y="1441640"/>
                    <a:pt x="167124" y="1441640"/>
                  </a:cubicBezTo>
                  <a:cubicBezTo>
                    <a:pt x="164152" y="1441640"/>
                    <a:pt x="161409" y="1441868"/>
                    <a:pt x="158665" y="1441868"/>
                  </a:cubicBezTo>
                  <a:cubicBezTo>
                    <a:pt x="155922" y="1441868"/>
                    <a:pt x="153179" y="1442097"/>
                    <a:pt x="150436" y="1442097"/>
                  </a:cubicBezTo>
                  <a:cubicBezTo>
                    <a:pt x="146321" y="1442325"/>
                    <a:pt x="142435" y="1442325"/>
                    <a:pt x="138777" y="1442554"/>
                  </a:cubicBezTo>
                  <a:cubicBezTo>
                    <a:pt x="134891" y="1442783"/>
                    <a:pt x="131233" y="1442783"/>
                    <a:pt x="127804" y="1443011"/>
                  </a:cubicBezTo>
                  <a:cubicBezTo>
                    <a:pt x="124147" y="1443240"/>
                    <a:pt x="120718" y="1443240"/>
                    <a:pt x="117517" y="1443468"/>
                  </a:cubicBezTo>
                  <a:cubicBezTo>
                    <a:pt x="115231" y="1443468"/>
                    <a:pt x="113174" y="1443697"/>
                    <a:pt x="111117" y="1443697"/>
                  </a:cubicBezTo>
                  <a:cubicBezTo>
                    <a:pt x="104944" y="1443926"/>
                    <a:pt x="99229" y="1444154"/>
                    <a:pt x="94200" y="1444383"/>
                  </a:cubicBezTo>
                  <a:cubicBezTo>
                    <a:pt x="92600" y="1444383"/>
                    <a:pt x="91000" y="1444611"/>
                    <a:pt x="89400" y="1444611"/>
                  </a:cubicBezTo>
                  <a:cubicBezTo>
                    <a:pt x="87799" y="1444611"/>
                    <a:pt x="86428" y="1444611"/>
                    <a:pt x="85056" y="1444840"/>
                  </a:cubicBezTo>
                  <a:cubicBezTo>
                    <a:pt x="74541" y="1445297"/>
                    <a:pt x="68368" y="1445526"/>
                    <a:pt x="67225" y="1445526"/>
                  </a:cubicBezTo>
                  <a:cubicBezTo>
                    <a:pt x="54881" y="1446212"/>
                    <a:pt x="45737" y="1444611"/>
                    <a:pt x="40022" y="1439582"/>
                  </a:cubicBezTo>
                  <a:cubicBezTo>
                    <a:pt x="37507" y="1437296"/>
                    <a:pt x="35679" y="1434324"/>
                    <a:pt x="34307" y="1430438"/>
                  </a:cubicBezTo>
                  <a:cubicBezTo>
                    <a:pt x="34078" y="1429524"/>
                    <a:pt x="33850" y="1428381"/>
                    <a:pt x="33621" y="1427238"/>
                  </a:cubicBezTo>
                  <a:cubicBezTo>
                    <a:pt x="33164" y="1424952"/>
                    <a:pt x="32935" y="1422666"/>
                    <a:pt x="32935" y="1419923"/>
                  </a:cubicBezTo>
                  <a:cubicBezTo>
                    <a:pt x="32935" y="1419923"/>
                    <a:pt x="32935" y="1419923"/>
                    <a:pt x="32935" y="1419923"/>
                  </a:cubicBezTo>
                  <a:cubicBezTo>
                    <a:pt x="32935" y="1416722"/>
                    <a:pt x="32707" y="1413750"/>
                    <a:pt x="32478" y="1410550"/>
                  </a:cubicBezTo>
                  <a:cubicBezTo>
                    <a:pt x="32478" y="1409407"/>
                    <a:pt x="32250" y="1408493"/>
                    <a:pt x="32250" y="1407350"/>
                  </a:cubicBezTo>
                  <a:cubicBezTo>
                    <a:pt x="32021" y="1405292"/>
                    <a:pt x="32021" y="1403235"/>
                    <a:pt x="31792" y="1401177"/>
                  </a:cubicBezTo>
                  <a:cubicBezTo>
                    <a:pt x="31792" y="1400034"/>
                    <a:pt x="31564" y="1398663"/>
                    <a:pt x="31335" y="1397520"/>
                  </a:cubicBezTo>
                  <a:cubicBezTo>
                    <a:pt x="31107" y="1395691"/>
                    <a:pt x="30878" y="1393862"/>
                    <a:pt x="30649" y="1392033"/>
                  </a:cubicBezTo>
                  <a:cubicBezTo>
                    <a:pt x="30421" y="1390662"/>
                    <a:pt x="30421" y="1389290"/>
                    <a:pt x="30192" y="1387919"/>
                  </a:cubicBezTo>
                  <a:cubicBezTo>
                    <a:pt x="29964" y="1386318"/>
                    <a:pt x="29735" y="1384490"/>
                    <a:pt x="29506" y="1382889"/>
                  </a:cubicBezTo>
                  <a:cubicBezTo>
                    <a:pt x="29278" y="1381518"/>
                    <a:pt x="29049" y="1380146"/>
                    <a:pt x="28821" y="1378775"/>
                  </a:cubicBezTo>
                  <a:cubicBezTo>
                    <a:pt x="28592" y="1377174"/>
                    <a:pt x="28363" y="1375803"/>
                    <a:pt x="28135" y="1374203"/>
                  </a:cubicBezTo>
                  <a:cubicBezTo>
                    <a:pt x="26992" y="1367116"/>
                    <a:pt x="25849" y="1360258"/>
                    <a:pt x="24477" y="1353171"/>
                  </a:cubicBezTo>
                  <a:cubicBezTo>
                    <a:pt x="23791" y="1349057"/>
                    <a:pt x="22877" y="1345170"/>
                    <a:pt x="22191" y="1341056"/>
                  </a:cubicBezTo>
                  <a:cubicBezTo>
                    <a:pt x="21277" y="1336255"/>
                    <a:pt x="20820" y="1331226"/>
                    <a:pt x="20362" y="1326425"/>
                  </a:cubicBezTo>
                  <a:cubicBezTo>
                    <a:pt x="18305" y="1293050"/>
                    <a:pt x="21734" y="1289392"/>
                    <a:pt x="55110" y="1288249"/>
                  </a:cubicBezTo>
                  <a:cubicBezTo>
                    <a:pt x="205300" y="1267218"/>
                    <a:pt x="571517" y="1286192"/>
                    <a:pt x="682388" y="1277962"/>
                  </a:cubicBezTo>
                  <a:cubicBezTo>
                    <a:pt x="725365" y="1274762"/>
                    <a:pt x="1180050" y="1268818"/>
                    <a:pt x="1259374" y="1267218"/>
                  </a:cubicBezTo>
                  <a:cubicBezTo>
                    <a:pt x="1271719" y="1266989"/>
                    <a:pt x="1284292" y="1267904"/>
                    <a:pt x="1296865" y="1269047"/>
                  </a:cubicBezTo>
                  <a:cubicBezTo>
                    <a:pt x="1296865" y="1269047"/>
                    <a:pt x="1296865" y="1269047"/>
                    <a:pt x="1296865" y="1269047"/>
                  </a:cubicBezTo>
                  <a:cubicBezTo>
                    <a:pt x="1300980" y="1269504"/>
                    <a:pt x="1305323" y="1269961"/>
                    <a:pt x="1309438" y="1270190"/>
                  </a:cubicBezTo>
                  <a:cubicBezTo>
                    <a:pt x="1313095" y="1270647"/>
                    <a:pt x="1316524" y="1271104"/>
                    <a:pt x="1319496" y="1272018"/>
                  </a:cubicBezTo>
                  <a:cubicBezTo>
                    <a:pt x="1321554" y="1272476"/>
                    <a:pt x="1323154" y="1273161"/>
                    <a:pt x="1324983" y="1273847"/>
                  </a:cubicBezTo>
                  <a:cubicBezTo>
                    <a:pt x="1327497" y="1274990"/>
                    <a:pt x="1329555" y="1276362"/>
                    <a:pt x="1331612" y="1277962"/>
                  </a:cubicBezTo>
                  <a:cubicBezTo>
                    <a:pt x="1332984" y="1279105"/>
                    <a:pt x="1333898" y="1280248"/>
                    <a:pt x="1335041" y="1281620"/>
                  </a:cubicBezTo>
                  <a:cubicBezTo>
                    <a:pt x="1336184" y="1282991"/>
                    <a:pt x="1337098" y="1284591"/>
                    <a:pt x="1337784" y="1286192"/>
                  </a:cubicBezTo>
                  <a:cubicBezTo>
                    <a:pt x="1339384" y="1289621"/>
                    <a:pt x="1340756" y="1293507"/>
                    <a:pt x="1341899" y="1298307"/>
                  </a:cubicBezTo>
                  <a:cubicBezTo>
                    <a:pt x="1344871" y="1314309"/>
                    <a:pt x="1345099" y="1329854"/>
                    <a:pt x="1343728" y="1345628"/>
                  </a:cubicBezTo>
                  <a:close/>
                </a:path>
              </a:pathLst>
            </a:custGeom>
            <a:solidFill>
              <a:srgbClr val="000000"/>
            </a:solidFill>
            <a:ln w="2286" cap="flat">
              <a:noFill/>
              <a:prstDash val="solid"/>
              <a:miter/>
            </a:ln>
          </p:spPr>
          <p:txBody>
            <a:bodyPr rtlCol="0" anchor="ctr"/>
            <a:lstStyle/>
            <a:p>
              <a:endParaRPr lang="en-US"/>
            </a:p>
          </p:txBody>
        </p:sp>
        <p:sp>
          <p:nvSpPr>
            <p:cNvPr id="106" name="Freeform 571">
              <a:extLst>
                <a:ext uri="{FF2B5EF4-FFF2-40B4-BE49-F238E27FC236}">
                  <a16:creationId xmlns:a16="http://schemas.microsoft.com/office/drawing/2014/main" id="{A2C76F84-831E-088A-781E-EEC9AABF054A}"/>
                </a:ext>
              </a:extLst>
            </p:cNvPr>
            <p:cNvSpPr/>
            <p:nvPr/>
          </p:nvSpPr>
          <p:spPr>
            <a:xfrm>
              <a:off x="2649322" y="3422990"/>
              <a:ext cx="88335" cy="178012"/>
            </a:xfrm>
            <a:custGeom>
              <a:avLst/>
              <a:gdLst>
                <a:gd name="connsiteX0" fmla="*/ 63626 w 88335"/>
                <a:gd name="connsiteY0" fmla="*/ 171745 h 178012"/>
                <a:gd name="connsiteX1" fmla="*/ 87172 w 88335"/>
                <a:gd name="connsiteY1" fmla="*/ 172888 h 178012"/>
                <a:gd name="connsiteX2" fmla="*/ 72998 w 88335"/>
                <a:gd name="connsiteY2" fmla="*/ 158943 h 178012"/>
                <a:gd name="connsiteX3" fmla="*/ 28650 w 88335"/>
                <a:gd name="connsiteY3" fmla="*/ 40986 h 178012"/>
                <a:gd name="connsiteX4" fmla="*/ 39623 w 88335"/>
                <a:gd name="connsiteY4" fmla="*/ 20183 h 178012"/>
                <a:gd name="connsiteX5" fmla="*/ 38708 w 88335"/>
                <a:gd name="connsiteY5" fmla="*/ 1895 h 178012"/>
                <a:gd name="connsiteX6" fmla="*/ 21563 w 88335"/>
                <a:gd name="connsiteY6" fmla="*/ 8524 h 178012"/>
                <a:gd name="connsiteX7" fmla="*/ 304 w 88335"/>
                <a:gd name="connsiteY7" fmla="*/ 73447 h 178012"/>
                <a:gd name="connsiteX8" fmla="*/ 63626 w 88335"/>
                <a:gd name="connsiteY8" fmla="*/ 171745 h 178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35" h="178012">
                  <a:moveTo>
                    <a:pt x="63626" y="171745"/>
                  </a:moveTo>
                  <a:cubicBezTo>
                    <a:pt x="70941" y="175402"/>
                    <a:pt x="81914" y="183175"/>
                    <a:pt x="87172" y="172888"/>
                  </a:cubicBezTo>
                  <a:cubicBezTo>
                    <a:pt x="92429" y="162601"/>
                    <a:pt x="78485" y="162829"/>
                    <a:pt x="72998" y="158943"/>
                  </a:cubicBezTo>
                  <a:cubicBezTo>
                    <a:pt x="28879" y="128311"/>
                    <a:pt x="9905" y="99050"/>
                    <a:pt x="28650" y="40986"/>
                  </a:cubicBezTo>
                  <a:cubicBezTo>
                    <a:pt x="30936" y="33670"/>
                    <a:pt x="35737" y="27041"/>
                    <a:pt x="39623" y="20183"/>
                  </a:cubicBezTo>
                  <a:cubicBezTo>
                    <a:pt x="43509" y="13782"/>
                    <a:pt x="45795" y="6696"/>
                    <a:pt x="38708" y="1895"/>
                  </a:cubicBezTo>
                  <a:cubicBezTo>
                    <a:pt x="31165" y="-3134"/>
                    <a:pt x="25221" y="2809"/>
                    <a:pt x="21563" y="8524"/>
                  </a:cubicBezTo>
                  <a:cubicBezTo>
                    <a:pt x="8990" y="28641"/>
                    <a:pt x="-1982" y="49444"/>
                    <a:pt x="304" y="73447"/>
                  </a:cubicBezTo>
                  <a:cubicBezTo>
                    <a:pt x="-1754" y="122367"/>
                    <a:pt x="23164" y="152314"/>
                    <a:pt x="63626" y="171745"/>
                  </a:cubicBezTo>
                  <a:close/>
                </a:path>
              </a:pathLst>
            </a:custGeom>
            <a:solidFill>
              <a:srgbClr val="000000"/>
            </a:solidFill>
            <a:ln w="2286" cap="flat">
              <a:noFill/>
              <a:prstDash val="solid"/>
              <a:miter/>
            </a:ln>
          </p:spPr>
          <p:txBody>
            <a:bodyPr rtlCol="0" anchor="ctr"/>
            <a:lstStyle/>
            <a:p>
              <a:endParaRPr lang="en-US"/>
            </a:p>
          </p:txBody>
        </p:sp>
        <p:sp>
          <p:nvSpPr>
            <p:cNvPr id="107" name="Freeform 572">
              <a:extLst>
                <a:ext uri="{FF2B5EF4-FFF2-40B4-BE49-F238E27FC236}">
                  <a16:creationId xmlns:a16="http://schemas.microsoft.com/office/drawing/2014/main" id="{C96D04D7-2AAC-0631-41A4-DA21549DC2FE}"/>
                </a:ext>
              </a:extLst>
            </p:cNvPr>
            <p:cNvSpPr/>
            <p:nvPr/>
          </p:nvSpPr>
          <p:spPr>
            <a:xfrm>
              <a:off x="3350514" y="3456432"/>
              <a:ext cx="50072" cy="146075"/>
            </a:xfrm>
            <a:custGeom>
              <a:avLst/>
              <a:gdLst>
                <a:gd name="connsiteX0" fmla="*/ 32004 w 50072"/>
                <a:gd name="connsiteY0" fmla="*/ 0 h 146075"/>
                <a:gd name="connsiteX1" fmla="*/ 0 w 50072"/>
                <a:gd name="connsiteY1" fmla="*/ 146075 h 146075"/>
                <a:gd name="connsiteX2" fmla="*/ 32004 w 50072"/>
                <a:gd name="connsiteY2" fmla="*/ 0 h 146075"/>
              </a:gdLst>
              <a:ahLst/>
              <a:cxnLst>
                <a:cxn ang="0">
                  <a:pos x="connsiteX0" y="connsiteY0"/>
                </a:cxn>
                <a:cxn ang="0">
                  <a:pos x="connsiteX1" y="connsiteY1"/>
                </a:cxn>
                <a:cxn ang="0">
                  <a:pos x="connsiteX2" y="connsiteY2"/>
                </a:cxn>
              </a:cxnLst>
              <a:rect l="l" t="t" r="r" b="b"/>
              <a:pathLst>
                <a:path w="50072" h="146075">
                  <a:moveTo>
                    <a:pt x="32004" y="0"/>
                  </a:moveTo>
                  <a:cubicBezTo>
                    <a:pt x="42520" y="55550"/>
                    <a:pt x="22631" y="107213"/>
                    <a:pt x="0" y="146075"/>
                  </a:cubicBezTo>
                  <a:cubicBezTo>
                    <a:pt x="42291" y="119558"/>
                    <a:pt x="70180" y="50978"/>
                    <a:pt x="32004" y="0"/>
                  </a:cubicBezTo>
                  <a:close/>
                </a:path>
              </a:pathLst>
            </a:custGeom>
            <a:solidFill>
              <a:srgbClr val="000000"/>
            </a:solidFill>
            <a:ln w="2286" cap="flat">
              <a:noFill/>
              <a:prstDash val="solid"/>
              <a:miter/>
            </a:ln>
          </p:spPr>
          <p:txBody>
            <a:bodyPr rtlCol="0" anchor="ctr"/>
            <a:lstStyle/>
            <a:p>
              <a:endParaRPr lang="en-US"/>
            </a:p>
          </p:txBody>
        </p:sp>
        <p:sp>
          <p:nvSpPr>
            <p:cNvPr id="108" name="Freeform 573">
              <a:extLst>
                <a:ext uri="{FF2B5EF4-FFF2-40B4-BE49-F238E27FC236}">
                  <a16:creationId xmlns:a16="http://schemas.microsoft.com/office/drawing/2014/main" id="{7D189862-CFE9-E9D4-E8D9-EC5D3B4ED23B}"/>
                </a:ext>
              </a:extLst>
            </p:cNvPr>
            <p:cNvSpPr/>
            <p:nvPr/>
          </p:nvSpPr>
          <p:spPr>
            <a:xfrm>
              <a:off x="2277193" y="4478721"/>
              <a:ext cx="85839" cy="20760"/>
            </a:xfrm>
            <a:custGeom>
              <a:avLst/>
              <a:gdLst>
                <a:gd name="connsiteX0" fmla="*/ 43934 w 85839"/>
                <a:gd name="connsiteY0" fmla="*/ 19898 h 20760"/>
                <a:gd name="connsiteX1" fmla="*/ 74567 w 85839"/>
                <a:gd name="connsiteY1" fmla="*/ 19898 h 20760"/>
                <a:gd name="connsiteX2" fmla="*/ 85768 w 85839"/>
                <a:gd name="connsiteY2" fmla="*/ 14183 h 20760"/>
                <a:gd name="connsiteX3" fmla="*/ 77539 w 85839"/>
                <a:gd name="connsiteY3" fmla="*/ 3896 h 20760"/>
                <a:gd name="connsiteX4" fmla="*/ 8273 w 85839"/>
                <a:gd name="connsiteY4" fmla="*/ 2295 h 20760"/>
                <a:gd name="connsiteX5" fmla="*/ 43 w 85839"/>
                <a:gd name="connsiteY5" fmla="*/ 12125 h 20760"/>
                <a:gd name="connsiteX6" fmla="*/ 8044 w 85839"/>
                <a:gd name="connsiteY6" fmla="*/ 19212 h 20760"/>
                <a:gd name="connsiteX7" fmla="*/ 43934 w 85839"/>
                <a:gd name="connsiteY7" fmla="*/ 19898 h 2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839" h="20760">
                  <a:moveTo>
                    <a:pt x="43934" y="19898"/>
                  </a:moveTo>
                  <a:cubicBezTo>
                    <a:pt x="55136" y="19898"/>
                    <a:pt x="64737" y="20126"/>
                    <a:pt x="74567" y="19898"/>
                  </a:cubicBezTo>
                  <a:cubicBezTo>
                    <a:pt x="79139" y="19898"/>
                    <a:pt x="84854" y="21041"/>
                    <a:pt x="85768" y="14183"/>
                  </a:cubicBezTo>
                  <a:cubicBezTo>
                    <a:pt x="86454" y="8239"/>
                    <a:pt x="82111" y="5267"/>
                    <a:pt x="77539" y="3896"/>
                  </a:cubicBezTo>
                  <a:cubicBezTo>
                    <a:pt x="54679" y="-2277"/>
                    <a:pt x="31361" y="238"/>
                    <a:pt x="8273" y="2295"/>
                  </a:cubicBezTo>
                  <a:cubicBezTo>
                    <a:pt x="2786" y="2753"/>
                    <a:pt x="-414" y="6410"/>
                    <a:pt x="43" y="12125"/>
                  </a:cubicBezTo>
                  <a:cubicBezTo>
                    <a:pt x="272" y="16697"/>
                    <a:pt x="3929" y="18297"/>
                    <a:pt x="8044" y="19212"/>
                  </a:cubicBezTo>
                  <a:cubicBezTo>
                    <a:pt x="20160" y="21726"/>
                    <a:pt x="32733" y="20583"/>
                    <a:pt x="43934" y="19898"/>
                  </a:cubicBezTo>
                  <a:close/>
                </a:path>
              </a:pathLst>
            </a:custGeom>
            <a:solidFill>
              <a:srgbClr val="000000"/>
            </a:solidFill>
            <a:ln w="2286" cap="flat">
              <a:noFill/>
              <a:prstDash val="solid"/>
              <a:miter/>
            </a:ln>
          </p:spPr>
          <p:txBody>
            <a:bodyPr rtlCol="0" anchor="ctr"/>
            <a:lstStyle/>
            <a:p>
              <a:endParaRPr lang="en-US"/>
            </a:p>
          </p:txBody>
        </p:sp>
        <p:sp>
          <p:nvSpPr>
            <p:cNvPr id="109" name="Freeform 574">
              <a:extLst>
                <a:ext uri="{FF2B5EF4-FFF2-40B4-BE49-F238E27FC236}">
                  <a16:creationId xmlns:a16="http://schemas.microsoft.com/office/drawing/2014/main" id="{F8A33114-304C-3D8A-DA9C-E578A982ED3E}"/>
                </a:ext>
              </a:extLst>
            </p:cNvPr>
            <p:cNvSpPr/>
            <p:nvPr/>
          </p:nvSpPr>
          <p:spPr>
            <a:xfrm>
              <a:off x="3768163" y="4465584"/>
              <a:ext cx="52355" cy="21210"/>
            </a:xfrm>
            <a:custGeom>
              <a:avLst/>
              <a:gdLst>
                <a:gd name="connsiteX0" fmla="*/ 34979 w 52355"/>
                <a:gd name="connsiteY0" fmla="*/ 116 h 21210"/>
                <a:gd name="connsiteX1" fmla="*/ 23320 w 52355"/>
                <a:gd name="connsiteY1" fmla="*/ 802 h 21210"/>
                <a:gd name="connsiteX2" fmla="*/ 3 w 52355"/>
                <a:gd name="connsiteY2" fmla="*/ 12232 h 21210"/>
                <a:gd name="connsiteX3" fmla="*/ 22177 w 52355"/>
                <a:gd name="connsiteY3" fmla="*/ 20919 h 21210"/>
                <a:gd name="connsiteX4" fmla="*/ 34979 w 52355"/>
                <a:gd name="connsiteY4" fmla="*/ 20919 h 21210"/>
                <a:gd name="connsiteX5" fmla="*/ 52352 w 52355"/>
                <a:gd name="connsiteY5" fmla="*/ 9717 h 21210"/>
                <a:gd name="connsiteX6" fmla="*/ 34979 w 52355"/>
                <a:gd name="connsiteY6" fmla="*/ 116 h 21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355" h="21210">
                  <a:moveTo>
                    <a:pt x="34979" y="116"/>
                  </a:moveTo>
                  <a:cubicBezTo>
                    <a:pt x="31092" y="-112"/>
                    <a:pt x="27206" y="573"/>
                    <a:pt x="23320" y="802"/>
                  </a:cubicBezTo>
                  <a:cubicBezTo>
                    <a:pt x="13719" y="1488"/>
                    <a:pt x="-226" y="116"/>
                    <a:pt x="3" y="12232"/>
                  </a:cubicBezTo>
                  <a:cubicBezTo>
                    <a:pt x="231" y="26634"/>
                    <a:pt x="14862" y="18861"/>
                    <a:pt x="22177" y="20919"/>
                  </a:cubicBezTo>
                  <a:cubicBezTo>
                    <a:pt x="26978" y="20919"/>
                    <a:pt x="31092" y="21147"/>
                    <a:pt x="34979" y="20919"/>
                  </a:cubicBezTo>
                  <a:cubicBezTo>
                    <a:pt x="42980" y="20690"/>
                    <a:pt x="52124" y="19776"/>
                    <a:pt x="52352" y="9717"/>
                  </a:cubicBezTo>
                  <a:cubicBezTo>
                    <a:pt x="52581" y="-2398"/>
                    <a:pt x="42294" y="345"/>
                    <a:pt x="34979" y="116"/>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34428422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2286001" y="659886"/>
            <a:ext cx="9074988"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b="1" dirty="0">
                <a:solidFill>
                  <a:srgbClr val="EE1765"/>
                </a:solidFill>
              </a:rPr>
              <a:t>Step 5 </a:t>
            </a:r>
            <a:r>
              <a:rPr lang="en-US" dirty="0">
                <a:solidFill>
                  <a:srgbClr val="EE1765"/>
                </a:solidFill>
              </a:rPr>
              <a:t>Communicate the D&amp;I Strategy &amp; Continuous Engagement</a:t>
            </a:r>
          </a:p>
          <a:p>
            <a:pPr marL="0" indent="0"/>
            <a:r>
              <a:rPr lang="en-US" sz="2000" b="1" dirty="0"/>
              <a:t>CEO announced, </a:t>
            </a:r>
            <a:r>
              <a:rPr lang="en-US" sz="2000" dirty="0"/>
              <a:t>introduced and explained the neurodiversity strategy at a company-wide meeting, highlighting the value that neurodiverse employees bring to innovation and problem-solving.</a:t>
            </a:r>
          </a:p>
          <a:p>
            <a:pPr marL="0" indent="0"/>
            <a:r>
              <a:rPr lang="en-US" sz="2000" b="1" dirty="0">
                <a:solidFill>
                  <a:srgbClr val="083F59"/>
                </a:solidFill>
                <a:latin typeface="+mn-lt"/>
              </a:rPr>
              <a:t>Intranet and newsletters </a:t>
            </a:r>
            <a:r>
              <a:rPr lang="en-US" sz="2000" dirty="0">
                <a:solidFill>
                  <a:srgbClr val="083F59"/>
                </a:solidFill>
                <a:latin typeface="+mn-lt"/>
              </a:rPr>
              <a:t>were </a:t>
            </a:r>
            <a:r>
              <a:rPr lang="en-US" sz="2000" dirty="0"/>
              <a:t>used as a second reinforcement of the </a:t>
            </a:r>
            <a:r>
              <a:rPr lang="en-US" sz="2000" dirty="0">
                <a:solidFill>
                  <a:srgbClr val="083F59"/>
                </a:solidFill>
                <a:latin typeface="+mn-lt"/>
              </a:rPr>
              <a:t>strategy. It was distributed by email and published on the company intranet with detailed action plans, procedures and resources for managers and employees. Regular updates were provided via newsletters, showcasing success stories and progress with rewards for best outcome teams.</a:t>
            </a:r>
          </a:p>
          <a:p>
            <a:pPr marL="0" indent="0"/>
            <a:r>
              <a:rPr lang="en-US" sz="2000" b="1" dirty="0">
                <a:solidFill>
                  <a:srgbClr val="EE1765"/>
                </a:solidFill>
              </a:rPr>
              <a:t>Continuous Engagement </a:t>
            </a:r>
            <a:endParaRPr lang="en-US" sz="2000" b="1" dirty="0">
              <a:solidFill>
                <a:srgbClr val="EE1765"/>
              </a:solidFill>
              <a:latin typeface="Montserrat Light" pitchFamily="2" charset="77"/>
            </a:endParaRPr>
          </a:p>
          <a:p>
            <a:pPr marL="0" indent="0"/>
            <a:r>
              <a:rPr lang="en-US" sz="2000" b="1" dirty="0">
                <a:solidFill>
                  <a:srgbClr val="083F59"/>
                </a:solidFill>
                <a:latin typeface="+mn-lt"/>
              </a:rPr>
              <a:t>Progress Tracking </a:t>
            </a:r>
            <a:r>
              <a:rPr lang="en-US" sz="2000" dirty="0">
                <a:solidFill>
                  <a:srgbClr val="083F59"/>
                </a:solidFill>
                <a:latin typeface="+mn-lt"/>
              </a:rPr>
              <a:t>The company held quarterly company-wide meetings to report on the progress of neurodiversity initiatives, celebrate milestones, and gather feedback. Reports were distributed and employees were encouraged to provide feedback, ideas and insights.</a:t>
            </a:r>
          </a:p>
          <a:p>
            <a:pPr marL="0" indent="0"/>
            <a:r>
              <a:rPr lang="en-US" sz="2000" dirty="0">
                <a:solidFill>
                  <a:srgbClr val="083F59"/>
                </a:solidFill>
                <a:latin typeface="+mn-lt"/>
              </a:rPr>
              <a:t>Neurodiverse employees were encouraged to provide feedback through anonymous surveys and focus groups, ensuring the strategy evolved in response to their needs.</a:t>
            </a:r>
          </a:p>
          <a:p>
            <a:pPr marL="0" indent="0"/>
            <a:endParaRPr lang="en-US" sz="2000" dirty="0"/>
          </a:p>
        </p:txBody>
      </p:sp>
      <p:grpSp>
        <p:nvGrpSpPr>
          <p:cNvPr id="66" name="Graphic 2">
            <a:extLst>
              <a:ext uri="{FF2B5EF4-FFF2-40B4-BE49-F238E27FC236}">
                <a16:creationId xmlns:a16="http://schemas.microsoft.com/office/drawing/2014/main" id="{0CF89872-E0F4-FA10-4E47-99B64E7F5DE4}"/>
              </a:ext>
            </a:extLst>
          </p:cNvPr>
          <p:cNvGrpSpPr/>
          <p:nvPr/>
        </p:nvGrpSpPr>
        <p:grpSpPr>
          <a:xfrm>
            <a:off x="406662" y="2285945"/>
            <a:ext cx="1751853" cy="1430026"/>
            <a:chOff x="7926985" y="304544"/>
            <a:chExt cx="1246491" cy="814931"/>
          </a:xfrm>
        </p:grpSpPr>
        <p:sp>
          <p:nvSpPr>
            <p:cNvPr id="67" name="Freeform 348">
              <a:extLst>
                <a:ext uri="{FF2B5EF4-FFF2-40B4-BE49-F238E27FC236}">
                  <a16:creationId xmlns:a16="http://schemas.microsoft.com/office/drawing/2014/main" id="{E71A9651-E877-DFAD-192B-724083496F46}"/>
                </a:ext>
              </a:extLst>
            </p:cNvPr>
            <p:cNvSpPr/>
            <p:nvPr/>
          </p:nvSpPr>
          <p:spPr>
            <a:xfrm>
              <a:off x="8083348" y="719404"/>
              <a:ext cx="1143" cy="2057"/>
            </a:xfrm>
            <a:custGeom>
              <a:avLst/>
              <a:gdLst>
                <a:gd name="connsiteX0" fmla="*/ 1143 w 1143"/>
                <a:gd name="connsiteY0" fmla="*/ 2057 h 2057"/>
                <a:gd name="connsiteX1" fmla="*/ 0 w 1143"/>
                <a:gd name="connsiteY1" fmla="*/ 0 h 2057"/>
                <a:gd name="connsiteX2" fmla="*/ 1143 w 1143"/>
                <a:gd name="connsiteY2" fmla="*/ 2057 h 2057"/>
              </a:gdLst>
              <a:ahLst/>
              <a:cxnLst>
                <a:cxn ang="0">
                  <a:pos x="connsiteX0" y="connsiteY0"/>
                </a:cxn>
                <a:cxn ang="0">
                  <a:pos x="connsiteX1" y="connsiteY1"/>
                </a:cxn>
                <a:cxn ang="0">
                  <a:pos x="connsiteX2" y="connsiteY2"/>
                </a:cxn>
              </a:cxnLst>
              <a:rect l="l" t="t" r="r" b="b"/>
              <a:pathLst>
                <a:path w="1143" h="2057">
                  <a:moveTo>
                    <a:pt x="1143" y="2057"/>
                  </a:moveTo>
                  <a:cubicBezTo>
                    <a:pt x="686" y="1372"/>
                    <a:pt x="457" y="686"/>
                    <a:pt x="0" y="0"/>
                  </a:cubicBezTo>
                  <a:cubicBezTo>
                    <a:pt x="457" y="686"/>
                    <a:pt x="915" y="1372"/>
                    <a:pt x="1143" y="2057"/>
                  </a:cubicBezTo>
                  <a:close/>
                </a:path>
              </a:pathLst>
            </a:custGeom>
            <a:solidFill>
              <a:srgbClr val="FFFFFF"/>
            </a:solidFill>
            <a:ln w="2286" cap="flat">
              <a:noFill/>
              <a:prstDash val="solid"/>
              <a:miter/>
            </a:ln>
          </p:spPr>
          <p:txBody>
            <a:bodyPr rtlCol="0" anchor="ctr"/>
            <a:lstStyle/>
            <a:p>
              <a:endParaRPr lang="en-US"/>
            </a:p>
          </p:txBody>
        </p:sp>
        <p:sp>
          <p:nvSpPr>
            <p:cNvPr id="68" name="Freeform 349">
              <a:extLst>
                <a:ext uri="{FF2B5EF4-FFF2-40B4-BE49-F238E27FC236}">
                  <a16:creationId xmlns:a16="http://schemas.microsoft.com/office/drawing/2014/main" id="{576D14DD-5175-8A4F-ED76-7575507E7E78}"/>
                </a:ext>
              </a:extLst>
            </p:cNvPr>
            <p:cNvSpPr/>
            <p:nvPr/>
          </p:nvSpPr>
          <p:spPr>
            <a:xfrm>
              <a:off x="8085862" y="723519"/>
              <a:ext cx="914" cy="1828"/>
            </a:xfrm>
            <a:custGeom>
              <a:avLst/>
              <a:gdLst>
                <a:gd name="connsiteX0" fmla="*/ 914 w 914"/>
                <a:gd name="connsiteY0" fmla="*/ 1829 h 1828"/>
                <a:gd name="connsiteX1" fmla="*/ 0 w 914"/>
                <a:gd name="connsiteY1" fmla="*/ 0 h 1828"/>
                <a:gd name="connsiteX2" fmla="*/ 914 w 914"/>
                <a:gd name="connsiteY2" fmla="*/ 1829 h 1828"/>
              </a:gdLst>
              <a:ahLst/>
              <a:cxnLst>
                <a:cxn ang="0">
                  <a:pos x="connsiteX0" y="connsiteY0"/>
                </a:cxn>
                <a:cxn ang="0">
                  <a:pos x="connsiteX1" y="connsiteY1"/>
                </a:cxn>
                <a:cxn ang="0">
                  <a:pos x="connsiteX2" y="connsiteY2"/>
                </a:cxn>
              </a:cxnLst>
              <a:rect l="l" t="t" r="r" b="b"/>
              <a:pathLst>
                <a:path w="914" h="1828">
                  <a:moveTo>
                    <a:pt x="914" y="1829"/>
                  </a:moveTo>
                  <a:cubicBezTo>
                    <a:pt x="686" y="1143"/>
                    <a:pt x="228" y="686"/>
                    <a:pt x="0" y="0"/>
                  </a:cubicBezTo>
                  <a:cubicBezTo>
                    <a:pt x="228" y="686"/>
                    <a:pt x="457" y="1372"/>
                    <a:pt x="914" y="1829"/>
                  </a:cubicBezTo>
                  <a:close/>
                </a:path>
              </a:pathLst>
            </a:custGeom>
            <a:solidFill>
              <a:srgbClr val="FFFFFF"/>
            </a:solidFill>
            <a:ln w="2286" cap="flat">
              <a:noFill/>
              <a:prstDash val="solid"/>
              <a:miter/>
            </a:ln>
          </p:spPr>
          <p:txBody>
            <a:bodyPr rtlCol="0" anchor="ctr"/>
            <a:lstStyle/>
            <a:p>
              <a:endParaRPr lang="en-US"/>
            </a:p>
          </p:txBody>
        </p:sp>
        <p:sp>
          <p:nvSpPr>
            <p:cNvPr id="69" name="Freeform 350">
              <a:extLst>
                <a:ext uri="{FF2B5EF4-FFF2-40B4-BE49-F238E27FC236}">
                  <a16:creationId xmlns:a16="http://schemas.microsoft.com/office/drawing/2014/main" id="{0E897D95-FAC7-6A08-7B15-18E9C58BCD28}"/>
                </a:ext>
              </a:extLst>
            </p:cNvPr>
            <p:cNvSpPr/>
            <p:nvPr/>
          </p:nvSpPr>
          <p:spPr>
            <a:xfrm>
              <a:off x="8088148" y="728091"/>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4"/>
                    <a:pt x="457" y="457"/>
                    <a:pt x="0" y="0"/>
                  </a:cubicBezTo>
                  <a:cubicBezTo>
                    <a:pt x="228" y="457"/>
                    <a:pt x="457" y="914"/>
                    <a:pt x="914" y="1372"/>
                  </a:cubicBezTo>
                  <a:close/>
                </a:path>
              </a:pathLst>
            </a:custGeom>
            <a:solidFill>
              <a:srgbClr val="FFFFFF"/>
            </a:solidFill>
            <a:ln w="2286" cap="flat">
              <a:noFill/>
              <a:prstDash val="solid"/>
              <a:miter/>
            </a:ln>
          </p:spPr>
          <p:txBody>
            <a:bodyPr rtlCol="0" anchor="ctr"/>
            <a:lstStyle/>
            <a:p>
              <a:endParaRPr lang="en-US"/>
            </a:p>
          </p:txBody>
        </p:sp>
        <p:sp>
          <p:nvSpPr>
            <p:cNvPr id="70" name="Freeform 351">
              <a:extLst>
                <a:ext uri="{FF2B5EF4-FFF2-40B4-BE49-F238E27FC236}">
                  <a16:creationId xmlns:a16="http://schemas.microsoft.com/office/drawing/2014/main" id="{6C0B756F-7E40-0BCA-8D6A-8E4FCC630892}"/>
                </a:ext>
              </a:extLst>
            </p:cNvPr>
            <p:cNvSpPr/>
            <p:nvPr/>
          </p:nvSpPr>
          <p:spPr>
            <a:xfrm>
              <a:off x="8079462" y="711403"/>
              <a:ext cx="1143" cy="2514"/>
            </a:xfrm>
            <a:custGeom>
              <a:avLst/>
              <a:gdLst>
                <a:gd name="connsiteX0" fmla="*/ 1143 w 1143"/>
                <a:gd name="connsiteY0" fmla="*/ 2515 h 2514"/>
                <a:gd name="connsiteX1" fmla="*/ 0 w 1143"/>
                <a:gd name="connsiteY1" fmla="*/ 0 h 2514"/>
                <a:gd name="connsiteX2" fmla="*/ 1143 w 1143"/>
                <a:gd name="connsiteY2" fmla="*/ 2515 h 2514"/>
              </a:gdLst>
              <a:ahLst/>
              <a:cxnLst>
                <a:cxn ang="0">
                  <a:pos x="connsiteX0" y="connsiteY0"/>
                </a:cxn>
                <a:cxn ang="0">
                  <a:pos x="connsiteX1" y="connsiteY1"/>
                </a:cxn>
                <a:cxn ang="0">
                  <a:pos x="connsiteX2" y="connsiteY2"/>
                </a:cxn>
              </a:cxnLst>
              <a:rect l="l" t="t" r="r" b="b"/>
              <a:pathLst>
                <a:path w="1143" h="2514">
                  <a:moveTo>
                    <a:pt x="1143" y="2515"/>
                  </a:moveTo>
                  <a:cubicBezTo>
                    <a:pt x="686" y="1600"/>
                    <a:pt x="457" y="914"/>
                    <a:pt x="0" y="0"/>
                  </a:cubicBezTo>
                  <a:cubicBezTo>
                    <a:pt x="457" y="686"/>
                    <a:pt x="914" y="1600"/>
                    <a:pt x="1143" y="2515"/>
                  </a:cubicBezTo>
                  <a:close/>
                </a:path>
              </a:pathLst>
            </a:custGeom>
            <a:solidFill>
              <a:srgbClr val="FFFFFF"/>
            </a:solidFill>
            <a:ln w="2286" cap="flat">
              <a:noFill/>
              <a:prstDash val="solid"/>
              <a:miter/>
            </a:ln>
          </p:spPr>
          <p:txBody>
            <a:bodyPr rtlCol="0" anchor="ctr"/>
            <a:lstStyle/>
            <a:p>
              <a:endParaRPr lang="en-US"/>
            </a:p>
          </p:txBody>
        </p:sp>
        <p:sp>
          <p:nvSpPr>
            <p:cNvPr id="71" name="Freeform 352">
              <a:extLst>
                <a:ext uri="{FF2B5EF4-FFF2-40B4-BE49-F238E27FC236}">
                  <a16:creationId xmlns:a16="http://schemas.microsoft.com/office/drawing/2014/main" id="{C185ABA0-5D22-3A21-14AD-88262482580B}"/>
                </a:ext>
              </a:extLst>
            </p:cNvPr>
            <p:cNvSpPr/>
            <p:nvPr/>
          </p:nvSpPr>
          <p:spPr>
            <a:xfrm>
              <a:off x="8081290" y="715289"/>
              <a:ext cx="1143" cy="2286"/>
            </a:xfrm>
            <a:custGeom>
              <a:avLst/>
              <a:gdLst>
                <a:gd name="connsiteX0" fmla="*/ 1143 w 1143"/>
                <a:gd name="connsiteY0" fmla="*/ 2286 h 2286"/>
                <a:gd name="connsiteX1" fmla="*/ 0 w 1143"/>
                <a:gd name="connsiteY1" fmla="*/ 0 h 2286"/>
                <a:gd name="connsiteX2" fmla="*/ 1143 w 1143"/>
                <a:gd name="connsiteY2" fmla="*/ 2286 h 2286"/>
              </a:gdLst>
              <a:ahLst/>
              <a:cxnLst>
                <a:cxn ang="0">
                  <a:pos x="connsiteX0" y="connsiteY0"/>
                </a:cxn>
                <a:cxn ang="0">
                  <a:pos x="connsiteX1" y="connsiteY1"/>
                </a:cxn>
                <a:cxn ang="0">
                  <a:pos x="connsiteX2" y="connsiteY2"/>
                </a:cxn>
              </a:cxnLst>
              <a:rect l="l" t="t" r="r" b="b"/>
              <a:pathLst>
                <a:path w="1143" h="2286">
                  <a:moveTo>
                    <a:pt x="1143" y="2286"/>
                  </a:moveTo>
                  <a:cubicBezTo>
                    <a:pt x="686" y="1600"/>
                    <a:pt x="457" y="914"/>
                    <a:pt x="0" y="0"/>
                  </a:cubicBezTo>
                  <a:cubicBezTo>
                    <a:pt x="457" y="914"/>
                    <a:pt x="914" y="1600"/>
                    <a:pt x="1143" y="2286"/>
                  </a:cubicBezTo>
                  <a:close/>
                </a:path>
              </a:pathLst>
            </a:custGeom>
            <a:solidFill>
              <a:srgbClr val="FFFFFF"/>
            </a:solidFill>
            <a:ln w="2286" cap="flat">
              <a:noFill/>
              <a:prstDash val="solid"/>
              <a:miter/>
            </a:ln>
          </p:spPr>
          <p:txBody>
            <a:bodyPr rtlCol="0" anchor="ctr"/>
            <a:lstStyle/>
            <a:p>
              <a:endParaRPr lang="en-US"/>
            </a:p>
          </p:txBody>
        </p:sp>
        <p:sp>
          <p:nvSpPr>
            <p:cNvPr id="72" name="Freeform 353">
              <a:extLst>
                <a:ext uri="{FF2B5EF4-FFF2-40B4-BE49-F238E27FC236}">
                  <a16:creationId xmlns:a16="http://schemas.microsoft.com/office/drawing/2014/main" id="{5284D85C-B23A-4881-5042-938E6DB5B794}"/>
                </a:ext>
              </a:extLst>
            </p:cNvPr>
            <p:cNvSpPr/>
            <p:nvPr/>
          </p:nvSpPr>
          <p:spPr>
            <a:xfrm>
              <a:off x="8060536" y="314829"/>
              <a:ext cx="280875" cy="431778"/>
            </a:xfrm>
            <a:custGeom>
              <a:avLst/>
              <a:gdLst>
                <a:gd name="connsiteX0" fmla="*/ 23726 w 280875"/>
                <a:gd name="connsiteY0" fmla="*/ 397260 h 431778"/>
                <a:gd name="connsiteX1" fmla="*/ 112880 w 280875"/>
                <a:gd name="connsiteY1" fmla="*/ 431779 h 431778"/>
                <a:gd name="connsiteX2" fmla="*/ 196547 w 280875"/>
                <a:gd name="connsiteY2" fmla="*/ 397260 h 431778"/>
                <a:gd name="connsiteX3" fmla="*/ 231066 w 280875"/>
                <a:gd name="connsiteY3" fmla="*/ 339881 h 431778"/>
                <a:gd name="connsiteX4" fmla="*/ 264441 w 280875"/>
                <a:gd name="connsiteY4" fmla="*/ 262615 h 431778"/>
                <a:gd name="connsiteX5" fmla="*/ 279986 w 280875"/>
                <a:gd name="connsiteY5" fmla="*/ 179176 h 431778"/>
                <a:gd name="connsiteX6" fmla="*/ 259412 w 280875"/>
                <a:gd name="connsiteY6" fmla="*/ 43387 h 431778"/>
                <a:gd name="connsiteX7" fmla="*/ 262155 w 280875"/>
                <a:gd name="connsiteY7" fmla="*/ 47273 h 431778"/>
                <a:gd name="connsiteX8" fmla="*/ 127053 w 280875"/>
                <a:gd name="connsiteY8" fmla="*/ 11155 h 431778"/>
                <a:gd name="connsiteX9" fmla="*/ 44071 w 280875"/>
                <a:gd name="connsiteY9" fmla="*/ 93451 h 431778"/>
                <a:gd name="connsiteX10" fmla="*/ 180 w 280875"/>
                <a:gd name="connsiteY10" fmla="*/ 274045 h 431778"/>
                <a:gd name="connsiteX11" fmla="*/ 18468 w 280875"/>
                <a:gd name="connsiteY11" fmla="*/ 395660 h 431778"/>
                <a:gd name="connsiteX12" fmla="*/ 15725 w 280875"/>
                <a:gd name="connsiteY12" fmla="*/ 389030 h 431778"/>
                <a:gd name="connsiteX13" fmla="*/ 23726 w 280875"/>
                <a:gd name="connsiteY13" fmla="*/ 397260 h 431778"/>
                <a:gd name="connsiteX14" fmla="*/ 48414 w 280875"/>
                <a:gd name="connsiteY14" fmla="*/ 311306 h 431778"/>
                <a:gd name="connsiteX15" fmla="*/ 66474 w 280875"/>
                <a:gd name="connsiteY15" fmla="*/ 174604 h 431778"/>
                <a:gd name="connsiteX16" fmla="*/ 122252 w 280875"/>
                <a:gd name="connsiteY16" fmla="*/ 79049 h 431778"/>
                <a:gd name="connsiteX17" fmla="*/ 199062 w 280875"/>
                <a:gd name="connsiteY17" fmla="*/ 54589 h 431778"/>
                <a:gd name="connsiteX18" fmla="*/ 233580 w 280875"/>
                <a:gd name="connsiteY18" fmla="*/ 79735 h 431778"/>
                <a:gd name="connsiteX19" fmla="*/ 253926 w 280875"/>
                <a:gd name="connsiteY19" fmla="*/ 165231 h 431778"/>
                <a:gd name="connsiteX20" fmla="*/ 212778 w 280875"/>
                <a:gd name="connsiteY20" fmla="*/ 340567 h 431778"/>
                <a:gd name="connsiteX21" fmla="*/ 170487 w 280875"/>
                <a:gd name="connsiteY21" fmla="*/ 390173 h 431778"/>
                <a:gd name="connsiteX22" fmla="*/ 70360 w 280875"/>
                <a:gd name="connsiteY22" fmla="*/ 374400 h 431778"/>
                <a:gd name="connsiteX23" fmla="*/ 48414 w 280875"/>
                <a:gd name="connsiteY23" fmla="*/ 311306 h 431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80875" h="431778">
                  <a:moveTo>
                    <a:pt x="23726" y="397260"/>
                  </a:moveTo>
                  <a:cubicBezTo>
                    <a:pt x="48186" y="420120"/>
                    <a:pt x="79504" y="431779"/>
                    <a:pt x="112880" y="431779"/>
                  </a:cubicBezTo>
                  <a:cubicBezTo>
                    <a:pt x="143741" y="431779"/>
                    <a:pt x="175287" y="420577"/>
                    <a:pt x="196547" y="397260"/>
                  </a:cubicBezTo>
                  <a:cubicBezTo>
                    <a:pt x="212092" y="379886"/>
                    <a:pt x="221465" y="360684"/>
                    <a:pt x="231066" y="339881"/>
                  </a:cubicBezTo>
                  <a:cubicBezTo>
                    <a:pt x="242953" y="314507"/>
                    <a:pt x="255526" y="289361"/>
                    <a:pt x="264441" y="262615"/>
                  </a:cubicBezTo>
                  <a:cubicBezTo>
                    <a:pt x="273357" y="235640"/>
                    <a:pt x="277700" y="207293"/>
                    <a:pt x="279986" y="179176"/>
                  </a:cubicBezTo>
                  <a:cubicBezTo>
                    <a:pt x="283644" y="132541"/>
                    <a:pt x="275871" y="86821"/>
                    <a:pt x="259412" y="43387"/>
                  </a:cubicBezTo>
                  <a:cubicBezTo>
                    <a:pt x="260327" y="44530"/>
                    <a:pt x="261241" y="45902"/>
                    <a:pt x="262155" y="47273"/>
                  </a:cubicBezTo>
                  <a:cubicBezTo>
                    <a:pt x="231980" y="3611"/>
                    <a:pt x="173459" y="-13077"/>
                    <a:pt x="127053" y="11155"/>
                  </a:cubicBezTo>
                  <a:cubicBezTo>
                    <a:pt x="91163" y="29900"/>
                    <a:pt x="65331" y="59389"/>
                    <a:pt x="44071" y="93451"/>
                  </a:cubicBezTo>
                  <a:cubicBezTo>
                    <a:pt x="3380" y="153115"/>
                    <a:pt x="408" y="227639"/>
                    <a:pt x="180" y="274045"/>
                  </a:cubicBezTo>
                  <a:cubicBezTo>
                    <a:pt x="-735" y="317479"/>
                    <a:pt x="1323" y="357484"/>
                    <a:pt x="18468" y="395660"/>
                  </a:cubicBezTo>
                  <a:cubicBezTo>
                    <a:pt x="17553" y="393374"/>
                    <a:pt x="16410" y="391316"/>
                    <a:pt x="15725" y="389030"/>
                  </a:cubicBezTo>
                  <a:cubicBezTo>
                    <a:pt x="18239" y="391774"/>
                    <a:pt x="20982" y="394745"/>
                    <a:pt x="23726" y="397260"/>
                  </a:cubicBezTo>
                  <a:close/>
                  <a:moveTo>
                    <a:pt x="48414" y="311306"/>
                  </a:moveTo>
                  <a:cubicBezTo>
                    <a:pt x="51158" y="265358"/>
                    <a:pt x="52986" y="218952"/>
                    <a:pt x="66474" y="174604"/>
                  </a:cubicBezTo>
                  <a:cubicBezTo>
                    <a:pt x="77447" y="138713"/>
                    <a:pt x="95963" y="106024"/>
                    <a:pt x="122252" y="79049"/>
                  </a:cubicBezTo>
                  <a:cubicBezTo>
                    <a:pt x="143055" y="57789"/>
                    <a:pt x="170030" y="51160"/>
                    <a:pt x="199062" y="54589"/>
                  </a:cubicBezTo>
                  <a:cubicBezTo>
                    <a:pt x="214835" y="56417"/>
                    <a:pt x="225122" y="67619"/>
                    <a:pt x="233580" y="79735"/>
                  </a:cubicBezTo>
                  <a:cubicBezTo>
                    <a:pt x="250497" y="104195"/>
                    <a:pt x="257126" y="131398"/>
                    <a:pt x="253926" y="165231"/>
                  </a:cubicBezTo>
                  <a:cubicBezTo>
                    <a:pt x="255755" y="224210"/>
                    <a:pt x="242039" y="284103"/>
                    <a:pt x="212778" y="340567"/>
                  </a:cubicBezTo>
                  <a:cubicBezTo>
                    <a:pt x="202262" y="360455"/>
                    <a:pt x="187403" y="376457"/>
                    <a:pt x="170487" y="390173"/>
                  </a:cubicBezTo>
                  <a:cubicBezTo>
                    <a:pt x="143741" y="412119"/>
                    <a:pt x="95506" y="405718"/>
                    <a:pt x="70360" y="374400"/>
                  </a:cubicBezTo>
                  <a:cubicBezTo>
                    <a:pt x="55501" y="355883"/>
                    <a:pt x="47043" y="335081"/>
                    <a:pt x="48414" y="311306"/>
                  </a:cubicBezTo>
                  <a:close/>
                </a:path>
              </a:pathLst>
            </a:custGeom>
            <a:solidFill>
              <a:srgbClr val="FFFFFF"/>
            </a:solidFill>
            <a:ln w="2286" cap="flat">
              <a:noFill/>
              <a:prstDash val="solid"/>
              <a:miter/>
            </a:ln>
          </p:spPr>
          <p:txBody>
            <a:bodyPr rtlCol="0" anchor="ctr"/>
            <a:lstStyle/>
            <a:p>
              <a:endParaRPr lang="en-US"/>
            </a:p>
          </p:txBody>
        </p:sp>
        <p:sp>
          <p:nvSpPr>
            <p:cNvPr id="73" name="Freeform 354">
              <a:extLst>
                <a:ext uri="{FF2B5EF4-FFF2-40B4-BE49-F238E27FC236}">
                  <a16:creationId xmlns:a16="http://schemas.microsoft.com/office/drawing/2014/main" id="{F3EDE0B2-9830-798C-565C-122C73D813D0}"/>
                </a:ext>
              </a:extLst>
            </p:cNvPr>
            <p:cNvSpPr/>
            <p:nvPr/>
          </p:nvSpPr>
          <p:spPr>
            <a:xfrm>
              <a:off x="8566151" y="735634"/>
              <a:ext cx="3886" cy="1143"/>
            </a:xfrm>
            <a:custGeom>
              <a:avLst/>
              <a:gdLst>
                <a:gd name="connsiteX0" fmla="*/ 0 w 3886"/>
                <a:gd name="connsiteY0" fmla="*/ 0 h 1143"/>
                <a:gd name="connsiteX1" fmla="*/ 3887 w 3886"/>
                <a:gd name="connsiteY1" fmla="*/ 1143 h 1143"/>
                <a:gd name="connsiteX2" fmla="*/ 0 w 3886"/>
                <a:gd name="connsiteY2" fmla="*/ 0 h 1143"/>
              </a:gdLst>
              <a:ahLst/>
              <a:cxnLst>
                <a:cxn ang="0">
                  <a:pos x="connsiteX0" y="connsiteY0"/>
                </a:cxn>
                <a:cxn ang="0">
                  <a:pos x="connsiteX1" y="connsiteY1"/>
                </a:cxn>
                <a:cxn ang="0">
                  <a:pos x="connsiteX2" y="connsiteY2"/>
                </a:cxn>
              </a:cxnLst>
              <a:rect l="l" t="t" r="r" b="b"/>
              <a:pathLst>
                <a:path w="3886" h="1143">
                  <a:moveTo>
                    <a:pt x="0" y="0"/>
                  </a:moveTo>
                  <a:cubicBezTo>
                    <a:pt x="1372" y="457"/>
                    <a:pt x="2515" y="686"/>
                    <a:pt x="3887" y="1143"/>
                  </a:cubicBezTo>
                  <a:cubicBezTo>
                    <a:pt x="2515" y="686"/>
                    <a:pt x="1143" y="229"/>
                    <a:pt x="0" y="0"/>
                  </a:cubicBezTo>
                  <a:close/>
                </a:path>
              </a:pathLst>
            </a:custGeom>
            <a:solidFill>
              <a:srgbClr val="FFFFFF"/>
            </a:solidFill>
            <a:ln w="2286" cap="flat">
              <a:noFill/>
              <a:prstDash val="solid"/>
              <a:miter/>
            </a:ln>
          </p:spPr>
          <p:txBody>
            <a:bodyPr rtlCol="0" anchor="ctr"/>
            <a:lstStyle/>
            <a:p>
              <a:endParaRPr lang="en-US"/>
            </a:p>
          </p:txBody>
        </p:sp>
        <p:sp>
          <p:nvSpPr>
            <p:cNvPr id="74" name="Freeform 355">
              <a:extLst>
                <a:ext uri="{FF2B5EF4-FFF2-40B4-BE49-F238E27FC236}">
                  <a16:creationId xmlns:a16="http://schemas.microsoft.com/office/drawing/2014/main" id="{8F7DB63D-8235-86AC-8FD8-56CA865462A2}"/>
                </a:ext>
              </a:extLst>
            </p:cNvPr>
            <p:cNvSpPr/>
            <p:nvPr/>
          </p:nvSpPr>
          <p:spPr>
            <a:xfrm>
              <a:off x="8549920" y="731520"/>
              <a:ext cx="15544" cy="3886"/>
            </a:xfrm>
            <a:custGeom>
              <a:avLst/>
              <a:gdLst>
                <a:gd name="connsiteX0" fmla="*/ 0 w 15544"/>
                <a:gd name="connsiteY0" fmla="*/ 0 h 3886"/>
                <a:gd name="connsiteX1" fmla="*/ 15545 w 15544"/>
                <a:gd name="connsiteY1" fmla="*/ 3886 h 3886"/>
                <a:gd name="connsiteX2" fmla="*/ 0 w 15544"/>
                <a:gd name="connsiteY2" fmla="*/ 0 h 3886"/>
              </a:gdLst>
              <a:ahLst/>
              <a:cxnLst>
                <a:cxn ang="0">
                  <a:pos x="connsiteX0" y="connsiteY0"/>
                </a:cxn>
                <a:cxn ang="0">
                  <a:pos x="connsiteX1" y="connsiteY1"/>
                </a:cxn>
                <a:cxn ang="0">
                  <a:pos x="connsiteX2" y="connsiteY2"/>
                </a:cxn>
              </a:cxnLst>
              <a:rect l="l" t="t" r="r" b="b"/>
              <a:pathLst>
                <a:path w="15544" h="3886">
                  <a:moveTo>
                    <a:pt x="0" y="0"/>
                  </a:moveTo>
                  <a:cubicBezTo>
                    <a:pt x="4800" y="1143"/>
                    <a:pt x="10058" y="2286"/>
                    <a:pt x="15545" y="3886"/>
                  </a:cubicBezTo>
                  <a:cubicBezTo>
                    <a:pt x="10058" y="2515"/>
                    <a:pt x="5029" y="1143"/>
                    <a:pt x="0" y="0"/>
                  </a:cubicBezTo>
                  <a:close/>
                </a:path>
              </a:pathLst>
            </a:custGeom>
            <a:solidFill>
              <a:srgbClr val="FFFFFF"/>
            </a:solidFill>
            <a:ln w="2286" cap="flat">
              <a:noFill/>
              <a:prstDash val="solid"/>
              <a:miter/>
            </a:ln>
          </p:spPr>
          <p:txBody>
            <a:bodyPr rtlCol="0" anchor="ctr"/>
            <a:lstStyle/>
            <a:p>
              <a:endParaRPr lang="en-US"/>
            </a:p>
          </p:txBody>
        </p:sp>
        <p:sp>
          <p:nvSpPr>
            <p:cNvPr id="75" name="Freeform 356">
              <a:extLst>
                <a:ext uri="{FF2B5EF4-FFF2-40B4-BE49-F238E27FC236}">
                  <a16:creationId xmlns:a16="http://schemas.microsoft.com/office/drawing/2014/main" id="{58D187A7-97E4-D392-D955-FF551C8F563B}"/>
                </a:ext>
              </a:extLst>
            </p:cNvPr>
            <p:cNvSpPr/>
            <p:nvPr/>
          </p:nvSpPr>
          <p:spPr>
            <a:xfrm>
              <a:off x="8570266" y="736777"/>
              <a:ext cx="11887" cy="3200"/>
            </a:xfrm>
            <a:custGeom>
              <a:avLst/>
              <a:gdLst>
                <a:gd name="connsiteX0" fmla="*/ 0 w 11887"/>
                <a:gd name="connsiteY0" fmla="*/ 0 h 3200"/>
                <a:gd name="connsiteX1" fmla="*/ 11887 w 11887"/>
                <a:gd name="connsiteY1" fmla="*/ 3200 h 3200"/>
                <a:gd name="connsiteX2" fmla="*/ 0 w 11887"/>
                <a:gd name="connsiteY2" fmla="*/ 0 h 3200"/>
              </a:gdLst>
              <a:ahLst/>
              <a:cxnLst>
                <a:cxn ang="0">
                  <a:pos x="connsiteX0" y="connsiteY0"/>
                </a:cxn>
                <a:cxn ang="0">
                  <a:pos x="connsiteX1" y="connsiteY1"/>
                </a:cxn>
                <a:cxn ang="0">
                  <a:pos x="connsiteX2" y="connsiteY2"/>
                </a:cxn>
              </a:cxnLst>
              <a:rect l="l" t="t" r="r" b="b"/>
              <a:pathLst>
                <a:path w="11887" h="3200">
                  <a:moveTo>
                    <a:pt x="0" y="0"/>
                  </a:moveTo>
                  <a:cubicBezTo>
                    <a:pt x="3658" y="914"/>
                    <a:pt x="7773" y="2057"/>
                    <a:pt x="11887" y="3200"/>
                  </a:cubicBezTo>
                  <a:cubicBezTo>
                    <a:pt x="7773" y="2057"/>
                    <a:pt x="3886" y="914"/>
                    <a:pt x="0" y="0"/>
                  </a:cubicBezTo>
                  <a:close/>
                </a:path>
              </a:pathLst>
            </a:custGeom>
            <a:solidFill>
              <a:srgbClr val="FFFFFF"/>
            </a:solidFill>
            <a:ln w="2286" cap="flat">
              <a:noFill/>
              <a:prstDash val="solid"/>
              <a:miter/>
            </a:ln>
          </p:spPr>
          <p:txBody>
            <a:bodyPr rtlCol="0" anchor="ctr"/>
            <a:lstStyle/>
            <a:p>
              <a:endParaRPr lang="en-US"/>
            </a:p>
          </p:txBody>
        </p:sp>
        <p:sp>
          <p:nvSpPr>
            <p:cNvPr id="76" name="Freeform 357">
              <a:extLst>
                <a:ext uri="{FF2B5EF4-FFF2-40B4-BE49-F238E27FC236}">
                  <a16:creationId xmlns:a16="http://schemas.microsoft.com/office/drawing/2014/main" id="{ACA13E1D-0DE6-98FA-BF0D-114684E3EF49}"/>
                </a:ext>
              </a:extLst>
            </p:cNvPr>
            <p:cNvSpPr/>
            <p:nvPr/>
          </p:nvSpPr>
          <p:spPr>
            <a:xfrm>
              <a:off x="8546720" y="730834"/>
              <a:ext cx="3200" cy="685"/>
            </a:xfrm>
            <a:custGeom>
              <a:avLst/>
              <a:gdLst>
                <a:gd name="connsiteX0" fmla="*/ 0 w 3200"/>
                <a:gd name="connsiteY0" fmla="*/ 0 h 685"/>
                <a:gd name="connsiteX1" fmla="*/ 3201 w 3200"/>
                <a:gd name="connsiteY1" fmla="*/ 686 h 685"/>
                <a:gd name="connsiteX2" fmla="*/ 0 w 3200"/>
                <a:gd name="connsiteY2" fmla="*/ 0 h 685"/>
              </a:gdLst>
              <a:ahLst/>
              <a:cxnLst>
                <a:cxn ang="0">
                  <a:pos x="connsiteX0" y="connsiteY0"/>
                </a:cxn>
                <a:cxn ang="0">
                  <a:pos x="connsiteX1" y="connsiteY1"/>
                </a:cxn>
                <a:cxn ang="0">
                  <a:pos x="connsiteX2" y="connsiteY2"/>
                </a:cxn>
              </a:cxnLst>
              <a:rect l="l" t="t" r="r" b="b"/>
              <a:pathLst>
                <a:path w="3200" h="685">
                  <a:moveTo>
                    <a:pt x="0" y="0"/>
                  </a:moveTo>
                  <a:cubicBezTo>
                    <a:pt x="1143" y="229"/>
                    <a:pt x="2058" y="457"/>
                    <a:pt x="3201" y="686"/>
                  </a:cubicBezTo>
                  <a:cubicBezTo>
                    <a:pt x="2058" y="457"/>
                    <a:pt x="1143" y="229"/>
                    <a:pt x="0" y="0"/>
                  </a:cubicBezTo>
                  <a:close/>
                </a:path>
              </a:pathLst>
            </a:custGeom>
            <a:solidFill>
              <a:srgbClr val="FFFFFF"/>
            </a:solidFill>
            <a:ln w="2286" cap="flat">
              <a:noFill/>
              <a:prstDash val="solid"/>
              <a:miter/>
            </a:ln>
          </p:spPr>
          <p:txBody>
            <a:bodyPr rtlCol="0" anchor="ctr"/>
            <a:lstStyle/>
            <a:p>
              <a:endParaRPr lang="en-US"/>
            </a:p>
          </p:txBody>
        </p:sp>
        <p:sp>
          <p:nvSpPr>
            <p:cNvPr id="77" name="Freeform 358">
              <a:extLst>
                <a:ext uri="{FF2B5EF4-FFF2-40B4-BE49-F238E27FC236}">
                  <a16:creationId xmlns:a16="http://schemas.microsoft.com/office/drawing/2014/main" id="{F785EB96-9368-F66B-15AF-F2EB31513C88}"/>
                </a:ext>
              </a:extLst>
            </p:cNvPr>
            <p:cNvSpPr/>
            <p:nvPr/>
          </p:nvSpPr>
          <p:spPr>
            <a:xfrm>
              <a:off x="8583753" y="740435"/>
              <a:ext cx="5715" cy="1600"/>
            </a:xfrm>
            <a:custGeom>
              <a:avLst/>
              <a:gdLst>
                <a:gd name="connsiteX0" fmla="*/ 0 w 5715"/>
                <a:gd name="connsiteY0" fmla="*/ 0 h 1600"/>
                <a:gd name="connsiteX1" fmla="*/ 5715 w 5715"/>
                <a:gd name="connsiteY1" fmla="*/ 1600 h 1600"/>
                <a:gd name="connsiteX2" fmla="*/ 0 w 5715"/>
                <a:gd name="connsiteY2" fmla="*/ 0 h 1600"/>
              </a:gdLst>
              <a:ahLst/>
              <a:cxnLst>
                <a:cxn ang="0">
                  <a:pos x="connsiteX0" y="connsiteY0"/>
                </a:cxn>
                <a:cxn ang="0">
                  <a:pos x="connsiteX1" y="connsiteY1"/>
                </a:cxn>
                <a:cxn ang="0">
                  <a:pos x="connsiteX2" y="connsiteY2"/>
                </a:cxn>
              </a:cxnLst>
              <a:rect l="l" t="t" r="r" b="b"/>
              <a:pathLst>
                <a:path w="5715" h="1600">
                  <a:moveTo>
                    <a:pt x="0" y="0"/>
                  </a:moveTo>
                  <a:cubicBezTo>
                    <a:pt x="1828" y="457"/>
                    <a:pt x="3657" y="914"/>
                    <a:pt x="5715" y="1600"/>
                  </a:cubicBezTo>
                  <a:cubicBezTo>
                    <a:pt x="3657" y="914"/>
                    <a:pt x="1828" y="457"/>
                    <a:pt x="0" y="0"/>
                  </a:cubicBezTo>
                  <a:close/>
                </a:path>
              </a:pathLst>
            </a:custGeom>
            <a:solidFill>
              <a:srgbClr val="FFFFFF"/>
            </a:solidFill>
            <a:ln w="2286" cap="flat">
              <a:noFill/>
              <a:prstDash val="solid"/>
              <a:miter/>
            </a:ln>
          </p:spPr>
          <p:txBody>
            <a:bodyPr rtlCol="0" anchor="ctr"/>
            <a:lstStyle/>
            <a:p>
              <a:endParaRPr lang="en-US"/>
            </a:p>
          </p:txBody>
        </p:sp>
        <p:sp>
          <p:nvSpPr>
            <p:cNvPr id="78" name="Freeform 359">
              <a:extLst>
                <a:ext uri="{FF2B5EF4-FFF2-40B4-BE49-F238E27FC236}">
                  <a16:creationId xmlns:a16="http://schemas.microsoft.com/office/drawing/2014/main" id="{13691450-BF04-72DD-EA80-854D979B7E08}"/>
                </a:ext>
              </a:extLst>
            </p:cNvPr>
            <p:cNvSpPr/>
            <p:nvPr/>
          </p:nvSpPr>
          <p:spPr>
            <a:xfrm>
              <a:off x="8472654" y="726964"/>
              <a:ext cx="80533" cy="326881"/>
            </a:xfrm>
            <a:custGeom>
              <a:avLst/>
              <a:gdLst>
                <a:gd name="connsiteX0" fmla="*/ 73381 w 80533"/>
                <a:gd name="connsiteY0" fmla="*/ 229955 h 326881"/>
                <a:gd name="connsiteX1" fmla="*/ 80467 w 80533"/>
                <a:gd name="connsiteY1" fmla="*/ 135543 h 326881"/>
                <a:gd name="connsiteX2" fmla="*/ 66294 w 80533"/>
                <a:gd name="connsiteY2" fmla="*/ 32673 h 326881"/>
                <a:gd name="connsiteX3" fmla="*/ 51206 w 80533"/>
                <a:gd name="connsiteY3" fmla="*/ 669 h 326881"/>
                <a:gd name="connsiteX4" fmla="*/ 62179 w 80533"/>
                <a:gd name="connsiteY4" fmla="*/ 1584 h 326881"/>
                <a:gd name="connsiteX5" fmla="*/ 40919 w 80533"/>
                <a:gd name="connsiteY5" fmla="*/ 441 h 326881"/>
                <a:gd name="connsiteX6" fmla="*/ 31318 w 80533"/>
                <a:gd name="connsiteY6" fmla="*/ 13928 h 326881"/>
                <a:gd name="connsiteX7" fmla="*/ 26975 w 80533"/>
                <a:gd name="connsiteY7" fmla="*/ 121599 h 326881"/>
                <a:gd name="connsiteX8" fmla="*/ 7772 w 80533"/>
                <a:gd name="connsiteY8" fmla="*/ 291448 h 326881"/>
                <a:gd name="connsiteX9" fmla="*/ 0 w 80533"/>
                <a:gd name="connsiteY9" fmla="*/ 326881 h 326881"/>
                <a:gd name="connsiteX10" fmla="*/ 38176 w 80533"/>
                <a:gd name="connsiteY10" fmla="*/ 305850 h 326881"/>
                <a:gd name="connsiteX11" fmla="*/ 73381 w 80533"/>
                <a:gd name="connsiteY11" fmla="*/ 229955 h 3268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80533" h="326881">
                  <a:moveTo>
                    <a:pt x="73381" y="229955"/>
                  </a:moveTo>
                  <a:cubicBezTo>
                    <a:pt x="77953" y="198637"/>
                    <a:pt x="80010" y="167319"/>
                    <a:pt x="80467" y="135543"/>
                  </a:cubicBezTo>
                  <a:cubicBezTo>
                    <a:pt x="80924" y="101025"/>
                    <a:pt x="79324" y="64906"/>
                    <a:pt x="66294" y="32673"/>
                  </a:cubicBezTo>
                  <a:cubicBezTo>
                    <a:pt x="61722" y="21700"/>
                    <a:pt x="56693" y="10956"/>
                    <a:pt x="51206" y="669"/>
                  </a:cubicBezTo>
                  <a:cubicBezTo>
                    <a:pt x="55093" y="898"/>
                    <a:pt x="58522" y="1126"/>
                    <a:pt x="62179" y="1584"/>
                  </a:cubicBezTo>
                  <a:cubicBezTo>
                    <a:pt x="55550" y="669"/>
                    <a:pt x="48692" y="212"/>
                    <a:pt x="40919" y="441"/>
                  </a:cubicBezTo>
                  <a:cubicBezTo>
                    <a:pt x="30404" y="-1617"/>
                    <a:pt x="31775" y="3641"/>
                    <a:pt x="31318" y="13928"/>
                  </a:cubicBezTo>
                  <a:cubicBezTo>
                    <a:pt x="30175" y="49818"/>
                    <a:pt x="28804" y="85708"/>
                    <a:pt x="26975" y="121599"/>
                  </a:cubicBezTo>
                  <a:cubicBezTo>
                    <a:pt x="24003" y="178520"/>
                    <a:pt x="20345" y="235670"/>
                    <a:pt x="7772" y="291448"/>
                  </a:cubicBezTo>
                  <a:cubicBezTo>
                    <a:pt x="5258" y="303336"/>
                    <a:pt x="2515" y="314994"/>
                    <a:pt x="0" y="326881"/>
                  </a:cubicBezTo>
                  <a:cubicBezTo>
                    <a:pt x="13716" y="322995"/>
                    <a:pt x="26746" y="316137"/>
                    <a:pt x="38176" y="305850"/>
                  </a:cubicBezTo>
                  <a:cubicBezTo>
                    <a:pt x="59436" y="286648"/>
                    <a:pt x="69266" y="257616"/>
                    <a:pt x="73381" y="229955"/>
                  </a:cubicBezTo>
                  <a:close/>
                </a:path>
              </a:pathLst>
            </a:custGeom>
            <a:solidFill>
              <a:srgbClr val="FFFFFF"/>
            </a:solidFill>
            <a:ln w="2286" cap="flat">
              <a:noFill/>
              <a:prstDash val="solid"/>
              <a:miter/>
            </a:ln>
          </p:spPr>
          <p:txBody>
            <a:bodyPr rtlCol="0" anchor="ctr"/>
            <a:lstStyle/>
            <a:p>
              <a:endParaRPr lang="en-US"/>
            </a:p>
          </p:txBody>
        </p:sp>
        <p:sp>
          <p:nvSpPr>
            <p:cNvPr id="79" name="Freeform 360">
              <a:extLst>
                <a:ext uri="{FF2B5EF4-FFF2-40B4-BE49-F238E27FC236}">
                  <a16:creationId xmlns:a16="http://schemas.microsoft.com/office/drawing/2014/main" id="{4D442697-B46D-B561-D5DA-7356D45463C8}"/>
                </a:ext>
              </a:extLst>
            </p:cNvPr>
            <p:cNvSpPr/>
            <p:nvPr/>
          </p:nvSpPr>
          <p:spPr>
            <a:xfrm>
              <a:off x="8535290" y="729005"/>
              <a:ext cx="2971" cy="457"/>
            </a:xfrm>
            <a:custGeom>
              <a:avLst/>
              <a:gdLst>
                <a:gd name="connsiteX0" fmla="*/ 0 w 2971"/>
                <a:gd name="connsiteY0" fmla="*/ 0 h 457"/>
                <a:gd name="connsiteX1" fmla="*/ 2972 w 2971"/>
                <a:gd name="connsiteY1" fmla="*/ 457 h 457"/>
                <a:gd name="connsiteX2" fmla="*/ 0 w 2971"/>
                <a:gd name="connsiteY2" fmla="*/ 0 h 457"/>
              </a:gdLst>
              <a:ahLst/>
              <a:cxnLst>
                <a:cxn ang="0">
                  <a:pos x="connsiteX0" y="connsiteY0"/>
                </a:cxn>
                <a:cxn ang="0">
                  <a:pos x="connsiteX1" y="connsiteY1"/>
                </a:cxn>
                <a:cxn ang="0">
                  <a:pos x="connsiteX2" y="connsiteY2"/>
                </a:cxn>
              </a:cxnLst>
              <a:rect l="l" t="t" r="r" b="b"/>
              <a:pathLst>
                <a:path w="2971" h="457">
                  <a:moveTo>
                    <a:pt x="0" y="0"/>
                  </a:moveTo>
                  <a:cubicBezTo>
                    <a:pt x="915" y="229"/>
                    <a:pt x="2058" y="229"/>
                    <a:pt x="2972" y="457"/>
                  </a:cubicBezTo>
                  <a:cubicBezTo>
                    <a:pt x="2058" y="229"/>
                    <a:pt x="915" y="0"/>
                    <a:pt x="0" y="0"/>
                  </a:cubicBezTo>
                  <a:close/>
                </a:path>
              </a:pathLst>
            </a:custGeom>
            <a:solidFill>
              <a:srgbClr val="FFFFFF"/>
            </a:solidFill>
            <a:ln w="2286" cap="flat">
              <a:noFill/>
              <a:prstDash val="solid"/>
              <a:miter/>
            </a:ln>
          </p:spPr>
          <p:txBody>
            <a:bodyPr rtlCol="0" anchor="ctr"/>
            <a:lstStyle/>
            <a:p>
              <a:endParaRPr lang="en-US"/>
            </a:p>
          </p:txBody>
        </p:sp>
        <p:sp>
          <p:nvSpPr>
            <p:cNvPr id="80" name="Freeform 361">
              <a:extLst>
                <a:ext uri="{FF2B5EF4-FFF2-40B4-BE49-F238E27FC236}">
                  <a16:creationId xmlns:a16="http://schemas.microsoft.com/office/drawing/2014/main" id="{9FED339D-78D1-74D1-14CB-794199176A9F}"/>
                </a:ext>
              </a:extLst>
            </p:cNvPr>
            <p:cNvSpPr/>
            <p:nvPr/>
          </p:nvSpPr>
          <p:spPr>
            <a:xfrm>
              <a:off x="8543062" y="730148"/>
              <a:ext cx="2971" cy="685"/>
            </a:xfrm>
            <a:custGeom>
              <a:avLst/>
              <a:gdLst>
                <a:gd name="connsiteX0" fmla="*/ 0 w 2971"/>
                <a:gd name="connsiteY0" fmla="*/ 0 h 685"/>
                <a:gd name="connsiteX1" fmla="*/ 2972 w 2971"/>
                <a:gd name="connsiteY1" fmla="*/ 686 h 685"/>
                <a:gd name="connsiteX2" fmla="*/ 0 w 2971"/>
                <a:gd name="connsiteY2" fmla="*/ 0 h 685"/>
              </a:gdLst>
              <a:ahLst/>
              <a:cxnLst>
                <a:cxn ang="0">
                  <a:pos x="connsiteX0" y="connsiteY0"/>
                </a:cxn>
                <a:cxn ang="0">
                  <a:pos x="connsiteX1" y="connsiteY1"/>
                </a:cxn>
                <a:cxn ang="0">
                  <a:pos x="connsiteX2" y="connsiteY2"/>
                </a:cxn>
              </a:cxnLst>
              <a:rect l="l" t="t" r="r" b="b"/>
              <a:pathLst>
                <a:path w="2971" h="685">
                  <a:moveTo>
                    <a:pt x="0" y="0"/>
                  </a:moveTo>
                  <a:cubicBezTo>
                    <a:pt x="914" y="229"/>
                    <a:pt x="2057" y="457"/>
                    <a:pt x="2972" y="686"/>
                  </a:cubicBezTo>
                  <a:cubicBezTo>
                    <a:pt x="1829" y="457"/>
                    <a:pt x="914" y="229"/>
                    <a:pt x="0" y="0"/>
                  </a:cubicBezTo>
                  <a:close/>
                </a:path>
              </a:pathLst>
            </a:custGeom>
            <a:solidFill>
              <a:srgbClr val="FFFFFF"/>
            </a:solidFill>
            <a:ln w="2286" cap="flat">
              <a:noFill/>
              <a:prstDash val="solid"/>
              <a:miter/>
            </a:ln>
          </p:spPr>
          <p:txBody>
            <a:bodyPr rtlCol="0" anchor="ctr"/>
            <a:lstStyle/>
            <a:p>
              <a:endParaRPr lang="en-US"/>
            </a:p>
          </p:txBody>
        </p:sp>
        <p:sp>
          <p:nvSpPr>
            <p:cNvPr id="81" name="Freeform 362">
              <a:extLst>
                <a:ext uri="{FF2B5EF4-FFF2-40B4-BE49-F238E27FC236}">
                  <a16:creationId xmlns:a16="http://schemas.microsoft.com/office/drawing/2014/main" id="{347877B6-E353-6EEB-A1AA-6428C7D1982A}"/>
                </a:ext>
              </a:extLst>
            </p:cNvPr>
            <p:cNvSpPr/>
            <p:nvPr/>
          </p:nvSpPr>
          <p:spPr>
            <a:xfrm>
              <a:off x="8539176" y="729462"/>
              <a:ext cx="2971" cy="457"/>
            </a:xfrm>
            <a:custGeom>
              <a:avLst/>
              <a:gdLst>
                <a:gd name="connsiteX0" fmla="*/ 0 w 2971"/>
                <a:gd name="connsiteY0" fmla="*/ 0 h 457"/>
                <a:gd name="connsiteX1" fmla="*/ 2971 w 2971"/>
                <a:gd name="connsiteY1" fmla="*/ 457 h 457"/>
                <a:gd name="connsiteX2" fmla="*/ 0 w 2971"/>
                <a:gd name="connsiteY2" fmla="*/ 0 h 457"/>
              </a:gdLst>
              <a:ahLst/>
              <a:cxnLst>
                <a:cxn ang="0">
                  <a:pos x="connsiteX0" y="connsiteY0"/>
                </a:cxn>
                <a:cxn ang="0">
                  <a:pos x="connsiteX1" y="connsiteY1"/>
                </a:cxn>
                <a:cxn ang="0">
                  <a:pos x="connsiteX2" y="connsiteY2"/>
                </a:cxn>
              </a:cxnLst>
              <a:rect l="l" t="t" r="r" b="b"/>
              <a:pathLst>
                <a:path w="2971" h="457">
                  <a:moveTo>
                    <a:pt x="0" y="0"/>
                  </a:moveTo>
                  <a:cubicBezTo>
                    <a:pt x="914" y="229"/>
                    <a:pt x="2057" y="229"/>
                    <a:pt x="2971" y="457"/>
                  </a:cubicBezTo>
                  <a:cubicBezTo>
                    <a:pt x="1828" y="229"/>
                    <a:pt x="914" y="229"/>
                    <a:pt x="0" y="0"/>
                  </a:cubicBezTo>
                  <a:close/>
                </a:path>
              </a:pathLst>
            </a:custGeom>
            <a:solidFill>
              <a:srgbClr val="FFFFFF"/>
            </a:solidFill>
            <a:ln w="2286" cap="flat">
              <a:noFill/>
              <a:prstDash val="solid"/>
              <a:miter/>
            </a:ln>
          </p:spPr>
          <p:txBody>
            <a:bodyPr rtlCol="0" anchor="ctr"/>
            <a:lstStyle/>
            <a:p>
              <a:endParaRPr lang="en-US"/>
            </a:p>
          </p:txBody>
        </p:sp>
        <p:sp>
          <p:nvSpPr>
            <p:cNvPr id="82" name="Freeform 363">
              <a:extLst>
                <a:ext uri="{FF2B5EF4-FFF2-40B4-BE49-F238E27FC236}">
                  <a16:creationId xmlns:a16="http://schemas.microsoft.com/office/drawing/2014/main" id="{1A681F4A-7AE6-9D6E-7186-335BF21169C7}"/>
                </a:ext>
              </a:extLst>
            </p:cNvPr>
            <p:cNvSpPr/>
            <p:nvPr/>
          </p:nvSpPr>
          <p:spPr>
            <a:xfrm>
              <a:off x="8712455" y="632079"/>
              <a:ext cx="2286" cy="3429"/>
            </a:xfrm>
            <a:custGeom>
              <a:avLst/>
              <a:gdLst>
                <a:gd name="connsiteX0" fmla="*/ 0 w 2286"/>
                <a:gd name="connsiteY0" fmla="*/ 0 h 3429"/>
                <a:gd name="connsiteX1" fmla="*/ 0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0" y="1143"/>
                    <a:pt x="0" y="2286"/>
                    <a:pt x="0" y="3429"/>
                  </a:cubicBezTo>
                  <a:cubicBezTo>
                    <a:pt x="0" y="2515"/>
                    <a:pt x="0" y="1143"/>
                    <a:pt x="0" y="0"/>
                  </a:cubicBezTo>
                  <a:close/>
                </a:path>
              </a:pathLst>
            </a:custGeom>
            <a:solidFill>
              <a:srgbClr val="FFFFFF"/>
            </a:solidFill>
            <a:ln w="2286" cap="flat">
              <a:noFill/>
              <a:prstDash val="solid"/>
              <a:miter/>
            </a:ln>
          </p:spPr>
          <p:txBody>
            <a:bodyPr rtlCol="0" anchor="ctr"/>
            <a:lstStyle/>
            <a:p>
              <a:endParaRPr lang="en-US"/>
            </a:p>
          </p:txBody>
        </p:sp>
        <p:sp>
          <p:nvSpPr>
            <p:cNvPr id="83" name="Freeform 364">
              <a:extLst>
                <a:ext uri="{FF2B5EF4-FFF2-40B4-BE49-F238E27FC236}">
                  <a16:creationId xmlns:a16="http://schemas.microsoft.com/office/drawing/2014/main" id="{10BED9C2-938B-21AC-7B96-96340481DEC6}"/>
                </a:ext>
              </a:extLst>
            </p:cNvPr>
            <p:cNvSpPr/>
            <p:nvPr/>
          </p:nvSpPr>
          <p:spPr>
            <a:xfrm>
              <a:off x="8712455" y="636879"/>
              <a:ext cx="2286" cy="3200"/>
            </a:xfrm>
            <a:custGeom>
              <a:avLst/>
              <a:gdLst>
                <a:gd name="connsiteX0" fmla="*/ 0 w 2286"/>
                <a:gd name="connsiteY0" fmla="*/ 0 h 3200"/>
                <a:gd name="connsiteX1" fmla="*/ 0 w 2286"/>
                <a:gd name="connsiteY1" fmla="*/ 3200 h 3200"/>
                <a:gd name="connsiteX2" fmla="*/ 0 w 2286"/>
                <a:gd name="connsiteY2" fmla="*/ 0 h 3200"/>
              </a:gdLst>
              <a:ahLst/>
              <a:cxnLst>
                <a:cxn ang="0">
                  <a:pos x="connsiteX0" y="connsiteY0"/>
                </a:cxn>
                <a:cxn ang="0">
                  <a:pos x="connsiteX1" y="connsiteY1"/>
                </a:cxn>
                <a:cxn ang="0">
                  <a:pos x="connsiteX2" y="connsiteY2"/>
                </a:cxn>
              </a:cxnLst>
              <a:rect l="l" t="t" r="r" b="b"/>
              <a:pathLst>
                <a:path w="2286" h="3200">
                  <a:moveTo>
                    <a:pt x="0" y="0"/>
                  </a:moveTo>
                  <a:cubicBezTo>
                    <a:pt x="0" y="1143"/>
                    <a:pt x="0" y="2057"/>
                    <a:pt x="0" y="3200"/>
                  </a:cubicBezTo>
                  <a:cubicBezTo>
                    <a:pt x="0" y="2286"/>
                    <a:pt x="0" y="1143"/>
                    <a:pt x="0" y="0"/>
                  </a:cubicBezTo>
                  <a:close/>
                </a:path>
              </a:pathLst>
            </a:custGeom>
            <a:solidFill>
              <a:srgbClr val="FFFFFF"/>
            </a:solidFill>
            <a:ln w="2286" cap="flat">
              <a:noFill/>
              <a:prstDash val="solid"/>
              <a:miter/>
            </a:ln>
          </p:spPr>
          <p:txBody>
            <a:bodyPr rtlCol="0" anchor="ctr"/>
            <a:lstStyle/>
            <a:p>
              <a:endParaRPr lang="en-US"/>
            </a:p>
          </p:txBody>
        </p:sp>
        <p:sp>
          <p:nvSpPr>
            <p:cNvPr id="84" name="Freeform 365">
              <a:extLst>
                <a:ext uri="{FF2B5EF4-FFF2-40B4-BE49-F238E27FC236}">
                  <a16:creationId xmlns:a16="http://schemas.microsoft.com/office/drawing/2014/main" id="{0E2876EA-3FF2-5C00-6BC6-2951C1AE9B9A}"/>
                </a:ext>
              </a:extLst>
            </p:cNvPr>
            <p:cNvSpPr/>
            <p:nvPr/>
          </p:nvSpPr>
          <p:spPr>
            <a:xfrm>
              <a:off x="8712455" y="627507"/>
              <a:ext cx="2286" cy="3886"/>
            </a:xfrm>
            <a:custGeom>
              <a:avLst/>
              <a:gdLst>
                <a:gd name="connsiteX0" fmla="*/ 0 w 2286"/>
                <a:gd name="connsiteY0" fmla="*/ 0 h 3886"/>
                <a:gd name="connsiteX1" fmla="*/ 0 w 2286"/>
                <a:gd name="connsiteY1" fmla="*/ 3886 h 3886"/>
                <a:gd name="connsiteX2" fmla="*/ 0 w 2286"/>
                <a:gd name="connsiteY2" fmla="*/ 0 h 3886"/>
              </a:gdLst>
              <a:ahLst/>
              <a:cxnLst>
                <a:cxn ang="0">
                  <a:pos x="connsiteX0" y="connsiteY0"/>
                </a:cxn>
                <a:cxn ang="0">
                  <a:pos x="connsiteX1" y="connsiteY1"/>
                </a:cxn>
                <a:cxn ang="0">
                  <a:pos x="connsiteX2" y="connsiteY2"/>
                </a:cxn>
              </a:cxnLst>
              <a:rect l="l" t="t" r="r" b="b"/>
              <a:pathLst>
                <a:path w="2286" h="3886">
                  <a:moveTo>
                    <a:pt x="0" y="0"/>
                  </a:moveTo>
                  <a:cubicBezTo>
                    <a:pt x="0" y="1372"/>
                    <a:pt x="0" y="2515"/>
                    <a:pt x="0" y="3886"/>
                  </a:cubicBezTo>
                  <a:cubicBezTo>
                    <a:pt x="0" y="2515"/>
                    <a:pt x="0" y="1143"/>
                    <a:pt x="0" y="0"/>
                  </a:cubicBezTo>
                  <a:close/>
                </a:path>
              </a:pathLst>
            </a:custGeom>
            <a:solidFill>
              <a:srgbClr val="FFFFFF"/>
            </a:solidFill>
            <a:ln w="2286" cap="flat">
              <a:noFill/>
              <a:prstDash val="solid"/>
              <a:miter/>
            </a:ln>
          </p:spPr>
          <p:txBody>
            <a:bodyPr rtlCol="0" anchor="ctr"/>
            <a:lstStyle/>
            <a:p>
              <a:endParaRPr lang="en-US"/>
            </a:p>
          </p:txBody>
        </p:sp>
        <p:sp>
          <p:nvSpPr>
            <p:cNvPr id="85" name="Freeform 366">
              <a:extLst>
                <a:ext uri="{FF2B5EF4-FFF2-40B4-BE49-F238E27FC236}">
                  <a16:creationId xmlns:a16="http://schemas.microsoft.com/office/drawing/2014/main" id="{EF18DDF2-DDE1-D979-82A8-D643FFD6A595}"/>
                </a:ext>
              </a:extLst>
            </p:cNvPr>
            <p:cNvSpPr/>
            <p:nvPr/>
          </p:nvSpPr>
          <p:spPr>
            <a:xfrm>
              <a:off x="8613471" y="530580"/>
              <a:ext cx="98755" cy="176707"/>
            </a:xfrm>
            <a:custGeom>
              <a:avLst/>
              <a:gdLst>
                <a:gd name="connsiteX0" fmla="*/ 25603 w 98755"/>
                <a:gd name="connsiteY0" fmla="*/ 173279 h 176707"/>
                <a:gd name="connsiteX1" fmla="*/ 71780 w 98755"/>
                <a:gd name="connsiteY1" fmla="*/ 139217 h 176707"/>
                <a:gd name="connsiteX2" fmla="*/ 90297 w 98755"/>
                <a:gd name="connsiteY2" fmla="*/ 83668 h 176707"/>
                <a:gd name="connsiteX3" fmla="*/ 93726 w 98755"/>
                <a:gd name="connsiteY3" fmla="*/ 61265 h 176707"/>
                <a:gd name="connsiteX4" fmla="*/ 98755 w 98755"/>
                <a:gd name="connsiteY4" fmla="*/ 96469 h 176707"/>
                <a:gd name="connsiteX5" fmla="*/ 91668 w 98755"/>
                <a:gd name="connsiteY5" fmla="*/ 54178 h 176707"/>
                <a:gd name="connsiteX6" fmla="*/ 20116 w 98755"/>
                <a:gd name="connsiteY6" fmla="*/ 0 h 176707"/>
                <a:gd name="connsiteX7" fmla="*/ 0 w 98755"/>
                <a:gd name="connsiteY7" fmla="*/ 176708 h 176707"/>
                <a:gd name="connsiteX8" fmla="*/ 0 w 98755"/>
                <a:gd name="connsiteY8" fmla="*/ 176708 h 176707"/>
                <a:gd name="connsiteX9" fmla="*/ 25603 w 98755"/>
                <a:gd name="connsiteY9" fmla="*/ 173279 h 17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755" h="176707">
                  <a:moveTo>
                    <a:pt x="25603" y="173279"/>
                  </a:moveTo>
                  <a:cubicBezTo>
                    <a:pt x="45262" y="168250"/>
                    <a:pt x="60350" y="155448"/>
                    <a:pt x="71780" y="139217"/>
                  </a:cubicBezTo>
                  <a:cubicBezTo>
                    <a:pt x="82981" y="123215"/>
                    <a:pt x="87325" y="102641"/>
                    <a:pt x="90297" y="83668"/>
                  </a:cubicBezTo>
                  <a:cubicBezTo>
                    <a:pt x="91440" y="76352"/>
                    <a:pt x="92811" y="68809"/>
                    <a:pt x="93726" y="61265"/>
                  </a:cubicBezTo>
                  <a:cubicBezTo>
                    <a:pt x="96926" y="72923"/>
                    <a:pt x="98298" y="84811"/>
                    <a:pt x="98755" y="96469"/>
                  </a:cubicBezTo>
                  <a:cubicBezTo>
                    <a:pt x="98298" y="82296"/>
                    <a:pt x="96240" y="68351"/>
                    <a:pt x="91668" y="54178"/>
                  </a:cubicBezTo>
                  <a:cubicBezTo>
                    <a:pt x="81153" y="22860"/>
                    <a:pt x="55092" y="2057"/>
                    <a:pt x="20116" y="0"/>
                  </a:cubicBezTo>
                  <a:cubicBezTo>
                    <a:pt x="54406" y="65380"/>
                    <a:pt x="37261" y="122530"/>
                    <a:pt x="0" y="176708"/>
                  </a:cubicBezTo>
                  <a:cubicBezTo>
                    <a:pt x="0" y="176708"/>
                    <a:pt x="0" y="176708"/>
                    <a:pt x="0" y="176708"/>
                  </a:cubicBezTo>
                  <a:cubicBezTo>
                    <a:pt x="8686" y="176708"/>
                    <a:pt x="17373" y="175565"/>
                    <a:pt x="25603" y="173279"/>
                  </a:cubicBezTo>
                  <a:close/>
                </a:path>
              </a:pathLst>
            </a:custGeom>
            <a:solidFill>
              <a:srgbClr val="FFFFFF"/>
            </a:solidFill>
            <a:ln w="2286" cap="flat">
              <a:noFill/>
              <a:prstDash val="solid"/>
              <a:miter/>
            </a:ln>
          </p:spPr>
          <p:txBody>
            <a:bodyPr rtlCol="0" anchor="ctr"/>
            <a:lstStyle/>
            <a:p>
              <a:endParaRPr lang="en-US"/>
            </a:p>
          </p:txBody>
        </p:sp>
        <p:sp>
          <p:nvSpPr>
            <p:cNvPr id="86" name="Freeform 367">
              <a:extLst>
                <a:ext uri="{FF2B5EF4-FFF2-40B4-BE49-F238E27FC236}">
                  <a16:creationId xmlns:a16="http://schemas.microsoft.com/office/drawing/2014/main" id="{A2F66E1A-1667-CD6A-7C2E-30F1819B9815}"/>
                </a:ext>
              </a:extLst>
            </p:cNvPr>
            <p:cNvSpPr/>
            <p:nvPr/>
          </p:nvSpPr>
          <p:spPr>
            <a:xfrm>
              <a:off x="8711769" y="651510"/>
              <a:ext cx="228" cy="2286"/>
            </a:xfrm>
            <a:custGeom>
              <a:avLst/>
              <a:gdLst>
                <a:gd name="connsiteX0" fmla="*/ 228 w 228"/>
                <a:gd name="connsiteY0" fmla="*/ 0 h 2286"/>
                <a:gd name="connsiteX1" fmla="*/ 0 w 228"/>
                <a:gd name="connsiteY1" fmla="*/ 2286 h 2286"/>
                <a:gd name="connsiteX2" fmla="*/ 228 w 228"/>
                <a:gd name="connsiteY2" fmla="*/ 0 h 2286"/>
              </a:gdLst>
              <a:ahLst/>
              <a:cxnLst>
                <a:cxn ang="0">
                  <a:pos x="connsiteX0" y="connsiteY0"/>
                </a:cxn>
                <a:cxn ang="0">
                  <a:pos x="connsiteX1" y="connsiteY1"/>
                </a:cxn>
                <a:cxn ang="0">
                  <a:pos x="connsiteX2" y="connsiteY2"/>
                </a:cxn>
              </a:cxnLst>
              <a:rect l="l" t="t" r="r" b="b"/>
              <a:pathLst>
                <a:path w="228" h="2286">
                  <a:moveTo>
                    <a:pt x="228" y="0"/>
                  </a:moveTo>
                  <a:cubicBezTo>
                    <a:pt x="228" y="686"/>
                    <a:pt x="228" y="1600"/>
                    <a:pt x="0" y="2286"/>
                  </a:cubicBezTo>
                  <a:cubicBezTo>
                    <a:pt x="0" y="1600"/>
                    <a:pt x="0" y="686"/>
                    <a:pt x="228" y="0"/>
                  </a:cubicBezTo>
                  <a:close/>
                </a:path>
              </a:pathLst>
            </a:custGeom>
            <a:solidFill>
              <a:srgbClr val="FFFFFF"/>
            </a:solidFill>
            <a:ln w="2286" cap="flat">
              <a:noFill/>
              <a:prstDash val="solid"/>
              <a:miter/>
            </a:ln>
          </p:spPr>
          <p:txBody>
            <a:bodyPr rtlCol="0" anchor="ctr"/>
            <a:lstStyle/>
            <a:p>
              <a:endParaRPr lang="en-US"/>
            </a:p>
          </p:txBody>
        </p:sp>
        <p:sp>
          <p:nvSpPr>
            <p:cNvPr id="87" name="Freeform 368">
              <a:extLst>
                <a:ext uri="{FF2B5EF4-FFF2-40B4-BE49-F238E27FC236}">
                  <a16:creationId xmlns:a16="http://schemas.microsoft.com/office/drawing/2014/main" id="{1FA05B5A-AEB0-4C7A-C428-EBCBD5E2CE6A}"/>
                </a:ext>
              </a:extLst>
            </p:cNvPr>
            <p:cNvSpPr/>
            <p:nvPr/>
          </p:nvSpPr>
          <p:spPr>
            <a:xfrm>
              <a:off x="8711312" y="656539"/>
              <a:ext cx="228" cy="1828"/>
            </a:xfrm>
            <a:custGeom>
              <a:avLst/>
              <a:gdLst>
                <a:gd name="connsiteX0" fmla="*/ 229 w 228"/>
                <a:gd name="connsiteY0" fmla="*/ 0 h 1828"/>
                <a:gd name="connsiteX1" fmla="*/ 0 w 228"/>
                <a:gd name="connsiteY1" fmla="*/ 1829 h 1828"/>
                <a:gd name="connsiteX2" fmla="*/ 229 w 228"/>
                <a:gd name="connsiteY2" fmla="*/ 0 h 1828"/>
              </a:gdLst>
              <a:ahLst/>
              <a:cxnLst>
                <a:cxn ang="0">
                  <a:pos x="connsiteX0" y="connsiteY0"/>
                </a:cxn>
                <a:cxn ang="0">
                  <a:pos x="connsiteX1" y="connsiteY1"/>
                </a:cxn>
                <a:cxn ang="0">
                  <a:pos x="connsiteX2" y="connsiteY2"/>
                </a:cxn>
              </a:cxnLst>
              <a:rect l="l" t="t" r="r" b="b"/>
              <a:pathLst>
                <a:path w="228" h="1828">
                  <a:moveTo>
                    <a:pt x="229" y="0"/>
                  </a:moveTo>
                  <a:cubicBezTo>
                    <a:pt x="229" y="686"/>
                    <a:pt x="229" y="1143"/>
                    <a:pt x="0" y="1829"/>
                  </a:cubicBezTo>
                  <a:cubicBezTo>
                    <a:pt x="0" y="1372"/>
                    <a:pt x="229" y="686"/>
                    <a:pt x="229" y="0"/>
                  </a:cubicBezTo>
                  <a:close/>
                </a:path>
              </a:pathLst>
            </a:custGeom>
            <a:solidFill>
              <a:srgbClr val="FFFFFF"/>
            </a:solidFill>
            <a:ln w="2286" cap="flat">
              <a:noFill/>
              <a:prstDash val="solid"/>
              <a:miter/>
            </a:ln>
          </p:spPr>
          <p:txBody>
            <a:bodyPr rtlCol="0" anchor="ctr"/>
            <a:lstStyle/>
            <a:p>
              <a:endParaRPr lang="en-US"/>
            </a:p>
          </p:txBody>
        </p:sp>
        <p:sp>
          <p:nvSpPr>
            <p:cNvPr id="88" name="Freeform 369">
              <a:extLst>
                <a:ext uri="{FF2B5EF4-FFF2-40B4-BE49-F238E27FC236}">
                  <a16:creationId xmlns:a16="http://schemas.microsoft.com/office/drawing/2014/main" id="{969C7043-6294-BA39-16DD-613C420F047E}"/>
                </a:ext>
              </a:extLst>
            </p:cNvPr>
            <p:cNvSpPr/>
            <p:nvPr/>
          </p:nvSpPr>
          <p:spPr>
            <a:xfrm>
              <a:off x="8711998" y="646480"/>
              <a:ext cx="228" cy="2743"/>
            </a:xfrm>
            <a:custGeom>
              <a:avLst/>
              <a:gdLst>
                <a:gd name="connsiteX0" fmla="*/ 229 w 228"/>
                <a:gd name="connsiteY0" fmla="*/ 0 h 2743"/>
                <a:gd name="connsiteX1" fmla="*/ 0 w 228"/>
                <a:gd name="connsiteY1" fmla="*/ 2743 h 2743"/>
                <a:gd name="connsiteX2" fmla="*/ 229 w 228"/>
                <a:gd name="connsiteY2" fmla="*/ 0 h 2743"/>
              </a:gdLst>
              <a:ahLst/>
              <a:cxnLst>
                <a:cxn ang="0">
                  <a:pos x="connsiteX0" y="connsiteY0"/>
                </a:cxn>
                <a:cxn ang="0">
                  <a:pos x="connsiteX1" y="connsiteY1"/>
                </a:cxn>
                <a:cxn ang="0">
                  <a:pos x="connsiteX2" y="connsiteY2"/>
                </a:cxn>
              </a:cxnLst>
              <a:rect l="l" t="t" r="r" b="b"/>
              <a:pathLst>
                <a:path w="228" h="2743">
                  <a:moveTo>
                    <a:pt x="229" y="0"/>
                  </a:moveTo>
                  <a:cubicBezTo>
                    <a:pt x="229" y="914"/>
                    <a:pt x="229" y="1829"/>
                    <a:pt x="0" y="2743"/>
                  </a:cubicBezTo>
                  <a:cubicBezTo>
                    <a:pt x="0" y="1829"/>
                    <a:pt x="229" y="914"/>
                    <a:pt x="229" y="0"/>
                  </a:cubicBezTo>
                  <a:close/>
                </a:path>
              </a:pathLst>
            </a:custGeom>
            <a:solidFill>
              <a:srgbClr val="FFFFFF"/>
            </a:solidFill>
            <a:ln w="2286" cap="flat">
              <a:noFill/>
              <a:prstDash val="solid"/>
              <a:miter/>
            </a:ln>
          </p:spPr>
          <p:txBody>
            <a:bodyPr rtlCol="0" anchor="ctr"/>
            <a:lstStyle/>
            <a:p>
              <a:endParaRPr lang="en-US"/>
            </a:p>
          </p:txBody>
        </p:sp>
        <p:sp>
          <p:nvSpPr>
            <p:cNvPr id="89" name="Freeform 370">
              <a:extLst>
                <a:ext uri="{FF2B5EF4-FFF2-40B4-BE49-F238E27FC236}">
                  <a16:creationId xmlns:a16="http://schemas.microsoft.com/office/drawing/2014/main" id="{27CB9B4B-3E48-12A2-60FB-912D2F1D836B}"/>
                </a:ext>
              </a:extLst>
            </p:cNvPr>
            <p:cNvSpPr/>
            <p:nvPr/>
          </p:nvSpPr>
          <p:spPr>
            <a:xfrm>
              <a:off x="8712226" y="641680"/>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228" y="2057"/>
                    <a:pt x="0" y="2972"/>
                  </a:cubicBezTo>
                  <a:cubicBezTo>
                    <a:pt x="228" y="2057"/>
                    <a:pt x="228" y="914"/>
                    <a:pt x="228" y="0"/>
                  </a:cubicBezTo>
                  <a:close/>
                </a:path>
              </a:pathLst>
            </a:custGeom>
            <a:solidFill>
              <a:srgbClr val="FFFFFF"/>
            </a:solidFill>
            <a:ln w="2286" cap="flat">
              <a:noFill/>
              <a:prstDash val="solid"/>
              <a:miter/>
            </a:ln>
          </p:spPr>
          <p:txBody>
            <a:bodyPr rtlCol="0" anchor="ctr"/>
            <a:lstStyle/>
            <a:p>
              <a:endParaRPr lang="en-US"/>
            </a:p>
          </p:txBody>
        </p:sp>
        <p:sp>
          <p:nvSpPr>
            <p:cNvPr id="90" name="Freeform 371">
              <a:extLst>
                <a:ext uri="{FF2B5EF4-FFF2-40B4-BE49-F238E27FC236}">
                  <a16:creationId xmlns:a16="http://schemas.microsoft.com/office/drawing/2014/main" id="{57FB25EC-7BEB-2F2D-1BE0-8E798854A072}"/>
                </a:ext>
              </a:extLst>
            </p:cNvPr>
            <p:cNvSpPr/>
            <p:nvPr/>
          </p:nvSpPr>
          <p:spPr>
            <a:xfrm>
              <a:off x="8601584" y="723874"/>
              <a:ext cx="2286" cy="101"/>
            </a:xfrm>
            <a:custGeom>
              <a:avLst/>
              <a:gdLst>
                <a:gd name="connsiteX0" fmla="*/ 0 w 2286"/>
                <a:gd name="connsiteY0" fmla="*/ 102 h 101"/>
                <a:gd name="connsiteX1" fmla="*/ 0 w 2286"/>
                <a:gd name="connsiteY1" fmla="*/ 102 h 101"/>
                <a:gd name="connsiteX2" fmla="*/ 0 w 2286"/>
                <a:gd name="connsiteY2" fmla="*/ 102 h 101"/>
              </a:gdLst>
              <a:ahLst/>
              <a:cxnLst>
                <a:cxn ang="0">
                  <a:pos x="connsiteX0" y="connsiteY0"/>
                </a:cxn>
                <a:cxn ang="0">
                  <a:pos x="connsiteX1" y="connsiteY1"/>
                </a:cxn>
                <a:cxn ang="0">
                  <a:pos x="connsiteX2" y="connsiteY2"/>
                </a:cxn>
              </a:cxnLst>
              <a:rect l="l" t="t" r="r" b="b"/>
              <a:pathLst>
                <a:path w="2286" h="101">
                  <a:moveTo>
                    <a:pt x="0" y="102"/>
                  </a:moveTo>
                  <a:cubicBezTo>
                    <a:pt x="0" y="102"/>
                    <a:pt x="0" y="-127"/>
                    <a:pt x="0" y="102"/>
                  </a:cubicBezTo>
                  <a:cubicBezTo>
                    <a:pt x="0" y="-127"/>
                    <a:pt x="0" y="102"/>
                    <a:pt x="0" y="102"/>
                  </a:cubicBezTo>
                  <a:close/>
                </a:path>
              </a:pathLst>
            </a:custGeom>
            <a:solidFill>
              <a:srgbClr val="FFFFFF"/>
            </a:solidFill>
            <a:ln w="2286" cap="flat">
              <a:noFill/>
              <a:prstDash val="solid"/>
              <a:miter/>
            </a:ln>
          </p:spPr>
          <p:txBody>
            <a:bodyPr rtlCol="0" anchor="ctr"/>
            <a:lstStyle/>
            <a:p>
              <a:endParaRPr lang="en-US"/>
            </a:p>
          </p:txBody>
        </p:sp>
        <p:sp>
          <p:nvSpPr>
            <p:cNvPr id="91" name="Freeform 372">
              <a:extLst>
                <a:ext uri="{FF2B5EF4-FFF2-40B4-BE49-F238E27FC236}">
                  <a16:creationId xmlns:a16="http://schemas.microsoft.com/office/drawing/2014/main" id="{FBE9B6C9-FFF6-6580-998C-EBEA7F831897}"/>
                </a:ext>
              </a:extLst>
            </p:cNvPr>
            <p:cNvSpPr/>
            <p:nvPr/>
          </p:nvSpPr>
          <p:spPr>
            <a:xfrm>
              <a:off x="8605699" y="71848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2" name="Freeform 373">
              <a:extLst>
                <a:ext uri="{FF2B5EF4-FFF2-40B4-BE49-F238E27FC236}">
                  <a16:creationId xmlns:a16="http://schemas.microsoft.com/office/drawing/2014/main" id="{0362E064-3F0D-E741-708B-6BCD4B4A20E1}"/>
                </a:ext>
              </a:extLst>
            </p:cNvPr>
            <p:cNvSpPr/>
            <p:nvPr/>
          </p:nvSpPr>
          <p:spPr>
            <a:xfrm>
              <a:off x="8634045" y="629564"/>
              <a:ext cx="2743" cy="10972"/>
            </a:xfrm>
            <a:custGeom>
              <a:avLst/>
              <a:gdLst>
                <a:gd name="connsiteX0" fmla="*/ 2743 w 2743"/>
                <a:gd name="connsiteY0" fmla="*/ 0 h 10972"/>
                <a:gd name="connsiteX1" fmla="*/ 0 w 2743"/>
                <a:gd name="connsiteY1" fmla="*/ 10973 h 10972"/>
                <a:gd name="connsiteX2" fmla="*/ 2743 w 2743"/>
                <a:gd name="connsiteY2" fmla="*/ 0 h 10972"/>
              </a:gdLst>
              <a:ahLst/>
              <a:cxnLst>
                <a:cxn ang="0">
                  <a:pos x="connsiteX0" y="connsiteY0"/>
                </a:cxn>
                <a:cxn ang="0">
                  <a:pos x="connsiteX1" y="connsiteY1"/>
                </a:cxn>
                <a:cxn ang="0">
                  <a:pos x="connsiteX2" y="connsiteY2"/>
                </a:cxn>
              </a:cxnLst>
              <a:rect l="l" t="t" r="r" b="b"/>
              <a:pathLst>
                <a:path w="2743" h="10972">
                  <a:moveTo>
                    <a:pt x="2743" y="0"/>
                  </a:moveTo>
                  <a:cubicBezTo>
                    <a:pt x="2057" y="3658"/>
                    <a:pt x="1143" y="7315"/>
                    <a:pt x="0" y="10973"/>
                  </a:cubicBezTo>
                  <a:cubicBezTo>
                    <a:pt x="914" y="7315"/>
                    <a:pt x="1828" y="3658"/>
                    <a:pt x="2743" y="0"/>
                  </a:cubicBezTo>
                  <a:close/>
                </a:path>
              </a:pathLst>
            </a:custGeom>
            <a:solidFill>
              <a:srgbClr val="FFFFFF"/>
            </a:solidFill>
            <a:ln w="2286" cap="flat">
              <a:noFill/>
              <a:prstDash val="solid"/>
              <a:miter/>
            </a:ln>
          </p:spPr>
          <p:txBody>
            <a:bodyPr rtlCol="0" anchor="ctr"/>
            <a:lstStyle/>
            <a:p>
              <a:endParaRPr lang="en-US"/>
            </a:p>
          </p:txBody>
        </p:sp>
        <p:sp>
          <p:nvSpPr>
            <p:cNvPr id="93" name="Freeform 374">
              <a:extLst>
                <a:ext uri="{FF2B5EF4-FFF2-40B4-BE49-F238E27FC236}">
                  <a16:creationId xmlns:a16="http://schemas.microsoft.com/office/drawing/2014/main" id="{D33B386D-21CC-524E-F0D1-88D1C2398318}"/>
                </a:ext>
              </a:extLst>
            </p:cNvPr>
            <p:cNvSpPr/>
            <p:nvPr/>
          </p:nvSpPr>
          <p:spPr>
            <a:xfrm>
              <a:off x="8618043" y="676198"/>
              <a:ext cx="1371" cy="2743"/>
            </a:xfrm>
            <a:custGeom>
              <a:avLst/>
              <a:gdLst>
                <a:gd name="connsiteX0" fmla="*/ 1371 w 1371"/>
                <a:gd name="connsiteY0" fmla="*/ 0 h 2743"/>
                <a:gd name="connsiteX1" fmla="*/ 0 w 1371"/>
                <a:gd name="connsiteY1" fmla="*/ 2743 h 2743"/>
                <a:gd name="connsiteX2" fmla="*/ 1371 w 1371"/>
                <a:gd name="connsiteY2" fmla="*/ 0 h 2743"/>
              </a:gdLst>
              <a:ahLst/>
              <a:cxnLst>
                <a:cxn ang="0">
                  <a:pos x="connsiteX0" y="connsiteY0"/>
                </a:cxn>
                <a:cxn ang="0">
                  <a:pos x="connsiteX1" y="connsiteY1"/>
                </a:cxn>
                <a:cxn ang="0">
                  <a:pos x="connsiteX2" y="connsiteY2"/>
                </a:cxn>
              </a:cxnLst>
              <a:rect l="l" t="t" r="r" b="b"/>
              <a:pathLst>
                <a:path w="1371" h="2743">
                  <a:moveTo>
                    <a:pt x="1371" y="0"/>
                  </a:moveTo>
                  <a:cubicBezTo>
                    <a:pt x="914" y="914"/>
                    <a:pt x="457" y="1829"/>
                    <a:pt x="0" y="2743"/>
                  </a:cubicBezTo>
                  <a:cubicBezTo>
                    <a:pt x="457" y="1829"/>
                    <a:pt x="914" y="914"/>
                    <a:pt x="1371" y="0"/>
                  </a:cubicBezTo>
                  <a:close/>
                </a:path>
              </a:pathLst>
            </a:custGeom>
            <a:solidFill>
              <a:srgbClr val="FFFFFF"/>
            </a:solidFill>
            <a:ln w="2286" cap="flat">
              <a:noFill/>
              <a:prstDash val="solid"/>
              <a:miter/>
            </a:ln>
          </p:spPr>
          <p:txBody>
            <a:bodyPr rtlCol="0" anchor="ctr"/>
            <a:lstStyle/>
            <a:p>
              <a:endParaRPr lang="en-US"/>
            </a:p>
          </p:txBody>
        </p:sp>
        <p:sp>
          <p:nvSpPr>
            <p:cNvPr id="94" name="Freeform 375">
              <a:extLst>
                <a:ext uri="{FF2B5EF4-FFF2-40B4-BE49-F238E27FC236}">
                  <a16:creationId xmlns:a16="http://schemas.microsoft.com/office/drawing/2014/main" id="{DDDD2671-DB83-7375-80A3-4C18E678AE57}"/>
                </a:ext>
              </a:extLst>
            </p:cNvPr>
            <p:cNvSpPr/>
            <p:nvPr/>
          </p:nvSpPr>
          <p:spPr>
            <a:xfrm>
              <a:off x="8615071" y="682142"/>
              <a:ext cx="1143" cy="1828"/>
            </a:xfrm>
            <a:custGeom>
              <a:avLst/>
              <a:gdLst>
                <a:gd name="connsiteX0" fmla="*/ 1143 w 1143"/>
                <a:gd name="connsiteY0" fmla="*/ 0 h 1828"/>
                <a:gd name="connsiteX1" fmla="*/ 0 w 1143"/>
                <a:gd name="connsiteY1" fmla="*/ 1829 h 1828"/>
                <a:gd name="connsiteX2" fmla="*/ 1143 w 1143"/>
                <a:gd name="connsiteY2" fmla="*/ 0 h 1828"/>
              </a:gdLst>
              <a:ahLst/>
              <a:cxnLst>
                <a:cxn ang="0">
                  <a:pos x="connsiteX0" y="connsiteY0"/>
                </a:cxn>
                <a:cxn ang="0">
                  <a:pos x="connsiteX1" y="connsiteY1"/>
                </a:cxn>
                <a:cxn ang="0">
                  <a:pos x="connsiteX2" y="connsiteY2"/>
                </a:cxn>
              </a:cxnLst>
              <a:rect l="l" t="t" r="r" b="b"/>
              <a:pathLst>
                <a:path w="1143" h="1828">
                  <a:moveTo>
                    <a:pt x="1143" y="0"/>
                  </a:moveTo>
                  <a:cubicBezTo>
                    <a:pt x="686" y="686"/>
                    <a:pt x="457" y="1372"/>
                    <a:pt x="0" y="1829"/>
                  </a:cubicBezTo>
                  <a:cubicBezTo>
                    <a:pt x="457" y="1372"/>
                    <a:pt x="686" y="686"/>
                    <a:pt x="1143" y="0"/>
                  </a:cubicBezTo>
                  <a:close/>
                </a:path>
              </a:pathLst>
            </a:custGeom>
            <a:solidFill>
              <a:srgbClr val="FFFFFF"/>
            </a:solidFill>
            <a:ln w="2286" cap="flat">
              <a:noFill/>
              <a:prstDash val="solid"/>
              <a:miter/>
            </a:ln>
          </p:spPr>
          <p:txBody>
            <a:bodyPr rtlCol="0" anchor="ctr"/>
            <a:lstStyle/>
            <a:p>
              <a:endParaRPr lang="en-US"/>
            </a:p>
          </p:txBody>
        </p:sp>
        <p:sp>
          <p:nvSpPr>
            <p:cNvPr id="95" name="Freeform 376">
              <a:extLst>
                <a:ext uri="{FF2B5EF4-FFF2-40B4-BE49-F238E27FC236}">
                  <a16:creationId xmlns:a16="http://schemas.microsoft.com/office/drawing/2014/main" id="{335DFAA5-E0FC-1F10-7FD0-74775D819D60}"/>
                </a:ext>
              </a:extLst>
            </p:cNvPr>
            <p:cNvSpPr/>
            <p:nvPr/>
          </p:nvSpPr>
          <p:spPr>
            <a:xfrm>
              <a:off x="8612100" y="686943"/>
              <a:ext cx="1143" cy="1600"/>
            </a:xfrm>
            <a:custGeom>
              <a:avLst/>
              <a:gdLst>
                <a:gd name="connsiteX0" fmla="*/ 1143 w 1143"/>
                <a:gd name="connsiteY0" fmla="*/ 0 h 1600"/>
                <a:gd name="connsiteX1" fmla="*/ 0 w 1143"/>
                <a:gd name="connsiteY1" fmla="*/ 1600 h 1600"/>
                <a:gd name="connsiteX2" fmla="*/ 1143 w 1143"/>
                <a:gd name="connsiteY2" fmla="*/ 0 h 1600"/>
              </a:gdLst>
              <a:ahLst/>
              <a:cxnLst>
                <a:cxn ang="0">
                  <a:pos x="connsiteX0" y="connsiteY0"/>
                </a:cxn>
                <a:cxn ang="0">
                  <a:pos x="connsiteX1" y="connsiteY1"/>
                </a:cxn>
                <a:cxn ang="0">
                  <a:pos x="connsiteX2" y="connsiteY2"/>
                </a:cxn>
              </a:cxnLst>
              <a:rect l="l" t="t" r="r" b="b"/>
              <a:pathLst>
                <a:path w="1143" h="1600">
                  <a:moveTo>
                    <a:pt x="1143" y="0"/>
                  </a:moveTo>
                  <a:cubicBezTo>
                    <a:pt x="686" y="457"/>
                    <a:pt x="457" y="1143"/>
                    <a:pt x="0" y="1600"/>
                  </a:cubicBezTo>
                  <a:cubicBezTo>
                    <a:pt x="457" y="1143"/>
                    <a:pt x="914" y="457"/>
                    <a:pt x="1143" y="0"/>
                  </a:cubicBezTo>
                  <a:close/>
                </a:path>
              </a:pathLst>
            </a:custGeom>
            <a:solidFill>
              <a:srgbClr val="FFFFFF"/>
            </a:solidFill>
            <a:ln w="2286" cap="flat">
              <a:noFill/>
              <a:prstDash val="solid"/>
              <a:miter/>
            </a:ln>
          </p:spPr>
          <p:txBody>
            <a:bodyPr rtlCol="0" anchor="ctr"/>
            <a:lstStyle/>
            <a:p>
              <a:endParaRPr lang="en-US"/>
            </a:p>
          </p:txBody>
        </p:sp>
        <p:sp>
          <p:nvSpPr>
            <p:cNvPr id="96" name="Freeform 377">
              <a:extLst>
                <a:ext uri="{FF2B5EF4-FFF2-40B4-BE49-F238E27FC236}">
                  <a16:creationId xmlns:a16="http://schemas.microsoft.com/office/drawing/2014/main" id="{9DAB2D4C-96FA-F4B4-1E3B-E9832DB4A6CB}"/>
                </a:ext>
              </a:extLst>
            </p:cNvPr>
            <p:cNvSpPr/>
            <p:nvPr/>
          </p:nvSpPr>
          <p:spPr>
            <a:xfrm>
              <a:off x="8626273" y="659282"/>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915" y="914"/>
                    <a:pt x="1143" y="0"/>
                  </a:cubicBezTo>
                  <a:close/>
                </a:path>
              </a:pathLst>
            </a:custGeom>
            <a:solidFill>
              <a:srgbClr val="FFFFFF"/>
            </a:solidFill>
            <a:ln w="2286" cap="flat">
              <a:noFill/>
              <a:prstDash val="solid"/>
              <a:miter/>
            </a:ln>
          </p:spPr>
          <p:txBody>
            <a:bodyPr rtlCol="0" anchor="ctr"/>
            <a:lstStyle/>
            <a:p>
              <a:endParaRPr lang="en-US"/>
            </a:p>
          </p:txBody>
        </p:sp>
        <p:sp>
          <p:nvSpPr>
            <p:cNvPr id="97" name="Freeform 378">
              <a:extLst>
                <a:ext uri="{FF2B5EF4-FFF2-40B4-BE49-F238E27FC236}">
                  <a16:creationId xmlns:a16="http://schemas.microsoft.com/office/drawing/2014/main" id="{29AC4338-09C9-81CE-1CD2-75C4CE43451C}"/>
                </a:ext>
              </a:extLst>
            </p:cNvPr>
            <p:cNvSpPr/>
            <p:nvPr/>
          </p:nvSpPr>
          <p:spPr>
            <a:xfrm>
              <a:off x="8623530" y="665454"/>
              <a:ext cx="1371" cy="3200"/>
            </a:xfrm>
            <a:custGeom>
              <a:avLst/>
              <a:gdLst>
                <a:gd name="connsiteX0" fmla="*/ 1372 w 1371"/>
                <a:gd name="connsiteY0" fmla="*/ 0 h 3200"/>
                <a:gd name="connsiteX1" fmla="*/ 0 w 1371"/>
                <a:gd name="connsiteY1" fmla="*/ 3200 h 3200"/>
                <a:gd name="connsiteX2" fmla="*/ 1372 w 1371"/>
                <a:gd name="connsiteY2" fmla="*/ 0 h 3200"/>
              </a:gdLst>
              <a:ahLst/>
              <a:cxnLst>
                <a:cxn ang="0">
                  <a:pos x="connsiteX0" y="connsiteY0"/>
                </a:cxn>
                <a:cxn ang="0">
                  <a:pos x="connsiteX1" y="connsiteY1"/>
                </a:cxn>
                <a:cxn ang="0">
                  <a:pos x="connsiteX2" y="connsiteY2"/>
                </a:cxn>
              </a:cxnLst>
              <a:rect l="l" t="t" r="r" b="b"/>
              <a:pathLst>
                <a:path w="1371" h="3200">
                  <a:moveTo>
                    <a:pt x="1372" y="0"/>
                  </a:moveTo>
                  <a:cubicBezTo>
                    <a:pt x="914" y="1143"/>
                    <a:pt x="457" y="2057"/>
                    <a:pt x="0" y="3200"/>
                  </a:cubicBezTo>
                  <a:cubicBezTo>
                    <a:pt x="229" y="2057"/>
                    <a:pt x="914" y="1143"/>
                    <a:pt x="1372" y="0"/>
                  </a:cubicBezTo>
                  <a:close/>
                </a:path>
              </a:pathLst>
            </a:custGeom>
            <a:solidFill>
              <a:srgbClr val="FFFFFF"/>
            </a:solidFill>
            <a:ln w="2286" cap="flat">
              <a:noFill/>
              <a:prstDash val="solid"/>
              <a:miter/>
            </a:ln>
          </p:spPr>
          <p:txBody>
            <a:bodyPr rtlCol="0" anchor="ctr"/>
            <a:lstStyle/>
            <a:p>
              <a:endParaRPr lang="en-US"/>
            </a:p>
          </p:txBody>
        </p:sp>
        <p:sp>
          <p:nvSpPr>
            <p:cNvPr id="98" name="Freeform 379">
              <a:extLst>
                <a:ext uri="{FF2B5EF4-FFF2-40B4-BE49-F238E27FC236}">
                  <a16:creationId xmlns:a16="http://schemas.microsoft.com/office/drawing/2014/main" id="{ADA94501-383A-49DA-A620-1C5560DE2E2F}"/>
                </a:ext>
              </a:extLst>
            </p:cNvPr>
            <p:cNvSpPr/>
            <p:nvPr/>
          </p:nvSpPr>
          <p:spPr>
            <a:xfrm>
              <a:off x="8621015" y="670941"/>
              <a:ext cx="1143" cy="2286"/>
            </a:xfrm>
            <a:custGeom>
              <a:avLst/>
              <a:gdLst>
                <a:gd name="connsiteX0" fmla="*/ 1143 w 1143"/>
                <a:gd name="connsiteY0" fmla="*/ 0 h 2286"/>
                <a:gd name="connsiteX1" fmla="*/ 0 w 1143"/>
                <a:gd name="connsiteY1" fmla="*/ 2286 h 2286"/>
                <a:gd name="connsiteX2" fmla="*/ 1143 w 1143"/>
                <a:gd name="connsiteY2" fmla="*/ 0 h 2286"/>
              </a:gdLst>
              <a:ahLst/>
              <a:cxnLst>
                <a:cxn ang="0">
                  <a:pos x="connsiteX0" y="connsiteY0"/>
                </a:cxn>
                <a:cxn ang="0">
                  <a:pos x="connsiteX1" y="connsiteY1"/>
                </a:cxn>
                <a:cxn ang="0">
                  <a:pos x="connsiteX2" y="connsiteY2"/>
                </a:cxn>
              </a:cxnLst>
              <a:rect l="l" t="t" r="r" b="b"/>
              <a:pathLst>
                <a:path w="1143" h="2286">
                  <a:moveTo>
                    <a:pt x="1143" y="0"/>
                  </a:moveTo>
                  <a:cubicBezTo>
                    <a:pt x="686" y="686"/>
                    <a:pt x="458" y="1600"/>
                    <a:pt x="0" y="2286"/>
                  </a:cubicBezTo>
                  <a:cubicBezTo>
                    <a:pt x="458" y="1600"/>
                    <a:pt x="686" y="914"/>
                    <a:pt x="1143" y="0"/>
                  </a:cubicBezTo>
                  <a:close/>
                </a:path>
              </a:pathLst>
            </a:custGeom>
            <a:solidFill>
              <a:srgbClr val="FFFFFF"/>
            </a:solidFill>
            <a:ln w="2286" cap="flat">
              <a:noFill/>
              <a:prstDash val="solid"/>
              <a:miter/>
            </a:ln>
          </p:spPr>
          <p:txBody>
            <a:bodyPr rtlCol="0" anchor="ctr"/>
            <a:lstStyle/>
            <a:p>
              <a:endParaRPr lang="en-US"/>
            </a:p>
          </p:txBody>
        </p:sp>
        <p:sp>
          <p:nvSpPr>
            <p:cNvPr id="99" name="Freeform 380">
              <a:extLst>
                <a:ext uri="{FF2B5EF4-FFF2-40B4-BE49-F238E27FC236}">
                  <a16:creationId xmlns:a16="http://schemas.microsoft.com/office/drawing/2014/main" id="{AC411932-8350-6AFF-FBB9-114D8A099695}"/>
                </a:ext>
              </a:extLst>
            </p:cNvPr>
            <p:cNvSpPr/>
            <p:nvPr/>
          </p:nvSpPr>
          <p:spPr>
            <a:xfrm>
              <a:off x="8639303" y="603046"/>
              <a:ext cx="457" cy="7543"/>
            </a:xfrm>
            <a:custGeom>
              <a:avLst/>
              <a:gdLst>
                <a:gd name="connsiteX0" fmla="*/ 458 w 457"/>
                <a:gd name="connsiteY0" fmla="*/ 0 h 7543"/>
                <a:gd name="connsiteX1" fmla="*/ 0 w 457"/>
                <a:gd name="connsiteY1" fmla="*/ 7544 h 7543"/>
                <a:gd name="connsiteX2" fmla="*/ 458 w 457"/>
                <a:gd name="connsiteY2" fmla="*/ 0 h 7543"/>
              </a:gdLst>
              <a:ahLst/>
              <a:cxnLst>
                <a:cxn ang="0">
                  <a:pos x="connsiteX0" y="connsiteY0"/>
                </a:cxn>
                <a:cxn ang="0">
                  <a:pos x="connsiteX1" y="connsiteY1"/>
                </a:cxn>
                <a:cxn ang="0">
                  <a:pos x="connsiteX2" y="connsiteY2"/>
                </a:cxn>
              </a:cxnLst>
              <a:rect l="l" t="t" r="r" b="b"/>
              <a:pathLst>
                <a:path w="457" h="7543">
                  <a:moveTo>
                    <a:pt x="458" y="0"/>
                  </a:moveTo>
                  <a:cubicBezTo>
                    <a:pt x="458" y="2515"/>
                    <a:pt x="229" y="5029"/>
                    <a:pt x="0" y="7544"/>
                  </a:cubicBezTo>
                  <a:cubicBezTo>
                    <a:pt x="229" y="5029"/>
                    <a:pt x="458" y="2515"/>
                    <a:pt x="458" y="0"/>
                  </a:cubicBezTo>
                  <a:close/>
                </a:path>
              </a:pathLst>
            </a:custGeom>
            <a:solidFill>
              <a:srgbClr val="FFFFFF"/>
            </a:solidFill>
            <a:ln w="2286" cap="flat">
              <a:noFill/>
              <a:prstDash val="solid"/>
              <a:miter/>
            </a:ln>
          </p:spPr>
          <p:txBody>
            <a:bodyPr rtlCol="0" anchor="ctr"/>
            <a:lstStyle/>
            <a:p>
              <a:endParaRPr lang="en-US"/>
            </a:p>
          </p:txBody>
        </p:sp>
        <p:sp>
          <p:nvSpPr>
            <p:cNvPr id="100" name="Freeform 381">
              <a:extLst>
                <a:ext uri="{FF2B5EF4-FFF2-40B4-BE49-F238E27FC236}">
                  <a16:creationId xmlns:a16="http://schemas.microsoft.com/office/drawing/2014/main" id="{C71A4A23-E909-5E2E-D6C9-CFFB874E813E}"/>
                </a:ext>
              </a:extLst>
            </p:cNvPr>
            <p:cNvSpPr/>
            <p:nvPr/>
          </p:nvSpPr>
          <p:spPr>
            <a:xfrm>
              <a:off x="8598384" y="706145"/>
              <a:ext cx="914" cy="1143"/>
            </a:xfrm>
            <a:custGeom>
              <a:avLst/>
              <a:gdLst>
                <a:gd name="connsiteX0" fmla="*/ 914 w 914"/>
                <a:gd name="connsiteY0" fmla="*/ 0 h 1143"/>
                <a:gd name="connsiteX1" fmla="*/ 0 w 914"/>
                <a:gd name="connsiteY1" fmla="*/ 1143 h 1143"/>
                <a:gd name="connsiteX2" fmla="*/ 914 w 914"/>
                <a:gd name="connsiteY2" fmla="*/ 0 h 1143"/>
              </a:gdLst>
              <a:ahLst/>
              <a:cxnLst>
                <a:cxn ang="0">
                  <a:pos x="connsiteX0" y="connsiteY0"/>
                </a:cxn>
                <a:cxn ang="0">
                  <a:pos x="connsiteX1" y="connsiteY1"/>
                </a:cxn>
                <a:cxn ang="0">
                  <a:pos x="connsiteX2" y="connsiteY2"/>
                </a:cxn>
              </a:cxnLst>
              <a:rect l="l" t="t" r="r" b="b"/>
              <a:pathLst>
                <a:path w="914" h="1143">
                  <a:moveTo>
                    <a:pt x="914" y="0"/>
                  </a:moveTo>
                  <a:cubicBezTo>
                    <a:pt x="686" y="457"/>
                    <a:pt x="229" y="686"/>
                    <a:pt x="0" y="1143"/>
                  </a:cubicBezTo>
                  <a:cubicBezTo>
                    <a:pt x="229" y="686"/>
                    <a:pt x="457" y="457"/>
                    <a:pt x="914" y="0"/>
                  </a:cubicBezTo>
                  <a:close/>
                </a:path>
              </a:pathLst>
            </a:custGeom>
            <a:solidFill>
              <a:srgbClr val="FFFFFF"/>
            </a:solidFill>
            <a:ln w="2286" cap="flat">
              <a:noFill/>
              <a:prstDash val="solid"/>
              <a:miter/>
            </a:ln>
          </p:spPr>
          <p:txBody>
            <a:bodyPr rtlCol="0" anchor="ctr"/>
            <a:lstStyle/>
            <a:p>
              <a:endParaRPr lang="en-US"/>
            </a:p>
          </p:txBody>
        </p:sp>
        <p:sp>
          <p:nvSpPr>
            <p:cNvPr id="101" name="Freeform 382">
              <a:extLst>
                <a:ext uri="{FF2B5EF4-FFF2-40B4-BE49-F238E27FC236}">
                  <a16:creationId xmlns:a16="http://schemas.microsoft.com/office/drawing/2014/main" id="{6BCE9DF5-5B49-D753-8136-01A12E86F042}"/>
                </a:ext>
              </a:extLst>
            </p:cNvPr>
            <p:cNvSpPr/>
            <p:nvPr/>
          </p:nvSpPr>
          <p:spPr>
            <a:xfrm>
              <a:off x="8608671" y="692658"/>
              <a:ext cx="914" cy="1371"/>
            </a:xfrm>
            <a:custGeom>
              <a:avLst/>
              <a:gdLst>
                <a:gd name="connsiteX0" fmla="*/ 914 w 914"/>
                <a:gd name="connsiteY0" fmla="*/ 0 h 1371"/>
                <a:gd name="connsiteX1" fmla="*/ 0 w 914"/>
                <a:gd name="connsiteY1" fmla="*/ 1372 h 1371"/>
                <a:gd name="connsiteX2" fmla="*/ 914 w 914"/>
                <a:gd name="connsiteY2" fmla="*/ 0 h 1371"/>
              </a:gdLst>
              <a:ahLst/>
              <a:cxnLst>
                <a:cxn ang="0">
                  <a:pos x="connsiteX0" y="connsiteY0"/>
                </a:cxn>
                <a:cxn ang="0">
                  <a:pos x="connsiteX1" y="connsiteY1"/>
                </a:cxn>
                <a:cxn ang="0">
                  <a:pos x="connsiteX2" y="connsiteY2"/>
                </a:cxn>
              </a:cxnLst>
              <a:rect l="l" t="t" r="r" b="b"/>
              <a:pathLst>
                <a:path w="914" h="1371">
                  <a:moveTo>
                    <a:pt x="914" y="0"/>
                  </a:moveTo>
                  <a:cubicBezTo>
                    <a:pt x="686" y="457"/>
                    <a:pt x="229" y="914"/>
                    <a:pt x="0" y="1372"/>
                  </a:cubicBezTo>
                  <a:cubicBezTo>
                    <a:pt x="229" y="914"/>
                    <a:pt x="686" y="457"/>
                    <a:pt x="914" y="0"/>
                  </a:cubicBezTo>
                  <a:close/>
                </a:path>
              </a:pathLst>
            </a:custGeom>
            <a:solidFill>
              <a:srgbClr val="FFFFFF"/>
            </a:solidFill>
            <a:ln w="2286" cap="flat">
              <a:noFill/>
              <a:prstDash val="solid"/>
              <a:miter/>
            </a:ln>
          </p:spPr>
          <p:txBody>
            <a:bodyPr rtlCol="0" anchor="ctr"/>
            <a:lstStyle/>
            <a:p>
              <a:endParaRPr lang="en-US"/>
            </a:p>
          </p:txBody>
        </p:sp>
        <p:sp>
          <p:nvSpPr>
            <p:cNvPr id="102" name="Freeform 383">
              <a:extLst>
                <a:ext uri="{FF2B5EF4-FFF2-40B4-BE49-F238E27FC236}">
                  <a16:creationId xmlns:a16="http://schemas.microsoft.com/office/drawing/2014/main" id="{C2359266-28B7-84BA-2468-20C9F6080744}"/>
                </a:ext>
              </a:extLst>
            </p:cNvPr>
            <p:cNvSpPr/>
            <p:nvPr/>
          </p:nvSpPr>
          <p:spPr>
            <a:xfrm>
              <a:off x="8602270" y="701802"/>
              <a:ext cx="457" cy="457"/>
            </a:xfrm>
            <a:custGeom>
              <a:avLst/>
              <a:gdLst>
                <a:gd name="connsiteX0" fmla="*/ 457 w 457"/>
                <a:gd name="connsiteY0" fmla="*/ 0 h 457"/>
                <a:gd name="connsiteX1" fmla="*/ 0 w 457"/>
                <a:gd name="connsiteY1" fmla="*/ 457 h 457"/>
                <a:gd name="connsiteX2" fmla="*/ 457 w 457"/>
                <a:gd name="connsiteY2" fmla="*/ 0 h 457"/>
              </a:gdLst>
              <a:ahLst/>
              <a:cxnLst>
                <a:cxn ang="0">
                  <a:pos x="connsiteX0" y="connsiteY0"/>
                </a:cxn>
                <a:cxn ang="0">
                  <a:pos x="connsiteX1" y="connsiteY1"/>
                </a:cxn>
                <a:cxn ang="0">
                  <a:pos x="connsiteX2" y="connsiteY2"/>
                </a:cxn>
              </a:cxnLst>
              <a:rect l="l" t="t" r="r" b="b"/>
              <a:pathLst>
                <a:path w="457" h="457">
                  <a:moveTo>
                    <a:pt x="457" y="0"/>
                  </a:moveTo>
                  <a:cubicBezTo>
                    <a:pt x="229" y="229"/>
                    <a:pt x="229" y="457"/>
                    <a:pt x="0" y="457"/>
                  </a:cubicBezTo>
                  <a:cubicBezTo>
                    <a:pt x="229" y="457"/>
                    <a:pt x="457" y="229"/>
                    <a:pt x="457" y="0"/>
                  </a:cubicBezTo>
                  <a:close/>
                </a:path>
              </a:pathLst>
            </a:custGeom>
            <a:solidFill>
              <a:srgbClr val="FFFFFF"/>
            </a:solidFill>
            <a:ln w="2286" cap="flat">
              <a:noFill/>
              <a:prstDash val="solid"/>
              <a:miter/>
            </a:ln>
          </p:spPr>
          <p:txBody>
            <a:bodyPr rtlCol="0" anchor="ctr"/>
            <a:lstStyle/>
            <a:p>
              <a:endParaRPr lang="en-US"/>
            </a:p>
          </p:txBody>
        </p:sp>
        <p:sp>
          <p:nvSpPr>
            <p:cNvPr id="103" name="Freeform 384">
              <a:extLst>
                <a:ext uri="{FF2B5EF4-FFF2-40B4-BE49-F238E27FC236}">
                  <a16:creationId xmlns:a16="http://schemas.microsoft.com/office/drawing/2014/main" id="{AFFF4474-03EF-4D5A-D5FA-CC02269D90A5}"/>
                </a:ext>
              </a:extLst>
            </p:cNvPr>
            <p:cNvSpPr/>
            <p:nvPr/>
          </p:nvSpPr>
          <p:spPr>
            <a:xfrm>
              <a:off x="8605470" y="697001"/>
              <a:ext cx="1143" cy="1371"/>
            </a:xfrm>
            <a:custGeom>
              <a:avLst/>
              <a:gdLst>
                <a:gd name="connsiteX0" fmla="*/ 1143 w 1143"/>
                <a:gd name="connsiteY0" fmla="*/ 0 h 1371"/>
                <a:gd name="connsiteX1" fmla="*/ 0 w 1143"/>
                <a:gd name="connsiteY1" fmla="*/ 1372 h 1371"/>
                <a:gd name="connsiteX2" fmla="*/ 1143 w 1143"/>
                <a:gd name="connsiteY2" fmla="*/ 0 h 1371"/>
              </a:gdLst>
              <a:ahLst/>
              <a:cxnLst>
                <a:cxn ang="0">
                  <a:pos x="connsiteX0" y="connsiteY0"/>
                </a:cxn>
                <a:cxn ang="0">
                  <a:pos x="connsiteX1" y="connsiteY1"/>
                </a:cxn>
                <a:cxn ang="0">
                  <a:pos x="connsiteX2" y="connsiteY2"/>
                </a:cxn>
              </a:cxnLst>
              <a:rect l="l" t="t" r="r" b="b"/>
              <a:pathLst>
                <a:path w="1143" h="1371">
                  <a:moveTo>
                    <a:pt x="1143" y="0"/>
                  </a:moveTo>
                  <a:cubicBezTo>
                    <a:pt x="685" y="457"/>
                    <a:pt x="457" y="914"/>
                    <a:pt x="0" y="1372"/>
                  </a:cubicBezTo>
                  <a:cubicBezTo>
                    <a:pt x="457" y="914"/>
                    <a:pt x="685" y="457"/>
                    <a:pt x="1143" y="0"/>
                  </a:cubicBezTo>
                  <a:close/>
                </a:path>
              </a:pathLst>
            </a:custGeom>
            <a:solidFill>
              <a:srgbClr val="FFFFFF"/>
            </a:solidFill>
            <a:ln w="2286" cap="flat">
              <a:noFill/>
              <a:prstDash val="solid"/>
              <a:miter/>
            </a:ln>
          </p:spPr>
          <p:txBody>
            <a:bodyPr rtlCol="0" anchor="ctr"/>
            <a:lstStyle/>
            <a:p>
              <a:endParaRPr lang="en-US"/>
            </a:p>
          </p:txBody>
        </p:sp>
        <p:sp>
          <p:nvSpPr>
            <p:cNvPr id="104" name="Freeform 385">
              <a:extLst>
                <a:ext uri="{FF2B5EF4-FFF2-40B4-BE49-F238E27FC236}">
                  <a16:creationId xmlns:a16="http://schemas.microsoft.com/office/drawing/2014/main" id="{CF387EDD-426B-54E6-8D1C-C7E07E00FF0B}"/>
                </a:ext>
              </a:extLst>
            </p:cNvPr>
            <p:cNvSpPr/>
            <p:nvPr/>
          </p:nvSpPr>
          <p:spPr>
            <a:xfrm>
              <a:off x="8305547" y="697230"/>
              <a:ext cx="3886" cy="5943"/>
            </a:xfrm>
            <a:custGeom>
              <a:avLst/>
              <a:gdLst>
                <a:gd name="connsiteX0" fmla="*/ 0 w 3886"/>
                <a:gd name="connsiteY0" fmla="*/ 5944 h 5943"/>
                <a:gd name="connsiteX1" fmla="*/ 3887 w 3886"/>
                <a:gd name="connsiteY1" fmla="*/ 0 h 5943"/>
                <a:gd name="connsiteX2" fmla="*/ 0 w 3886"/>
                <a:gd name="connsiteY2" fmla="*/ 5944 h 5943"/>
              </a:gdLst>
              <a:ahLst/>
              <a:cxnLst>
                <a:cxn ang="0">
                  <a:pos x="connsiteX0" y="connsiteY0"/>
                </a:cxn>
                <a:cxn ang="0">
                  <a:pos x="connsiteX1" y="connsiteY1"/>
                </a:cxn>
                <a:cxn ang="0">
                  <a:pos x="connsiteX2" y="connsiteY2"/>
                </a:cxn>
              </a:cxnLst>
              <a:rect l="l" t="t" r="r" b="b"/>
              <a:pathLst>
                <a:path w="3886" h="5943">
                  <a:moveTo>
                    <a:pt x="0" y="5944"/>
                  </a:moveTo>
                  <a:cubicBezTo>
                    <a:pt x="1372" y="4115"/>
                    <a:pt x="2515" y="2057"/>
                    <a:pt x="3887" y="0"/>
                  </a:cubicBezTo>
                  <a:cubicBezTo>
                    <a:pt x="2515" y="2057"/>
                    <a:pt x="1143" y="4115"/>
                    <a:pt x="0" y="5944"/>
                  </a:cubicBezTo>
                  <a:close/>
                </a:path>
              </a:pathLst>
            </a:custGeom>
            <a:solidFill>
              <a:srgbClr val="FFFFFF"/>
            </a:solidFill>
            <a:ln w="2286" cap="flat">
              <a:noFill/>
              <a:prstDash val="solid"/>
              <a:miter/>
            </a:ln>
          </p:spPr>
          <p:txBody>
            <a:bodyPr rtlCol="0" anchor="ctr"/>
            <a:lstStyle/>
            <a:p>
              <a:endParaRPr lang="en-US"/>
            </a:p>
          </p:txBody>
        </p:sp>
        <p:sp>
          <p:nvSpPr>
            <p:cNvPr id="105" name="Freeform 386">
              <a:extLst>
                <a:ext uri="{FF2B5EF4-FFF2-40B4-BE49-F238E27FC236}">
                  <a16:creationId xmlns:a16="http://schemas.microsoft.com/office/drawing/2014/main" id="{AB1E4B63-F4F6-1D60-DF36-21FEB3007B0A}"/>
                </a:ext>
              </a:extLst>
            </p:cNvPr>
            <p:cNvSpPr/>
            <p:nvPr/>
          </p:nvSpPr>
          <p:spPr>
            <a:xfrm>
              <a:off x="8300289" y="704773"/>
              <a:ext cx="4114" cy="5943"/>
            </a:xfrm>
            <a:custGeom>
              <a:avLst/>
              <a:gdLst>
                <a:gd name="connsiteX0" fmla="*/ 0 w 4114"/>
                <a:gd name="connsiteY0" fmla="*/ 5944 h 5943"/>
                <a:gd name="connsiteX1" fmla="*/ 4114 w 4114"/>
                <a:gd name="connsiteY1" fmla="*/ 0 h 5943"/>
                <a:gd name="connsiteX2" fmla="*/ 0 w 4114"/>
                <a:gd name="connsiteY2" fmla="*/ 5944 h 5943"/>
              </a:gdLst>
              <a:ahLst/>
              <a:cxnLst>
                <a:cxn ang="0">
                  <a:pos x="connsiteX0" y="connsiteY0"/>
                </a:cxn>
                <a:cxn ang="0">
                  <a:pos x="connsiteX1" y="connsiteY1"/>
                </a:cxn>
                <a:cxn ang="0">
                  <a:pos x="connsiteX2" y="connsiteY2"/>
                </a:cxn>
              </a:cxnLst>
              <a:rect l="l" t="t" r="r" b="b"/>
              <a:pathLst>
                <a:path w="4114" h="5943">
                  <a:moveTo>
                    <a:pt x="0" y="5944"/>
                  </a:moveTo>
                  <a:cubicBezTo>
                    <a:pt x="1371" y="4115"/>
                    <a:pt x="2743" y="2057"/>
                    <a:pt x="4114" y="0"/>
                  </a:cubicBezTo>
                  <a:cubicBezTo>
                    <a:pt x="2743" y="2057"/>
                    <a:pt x="1371" y="4115"/>
                    <a:pt x="0" y="5944"/>
                  </a:cubicBezTo>
                  <a:close/>
                </a:path>
              </a:pathLst>
            </a:custGeom>
            <a:solidFill>
              <a:srgbClr val="FFFFFF"/>
            </a:solidFill>
            <a:ln w="2286" cap="flat">
              <a:noFill/>
              <a:prstDash val="solid"/>
              <a:miter/>
            </a:ln>
          </p:spPr>
          <p:txBody>
            <a:bodyPr rtlCol="0" anchor="ctr"/>
            <a:lstStyle/>
            <a:p>
              <a:endParaRPr lang="en-US"/>
            </a:p>
          </p:txBody>
        </p:sp>
        <p:sp>
          <p:nvSpPr>
            <p:cNvPr id="106" name="Freeform 387">
              <a:extLst>
                <a:ext uri="{FF2B5EF4-FFF2-40B4-BE49-F238E27FC236}">
                  <a16:creationId xmlns:a16="http://schemas.microsoft.com/office/drawing/2014/main" id="{32DBA049-DD2F-B271-8606-24A579F18861}"/>
                </a:ext>
              </a:extLst>
            </p:cNvPr>
            <p:cNvSpPr/>
            <p:nvPr/>
          </p:nvSpPr>
          <p:spPr>
            <a:xfrm>
              <a:off x="8295031" y="712089"/>
              <a:ext cx="4343" cy="5715"/>
            </a:xfrm>
            <a:custGeom>
              <a:avLst/>
              <a:gdLst>
                <a:gd name="connsiteX0" fmla="*/ 0 w 4343"/>
                <a:gd name="connsiteY0" fmla="*/ 5715 h 5715"/>
                <a:gd name="connsiteX1" fmla="*/ 4343 w 4343"/>
                <a:gd name="connsiteY1" fmla="*/ 0 h 5715"/>
                <a:gd name="connsiteX2" fmla="*/ 0 w 4343"/>
                <a:gd name="connsiteY2" fmla="*/ 5715 h 5715"/>
              </a:gdLst>
              <a:ahLst/>
              <a:cxnLst>
                <a:cxn ang="0">
                  <a:pos x="connsiteX0" y="connsiteY0"/>
                </a:cxn>
                <a:cxn ang="0">
                  <a:pos x="connsiteX1" y="connsiteY1"/>
                </a:cxn>
                <a:cxn ang="0">
                  <a:pos x="connsiteX2" y="connsiteY2"/>
                </a:cxn>
              </a:cxnLst>
              <a:rect l="l" t="t" r="r" b="b"/>
              <a:pathLst>
                <a:path w="4343" h="5715">
                  <a:moveTo>
                    <a:pt x="0" y="5715"/>
                  </a:moveTo>
                  <a:cubicBezTo>
                    <a:pt x="1371" y="3886"/>
                    <a:pt x="2972" y="1829"/>
                    <a:pt x="4343" y="0"/>
                  </a:cubicBezTo>
                  <a:cubicBezTo>
                    <a:pt x="2972" y="1829"/>
                    <a:pt x="1371" y="3658"/>
                    <a:pt x="0" y="5715"/>
                  </a:cubicBezTo>
                  <a:close/>
                </a:path>
              </a:pathLst>
            </a:custGeom>
            <a:solidFill>
              <a:srgbClr val="FFFFFF"/>
            </a:solidFill>
            <a:ln w="2286" cap="flat">
              <a:noFill/>
              <a:prstDash val="solid"/>
              <a:miter/>
            </a:ln>
          </p:spPr>
          <p:txBody>
            <a:bodyPr rtlCol="0" anchor="ctr"/>
            <a:lstStyle/>
            <a:p>
              <a:endParaRPr lang="en-US"/>
            </a:p>
          </p:txBody>
        </p:sp>
        <p:sp>
          <p:nvSpPr>
            <p:cNvPr id="107" name="Freeform 388">
              <a:extLst>
                <a:ext uri="{FF2B5EF4-FFF2-40B4-BE49-F238E27FC236}">
                  <a16:creationId xmlns:a16="http://schemas.microsoft.com/office/drawing/2014/main" id="{99E86F33-B084-3B79-514C-F4CA8340E1B7}"/>
                </a:ext>
              </a:extLst>
            </p:cNvPr>
            <p:cNvSpPr/>
            <p:nvPr/>
          </p:nvSpPr>
          <p:spPr>
            <a:xfrm>
              <a:off x="8289088" y="718947"/>
              <a:ext cx="4800" cy="5943"/>
            </a:xfrm>
            <a:custGeom>
              <a:avLst/>
              <a:gdLst>
                <a:gd name="connsiteX0" fmla="*/ 0 w 4800"/>
                <a:gd name="connsiteY0" fmla="*/ 5944 h 5943"/>
                <a:gd name="connsiteX1" fmla="*/ 4801 w 4800"/>
                <a:gd name="connsiteY1" fmla="*/ 0 h 5943"/>
                <a:gd name="connsiteX2" fmla="*/ 0 w 4800"/>
                <a:gd name="connsiteY2" fmla="*/ 5944 h 5943"/>
              </a:gdLst>
              <a:ahLst/>
              <a:cxnLst>
                <a:cxn ang="0">
                  <a:pos x="connsiteX0" y="connsiteY0"/>
                </a:cxn>
                <a:cxn ang="0">
                  <a:pos x="connsiteX1" y="connsiteY1"/>
                </a:cxn>
                <a:cxn ang="0">
                  <a:pos x="connsiteX2" y="connsiteY2"/>
                </a:cxn>
              </a:cxnLst>
              <a:rect l="l" t="t" r="r" b="b"/>
              <a:pathLst>
                <a:path w="4800" h="5943">
                  <a:moveTo>
                    <a:pt x="0" y="5944"/>
                  </a:moveTo>
                  <a:cubicBezTo>
                    <a:pt x="1600" y="3886"/>
                    <a:pt x="3201" y="2057"/>
                    <a:pt x="4801" y="0"/>
                  </a:cubicBezTo>
                  <a:cubicBezTo>
                    <a:pt x="3429" y="2057"/>
                    <a:pt x="1829" y="3886"/>
                    <a:pt x="0" y="5944"/>
                  </a:cubicBezTo>
                  <a:close/>
                </a:path>
              </a:pathLst>
            </a:custGeom>
            <a:solidFill>
              <a:srgbClr val="FFFFFF"/>
            </a:solidFill>
            <a:ln w="2286" cap="flat">
              <a:noFill/>
              <a:prstDash val="solid"/>
              <a:miter/>
            </a:ln>
          </p:spPr>
          <p:txBody>
            <a:bodyPr rtlCol="0" anchor="ctr"/>
            <a:lstStyle/>
            <a:p>
              <a:endParaRPr lang="en-US"/>
            </a:p>
          </p:txBody>
        </p:sp>
        <p:sp>
          <p:nvSpPr>
            <p:cNvPr id="108" name="Freeform 389">
              <a:extLst>
                <a:ext uri="{FF2B5EF4-FFF2-40B4-BE49-F238E27FC236}">
                  <a16:creationId xmlns:a16="http://schemas.microsoft.com/office/drawing/2014/main" id="{21D96DD0-2797-E0BC-544F-4BD6E094D247}"/>
                </a:ext>
              </a:extLst>
            </p:cNvPr>
            <p:cNvSpPr/>
            <p:nvPr/>
          </p:nvSpPr>
          <p:spPr>
            <a:xfrm>
              <a:off x="8638846" y="611962"/>
              <a:ext cx="457" cy="3657"/>
            </a:xfrm>
            <a:custGeom>
              <a:avLst/>
              <a:gdLst>
                <a:gd name="connsiteX0" fmla="*/ 457 w 457"/>
                <a:gd name="connsiteY0" fmla="*/ 0 h 3657"/>
                <a:gd name="connsiteX1" fmla="*/ 0 w 457"/>
                <a:gd name="connsiteY1" fmla="*/ 3658 h 3657"/>
                <a:gd name="connsiteX2" fmla="*/ 457 w 457"/>
                <a:gd name="connsiteY2" fmla="*/ 0 h 3657"/>
              </a:gdLst>
              <a:ahLst/>
              <a:cxnLst>
                <a:cxn ang="0">
                  <a:pos x="connsiteX0" y="connsiteY0"/>
                </a:cxn>
                <a:cxn ang="0">
                  <a:pos x="connsiteX1" y="connsiteY1"/>
                </a:cxn>
                <a:cxn ang="0">
                  <a:pos x="connsiteX2" y="connsiteY2"/>
                </a:cxn>
              </a:cxnLst>
              <a:rect l="l" t="t" r="r" b="b"/>
              <a:pathLst>
                <a:path w="457" h="3657">
                  <a:moveTo>
                    <a:pt x="457" y="0"/>
                  </a:moveTo>
                  <a:cubicBezTo>
                    <a:pt x="457" y="1143"/>
                    <a:pt x="229" y="2286"/>
                    <a:pt x="0" y="3658"/>
                  </a:cubicBezTo>
                  <a:cubicBezTo>
                    <a:pt x="229" y="2286"/>
                    <a:pt x="457" y="1143"/>
                    <a:pt x="457" y="0"/>
                  </a:cubicBezTo>
                  <a:close/>
                </a:path>
              </a:pathLst>
            </a:custGeom>
            <a:solidFill>
              <a:srgbClr val="FFFFFF"/>
            </a:solidFill>
            <a:ln w="2286" cap="flat">
              <a:noFill/>
              <a:prstDash val="solid"/>
              <a:miter/>
            </a:ln>
          </p:spPr>
          <p:txBody>
            <a:bodyPr rtlCol="0" anchor="ctr"/>
            <a:lstStyle/>
            <a:p>
              <a:endParaRPr lang="en-US"/>
            </a:p>
          </p:txBody>
        </p:sp>
        <p:sp>
          <p:nvSpPr>
            <p:cNvPr id="109" name="Freeform 390">
              <a:extLst>
                <a:ext uri="{FF2B5EF4-FFF2-40B4-BE49-F238E27FC236}">
                  <a16:creationId xmlns:a16="http://schemas.microsoft.com/office/drawing/2014/main" id="{93DB978E-416A-BBDD-DC51-680F15583A47}"/>
                </a:ext>
              </a:extLst>
            </p:cNvPr>
            <p:cNvSpPr/>
            <p:nvPr/>
          </p:nvSpPr>
          <p:spPr>
            <a:xfrm>
              <a:off x="8315377" y="681228"/>
              <a:ext cx="3200" cy="5943"/>
            </a:xfrm>
            <a:custGeom>
              <a:avLst/>
              <a:gdLst>
                <a:gd name="connsiteX0" fmla="*/ 0 w 3200"/>
                <a:gd name="connsiteY0" fmla="*/ 5944 h 5943"/>
                <a:gd name="connsiteX1" fmla="*/ 3201 w 3200"/>
                <a:gd name="connsiteY1" fmla="*/ 0 h 5943"/>
                <a:gd name="connsiteX2" fmla="*/ 0 w 3200"/>
                <a:gd name="connsiteY2" fmla="*/ 5944 h 5943"/>
              </a:gdLst>
              <a:ahLst/>
              <a:cxnLst>
                <a:cxn ang="0">
                  <a:pos x="connsiteX0" y="connsiteY0"/>
                </a:cxn>
                <a:cxn ang="0">
                  <a:pos x="connsiteX1" y="connsiteY1"/>
                </a:cxn>
                <a:cxn ang="0">
                  <a:pos x="connsiteX2" y="connsiteY2"/>
                </a:cxn>
              </a:cxnLst>
              <a:rect l="l" t="t" r="r" b="b"/>
              <a:pathLst>
                <a:path w="3200" h="5943">
                  <a:moveTo>
                    <a:pt x="0" y="5944"/>
                  </a:moveTo>
                  <a:cubicBezTo>
                    <a:pt x="1143" y="3886"/>
                    <a:pt x="2286" y="2057"/>
                    <a:pt x="3201" y="0"/>
                  </a:cubicBezTo>
                  <a:cubicBezTo>
                    <a:pt x="2058" y="2057"/>
                    <a:pt x="1143" y="3886"/>
                    <a:pt x="0" y="5944"/>
                  </a:cubicBezTo>
                  <a:close/>
                </a:path>
              </a:pathLst>
            </a:custGeom>
            <a:solidFill>
              <a:srgbClr val="FFFFFF"/>
            </a:solidFill>
            <a:ln w="2286" cap="flat">
              <a:noFill/>
              <a:prstDash val="solid"/>
              <a:miter/>
            </a:ln>
          </p:spPr>
          <p:txBody>
            <a:bodyPr rtlCol="0" anchor="ctr"/>
            <a:lstStyle/>
            <a:p>
              <a:endParaRPr lang="en-US"/>
            </a:p>
          </p:txBody>
        </p:sp>
        <p:sp>
          <p:nvSpPr>
            <p:cNvPr id="110" name="Freeform 391">
              <a:extLst>
                <a:ext uri="{FF2B5EF4-FFF2-40B4-BE49-F238E27FC236}">
                  <a16:creationId xmlns:a16="http://schemas.microsoft.com/office/drawing/2014/main" id="{CE7EF1E6-0F2B-7F22-6775-A984C5CD241E}"/>
                </a:ext>
              </a:extLst>
            </p:cNvPr>
            <p:cNvSpPr/>
            <p:nvPr/>
          </p:nvSpPr>
          <p:spPr>
            <a:xfrm>
              <a:off x="8310576" y="689457"/>
              <a:ext cx="3429" cy="5715"/>
            </a:xfrm>
            <a:custGeom>
              <a:avLst/>
              <a:gdLst>
                <a:gd name="connsiteX0" fmla="*/ 0 w 3429"/>
                <a:gd name="connsiteY0" fmla="*/ 5715 h 5715"/>
                <a:gd name="connsiteX1" fmla="*/ 3429 w 3429"/>
                <a:gd name="connsiteY1" fmla="*/ 0 h 5715"/>
                <a:gd name="connsiteX2" fmla="*/ 0 w 3429"/>
                <a:gd name="connsiteY2" fmla="*/ 5715 h 5715"/>
              </a:gdLst>
              <a:ahLst/>
              <a:cxnLst>
                <a:cxn ang="0">
                  <a:pos x="connsiteX0" y="connsiteY0"/>
                </a:cxn>
                <a:cxn ang="0">
                  <a:pos x="connsiteX1" y="connsiteY1"/>
                </a:cxn>
                <a:cxn ang="0">
                  <a:pos x="connsiteX2" y="connsiteY2"/>
                </a:cxn>
              </a:cxnLst>
              <a:rect l="l" t="t" r="r" b="b"/>
              <a:pathLst>
                <a:path w="3429" h="5715">
                  <a:moveTo>
                    <a:pt x="0" y="5715"/>
                  </a:moveTo>
                  <a:cubicBezTo>
                    <a:pt x="1143" y="3886"/>
                    <a:pt x="2286" y="1829"/>
                    <a:pt x="3429" y="0"/>
                  </a:cubicBezTo>
                  <a:cubicBezTo>
                    <a:pt x="2286" y="1829"/>
                    <a:pt x="1143" y="3886"/>
                    <a:pt x="0" y="5715"/>
                  </a:cubicBezTo>
                  <a:close/>
                </a:path>
              </a:pathLst>
            </a:custGeom>
            <a:solidFill>
              <a:srgbClr val="FFFFFF"/>
            </a:solidFill>
            <a:ln w="2286" cap="flat">
              <a:noFill/>
              <a:prstDash val="solid"/>
              <a:miter/>
            </a:ln>
          </p:spPr>
          <p:txBody>
            <a:bodyPr rtlCol="0" anchor="ctr"/>
            <a:lstStyle/>
            <a:p>
              <a:endParaRPr lang="en-US"/>
            </a:p>
          </p:txBody>
        </p:sp>
        <p:sp>
          <p:nvSpPr>
            <p:cNvPr id="111" name="Freeform 392">
              <a:extLst>
                <a:ext uri="{FF2B5EF4-FFF2-40B4-BE49-F238E27FC236}">
                  <a16:creationId xmlns:a16="http://schemas.microsoft.com/office/drawing/2014/main" id="{1B3F73B1-3507-0194-AF69-93D93D6E47BB}"/>
                </a:ext>
              </a:extLst>
            </p:cNvPr>
            <p:cNvSpPr/>
            <p:nvPr/>
          </p:nvSpPr>
          <p:spPr>
            <a:xfrm>
              <a:off x="8632674" y="641908"/>
              <a:ext cx="914" cy="3200"/>
            </a:xfrm>
            <a:custGeom>
              <a:avLst/>
              <a:gdLst>
                <a:gd name="connsiteX0" fmla="*/ 914 w 914"/>
                <a:gd name="connsiteY0" fmla="*/ 0 h 3200"/>
                <a:gd name="connsiteX1" fmla="*/ 0 w 914"/>
                <a:gd name="connsiteY1" fmla="*/ 3200 h 3200"/>
                <a:gd name="connsiteX2" fmla="*/ 914 w 914"/>
                <a:gd name="connsiteY2" fmla="*/ 0 h 3200"/>
              </a:gdLst>
              <a:ahLst/>
              <a:cxnLst>
                <a:cxn ang="0">
                  <a:pos x="connsiteX0" y="connsiteY0"/>
                </a:cxn>
                <a:cxn ang="0">
                  <a:pos x="connsiteX1" y="connsiteY1"/>
                </a:cxn>
                <a:cxn ang="0">
                  <a:pos x="connsiteX2" y="connsiteY2"/>
                </a:cxn>
              </a:cxnLst>
              <a:rect l="l" t="t" r="r" b="b"/>
              <a:pathLst>
                <a:path w="914" h="3200">
                  <a:moveTo>
                    <a:pt x="914" y="0"/>
                  </a:moveTo>
                  <a:cubicBezTo>
                    <a:pt x="686" y="1143"/>
                    <a:pt x="229" y="2286"/>
                    <a:pt x="0" y="3200"/>
                  </a:cubicBezTo>
                  <a:cubicBezTo>
                    <a:pt x="229" y="2286"/>
                    <a:pt x="457" y="1143"/>
                    <a:pt x="914" y="0"/>
                  </a:cubicBezTo>
                  <a:close/>
                </a:path>
              </a:pathLst>
            </a:custGeom>
            <a:solidFill>
              <a:srgbClr val="FFFFFF"/>
            </a:solidFill>
            <a:ln w="2286" cap="flat">
              <a:noFill/>
              <a:prstDash val="solid"/>
              <a:miter/>
            </a:ln>
          </p:spPr>
          <p:txBody>
            <a:bodyPr rtlCol="0" anchor="ctr"/>
            <a:lstStyle/>
            <a:p>
              <a:endParaRPr lang="en-US"/>
            </a:p>
          </p:txBody>
        </p:sp>
        <p:sp>
          <p:nvSpPr>
            <p:cNvPr id="112" name="Freeform 393">
              <a:extLst>
                <a:ext uri="{FF2B5EF4-FFF2-40B4-BE49-F238E27FC236}">
                  <a16:creationId xmlns:a16="http://schemas.microsoft.com/office/drawing/2014/main" id="{130806DD-E83D-8D58-5E0C-917BAD0CB217}"/>
                </a:ext>
              </a:extLst>
            </p:cNvPr>
            <p:cNvSpPr/>
            <p:nvPr/>
          </p:nvSpPr>
          <p:spPr>
            <a:xfrm>
              <a:off x="8629930" y="646938"/>
              <a:ext cx="2057" cy="5715"/>
            </a:xfrm>
            <a:custGeom>
              <a:avLst/>
              <a:gdLst>
                <a:gd name="connsiteX0" fmla="*/ 2057 w 2057"/>
                <a:gd name="connsiteY0" fmla="*/ 0 h 5715"/>
                <a:gd name="connsiteX1" fmla="*/ 0 w 2057"/>
                <a:gd name="connsiteY1" fmla="*/ 5715 h 5715"/>
                <a:gd name="connsiteX2" fmla="*/ 2057 w 2057"/>
                <a:gd name="connsiteY2" fmla="*/ 0 h 5715"/>
              </a:gdLst>
              <a:ahLst/>
              <a:cxnLst>
                <a:cxn ang="0">
                  <a:pos x="connsiteX0" y="connsiteY0"/>
                </a:cxn>
                <a:cxn ang="0">
                  <a:pos x="connsiteX1" y="connsiteY1"/>
                </a:cxn>
                <a:cxn ang="0">
                  <a:pos x="connsiteX2" y="connsiteY2"/>
                </a:cxn>
              </a:cxnLst>
              <a:rect l="l" t="t" r="r" b="b"/>
              <a:pathLst>
                <a:path w="2057" h="5715">
                  <a:moveTo>
                    <a:pt x="2057" y="0"/>
                  </a:moveTo>
                  <a:cubicBezTo>
                    <a:pt x="1371" y="1829"/>
                    <a:pt x="686" y="3886"/>
                    <a:pt x="0" y="5715"/>
                  </a:cubicBezTo>
                  <a:cubicBezTo>
                    <a:pt x="914" y="3658"/>
                    <a:pt x="1371" y="1829"/>
                    <a:pt x="2057" y="0"/>
                  </a:cubicBezTo>
                  <a:close/>
                </a:path>
              </a:pathLst>
            </a:custGeom>
            <a:solidFill>
              <a:srgbClr val="FFFFFF"/>
            </a:solidFill>
            <a:ln w="2286" cap="flat">
              <a:noFill/>
              <a:prstDash val="solid"/>
              <a:miter/>
            </a:ln>
          </p:spPr>
          <p:txBody>
            <a:bodyPr rtlCol="0" anchor="ctr"/>
            <a:lstStyle/>
            <a:p>
              <a:endParaRPr lang="en-US"/>
            </a:p>
          </p:txBody>
        </p:sp>
        <p:sp>
          <p:nvSpPr>
            <p:cNvPr id="113" name="Freeform 394">
              <a:extLst>
                <a:ext uri="{FF2B5EF4-FFF2-40B4-BE49-F238E27FC236}">
                  <a16:creationId xmlns:a16="http://schemas.microsoft.com/office/drawing/2014/main" id="{2522426B-3EB8-65F2-3EB8-62F782375153}"/>
                </a:ext>
              </a:extLst>
            </p:cNvPr>
            <p:cNvSpPr/>
            <p:nvPr/>
          </p:nvSpPr>
          <p:spPr>
            <a:xfrm>
              <a:off x="8269200" y="739749"/>
              <a:ext cx="6172" cy="5943"/>
            </a:xfrm>
            <a:custGeom>
              <a:avLst/>
              <a:gdLst>
                <a:gd name="connsiteX0" fmla="*/ 0 w 6172"/>
                <a:gd name="connsiteY0" fmla="*/ 5944 h 5943"/>
                <a:gd name="connsiteX1" fmla="*/ 6172 w 6172"/>
                <a:gd name="connsiteY1" fmla="*/ 0 h 5943"/>
                <a:gd name="connsiteX2" fmla="*/ 0 w 6172"/>
                <a:gd name="connsiteY2" fmla="*/ 5944 h 5943"/>
              </a:gdLst>
              <a:ahLst/>
              <a:cxnLst>
                <a:cxn ang="0">
                  <a:pos x="connsiteX0" y="connsiteY0"/>
                </a:cxn>
                <a:cxn ang="0">
                  <a:pos x="connsiteX1" y="connsiteY1"/>
                </a:cxn>
                <a:cxn ang="0">
                  <a:pos x="connsiteX2" y="connsiteY2"/>
                </a:cxn>
              </a:cxnLst>
              <a:rect l="l" t="t" r="r" b="b"/>
              <a:pathLst>
                <a:path w="6172" h="5943">
                  <a:moveTo>
                    <a:pt x="0" y="5944"/>
                  </a:moveTo>
                  <a:cubicBezTo>
                    <a:pt x="2057" y="3886"/>
                    <a:pt x="4343" y="2057"/>
                    <a:pt x="6172" y="0"/>
                  </a:cubicBezTo>
                  <a:cubicBezTo>
                    <a:pt x="4343" y="2057"/>
                    <a:pt x="2057" y="3886"/>
                    <a:pt x="0" y="5944"/>
                  </a:cubicBezTo>
                  <a:close/>
                </a:path>
              </a:pathLst>
            </a:custGeom>
            <a:solidFill>
              <a:srgbClr val="FFFFFF"/>
            </a:solidFill>
            <a:ln w="2286" cap="flat">
              <a:noFill/>
              <a:prstDash val="solid"/>
              <a:miter/>
            </a:ln>
          </p:spPr>
          <p:txBody>
            <a:bodyPr rtlCol="0" anchor="ctr"/>
            <a:lstStyle/>
            <a:p>
              <a:endParaRPr lang="en-US"/>
            </a:p>
          </p:txBody>
        </p:sp>
        <p:sp>
          <p:nvSpPr>
            <p:cNvPr id="114" name="Freeform 395">
              <a:extLst>
                <a:ext uri="{FF2B5EF4-FFF2-40B4-BE49-F238E27FC236}">
                  <a16:creationId xmlns:a16="http://schemas.microsoft.com/office/drawing/2014/main" id="{E583E47E-C752-B16E-2D20-1AE5EE605578}"/>
                </a:ext>
              </a:extLst>
            </p:cNvPr>
            <p:cNvSpPr/>
            <p:nvPr/>
          </p:nvSpPr>
          <p:spPr>
            <a:xfrm>
              <a:off x="8282916" y="726033"/>
              <a:ext cx="5257" cy="5943"/>
            </a:xfrm>
            <a:custGeom>
              <a:avLst/>
              <a:gdLst>
                <a:gd name="connsiteX0" fmla="*/ 0 w 5257"/>
                <a:gd name="connsiteY0" fmla="*/ 5944 h 5943"/>
                <a:gd name="connsiteX1" fmla="*/ 5258 w 5257"/>
                <a:gd name="connsiteY1" fmla="*/ 0 h 5943"/>
                <a:gd name="connsiteX2" fmla="*/ 0 w 5257"/>
                <a:gd name="connsiteY2" fmla="*/ 5944 h 5943"/>
              </a:gdLst>
              <a:ahLst/>
              <a:cxnLst>
                <a:cxn ang="0">
                  <a:pos x="connsiteX0" y="connsiteY0"/>
                </a:cxn>
                <a:cxn ang="0">
                  <a:pos x="connsiteX1" y="connsiteY1"/>
                </a:cxn>
                <a:cxn ang="0">
                  <a:pos x="connsiteX2" y="connsiteY2"/>
                </a:cxn>
              </a:cxnLst>
              <a:rect l="l" t="t" r="r" b="b"/>
              <a:pathLst>
                <a:path w="5257" h="5943">
                  <a:moveTo>
                    <a:pt x="0" y="5944"/>
                  </a:moveTo>
                  <a:cubicBezTo>
                    <a:pt x="1829" y="4115"/>
                    <a:pt x="3429" y="2057"/>
                    <a:pt x="5258" y="0"/>
                  </a:cubicBezTo>
                  <a:cubicBezTo>
                    <a:pt x="3429" y="2057"/>
                    <a:pt x="1829" y="4115"/>
                    <a:pt x="0" y="5944"/>
                  </a:cubicBezTo>
                  <a:close/>
                </a:path>
              </a:pathLst>
            </a:custGeom>
            <a:solidFill>
              <a:srgbClr val="FFFFFF"/>
            </a:solidFill>
            <a:ln w="2286" cap="flat">
              <a:noFill/>
              <a:prstDash val="solid"/>
              <a:miter/>
            </a:ln>
          </p:spPr>
          <p:txBody>
            <a:bodyPr rtlCol="0" anchor="ctr"/>
            <a:lstStyle/>
            <a:p>
              <a:endParaRPr lang="en-US"/>
            </a:p>
          </p:txBody>
        </p:sp>
        <p:sp>
          <p:nvSpPr>
            <p:cNvPr id="115" name="Freeform 396">
              <a:extLst>
                <a:ext uri="{FF2B5EF4-FFF2-40B4-BE49-F238E27FC236}">
                  <a16:creationId xmlns:a16="http://schemas.microsoft.com/office/drawing/2014/main" id="{1FA5DE5A-C770-16B5-DF51-22CB7B643170}"/>
                </a:ext>
              </a:extLst>
            </p:cNvPr>
            <p:cNvSpPr/>
            <p:nvPr/>
          </p:nvSpPr>
          <p:spPr>
            <a:xfrm>
              <a:off x="8628330" y="654253"/>
              <a:ext cx="1143" cy="2971"/>
            </a:xfrm>
            <a:custGeom>
              <a:avLst/>
              <a:gdLst>
                <a:gd name="connsiteX0" fmla="*/ 1143 w 1143"/>
                <a:gd name="connsiteY0" fmla="*/ 0 h 2971"/>
                <a:gd name="connsiteX1" fmla="*/ 0 w 1143"/>
                <a:gd name="connsiteY1" fmla="*/ 2972 h 2971"/>
                <a:gd name="connsiteX2" fmla="*/ 1143 w 1143"/>
                <a:gd name="connsiteY2" fmla="*/ 0 h 2971"/>
              </a:gdLst>
              <a:ahLst/>
              <a:cxnLst>
                <a:cxn ang="0">
                  <a:pos x="connsiteX0" y="connsiteY0"/>
                </a:cxn>
                <a:cxn ang="0">
                  <a:pos x="connsiteX1" y="connsiteY1"/>
                </a:cxn>
                <a:cxn ang="0">
                  <a:pos x="connsiteX2" y="connsiteY2"/>
                </a:cxn>
              </a:cxnLst>
              <a:rect l="l" t="t" r="r" b="b"/>
              <a:pathLst>
                <a:path w="1143" h="2971">
                  <a:moveTo>
                    <a:pt x="1143" y="0"/>
                  </a:moveTo>
                  <a:cubicBezTo>
                    <a:pt x="685" y="914"/>
                    <a:pt x="457" y="2057"/>
                    <a:pt x="0" y="2972"/>
                  </a:cubicBezTo>
                  <a:cubicBezTo>
                    <a:pt x="457" y="2057"/>
                    <a:pt x="685" y="914"/>
                    <a:pt x="1143" y="0"/>
                  </a:cubicBezTo>
                  <a:close/>
                </a:path>
              </a:pathLst>
            </a:custGeom>
            <a:solidFill>
              <a:srgbClr val="FFFFFF"/>
            </a:solidFill>
            <a:ln w="2286" cap="flat">
              <a:noFill/>
              <a:prstDash val="solid"/>
              <a:miter/>
            </a:ln>
          </p:spPr>
          <p:txBody>
            <a:bodyPr rtlCol="0" anchor="ctr"/>
            <a:lstStyle/>
            <a:p>
              <a:endParaRPr lang="en-US"/>
            </a:p>
          </p:txBody>
        </p:sp>
        <p:sp>
          <p:nvSpPr>
            <p:cNvPr id="116" name="Freeform 397">
              <a:extLst>
                <a:ext uri="{FF2B5EF4-FFF2-40B4-BE49-F238E27FC236}">
                  <a16:creationId xmlns:a16="http://schemas.microsoft.com/office/drawing/2014/main" id="{C80B257F-A23C-B111-039A-8A6FD1250A6B}"/>
                </a:ext>
              </a:extLst>
            </p:cNvPr>
            <p:cNvSpPr/>
            <p:nvPr/>
          </p:nvSpPr>
          <p:spPr>
            <a:xfrm>
              <a:off x="8590840" y="714375"/>
              <a:ext cx="685" cy="685"/>
            </a:xfrm>
            <a:custGeom>
              <a:avLst/>
              <a:gdLst>
                <a:gd name="connsiteX0" fmla="*/ 686 w 685"/>
                <a:gd name="connsiteY0" fmla="*/ 0 h 685"/>
                <a:gd name="connsiteX1" fmla="*/ 0 w 685"/>
                <a:gd name="connsiteY1" fmla="*/ 686 h 685"/>
                <a:gd name="connsiteX2" fmla="*/ 686 w 685"/>
                <a:gd name="connsiteY2" fmla="*/ 0 h 685"/>
              </a:gdLst>
              <a:ahLst/>
              <a:cxnLst>
                <a:cxn ang="0">
                  <a:pos x="connsiteX0" y="connsiteY0"/>
                </a:cxn>
                <a:cxn ang="0">
                  <a:pos x="connsiteX1" y="connsiteY1"/>
                </a:cxn>
                <a:cxn ang="0">
                  <a:pos x="connsiteX2" y="connsiteY2"/>
                </a:cxn>
              </a:cxnLst>
              <a:rect l="l" t="t" r="r" b="b"/>
              <a:pathLst>
                <a:path w="685" h="685">
                  <a:moveTo>
                    <a:pt x="686" y="0"/>
                  </a:moveTo>
                  <a:cubicBezTo>
                    <a:pt x="457" y="229"/>
                    <a:pt x="229" y="457"/>
                    <a:pt x="0" y="686"/>
                  </a:cubicBezTo>
                  <a:cubicBezTo>
                    <a:pt x="229" y="457"/>
                    <a:pt x="457" y="229"/>
                    <a:pt x="686" y="0"/>
                  </a:cubicBezTo>
                  <a:close/>
                </a:path>
              </a:pathLst>
            </a:custGeom>
            <a:solidFill>
              <a:srgbClr val="FFFFFF"/>
            </a:solidFill>
            <a:ln w="2286" cap="flat">
              <a:noFill/>
              <a:prstDash val="solid"/>
              <a:miter/>
            </a:ln>
          </p:spPr>
          <p:txBody>
            <a:bodyPr rtlCol="0" anchor="ctr"/>
            <a:lstStyle/>
            <a:p>
              <a:endParaRPr lang="en-US"/>
            </a:p>
          </p:txBody>
        </p:sp>
        <p:sp>
          <p:nvSpPr>
            <p:cNvPr id="117" name="Freeform 398">
              <a:extLst>
                <a:ext uri="{FF2B5EF4-FFF2-40B4-BE49-F238E27FC236}">
                  <a16:creationId xmlns:a16="http://schemas.microsoft.com/office/drawing/2014/main" id="{1729DD8C-8E31-ADFB-48DE-DE9B3729A312}"/>
                </a:ext>
              </a:extLst>
            </p:cNvPr>
            <p:cNvSpPr/>
            <p:nvPr/>
          </p:nvSpPr>
          <p:spPr>
            <a:xfrm>
              <a:off x="8587182" y="717804"/>
              <a:ext cx="914" cy="914"/>
            </a:xfrm>
            <a:custGeom>
              <a:avLst/>
              <a:gdLst>
                <a:gd name="connsiteX0" fmla="*/ 914 w 914"/>
                <a:gd name="connsiteY0" fmla="*/ 0 h 914"/>
                <a:gd name="connsiteX1" fmla="*/ 0 w 914"/>
                <a:gd name="connsiteY1" fmla="*/ 914 h 914"/>
                <a:gd name="connsiteX2" fmla="*/ 914 w 914"/>
                <a:gd name="connsiteY2" fmla="*/ 0 h 914"/>
              </a:gdLst>
              <a:ahLst/>
              <a:cxnLst>
                <a:cxn ang="0">
                  <a:pos x="connsiteX0" y="connsiteY0"/>
                </a:cxn>
                <a:cxn ang="0">
                  <a:pos x="connsiteX1" y="connsiteY1"/>
                </a:cxn>
                <a:cxn ang="0">
                  <a:pos x="connsiteX2" y="connsiteY2"/>
                </a:cxn>
              </a:cxnLst>
              <a:rect l="l" t="t" r="r" b="b"/>
              <a:pathLst>
                <a:path w="914" h="914">
                  <a:moveTo>
                    <a:pt x="914" y="0"/>
                  </a:moveTo>
                  <a:cubicBezTo>
                    <a:pt x="685" y="229"/>
                    <a:pt x="228" y="686"/>
                    <a:pt x="0" y="914"/>
                  </a:cubicBezTo>
                  <a:cubicBezTo>
                    <a:pt x="228" y="457"/>
                    <a:pt x="457" y="229"/>
                    <a:pt x="914" y="0"/>
                  </a:cubicBezTo>
                  <a:close/>
                </a:path>
              </a:pathLst>
            </a:custGeom>
            <a:solidFill>
              <a:srgbClr val="FFFFFF"/>
            </a:solidFill>
            <a:ln w="2286" cap="flat">
              <a:noFill/>
              <a:prstDash val="solid"/>
              <a:miter/>
            </a:ln>
          </p:spPr>
          <p:txBody>
            <a:bodyPr rtlCol="0" anchor="ctr"/>
            <a:lstStyle/>
            <a:p>
              <a:endParaRPr lang="en-US"/>
            </a:p>
          </p:txBody>
        </p:sp>
        <p:sp>
          <p:nvSpPr>
            <p:cNvPr id="118" name="Freeform 399">
              <a:extLst>
                <a:ext uri="{FF2B5EF4-FFF2-40B4-BE49-F238E27FC236}">
                  <a16:creationId xmlns:a16="http://schemas.microsoft.com/office/drawing/2014/main" id="{AE3EA456-7317-3CC1-1841-B483C4870E08}"/>
                </a:ext>
              </a:extLst>
            </p:cNvPr>
            <p:cNvSpPr/>
            <p:nvPr/>
          </p:nvSpPr>
          <p:spPr>
            <a:xfrm>
              <a:off x="8318349" y="373989"/>
              <a:ext cx="321449" cy="307009"/>
            </a:xfrm>
            <a:custGeom>
              <a:avLst/>
              <a:gdLst>
                <a:gd name="connsiteX0" fmla="*/ 100813 w 321449"/>
                <a:gd name="connsiteY0" fmla="*/ 303124 h 307009"/>
                <a:gd name="connsiteX1" fmla="*/ 183337 w 321449"/>
                <a:gd name="connsiteY1" fmla="*/ 304952 h 307009"/>
                <a:gd name="connsiteX2" fmla="*/ 279349 w 321449"/>
                <a:gd name="connsiteY2" fmla="*/ 273177 h 307009"/>
                <a:gd name="connsiteX3" fmla="*/ 321412 w 321449"/>
                <a:gd name="connsiteY3" fmla="*/ 228829 h 307009"/>
                <a:gd name="connsiteX4" fmla="*/ 309524 w 321449"/>
                <a:gd name="connsiteY4" fmla="*/ 177165 h 307009"/>
                <a:gd name="connsiteX5" fmla="*/ 267005 w 321449"/>
                <a:gd name="connsiteY5" fmla="*/ 140589 h 307009"/>
                <a:gd name="connsiteX6" fmla="*/ 163678 w 321449"/>
                <a:gd name="connsiteY6" fmla="*/ 104470 h 307009"/>
                <a:gd name="connsiteX7" fmla="*/ 58750 w 321449"/>
                <a:gd name="connsiteY7" fmla="*/ 29261 h 307009"/>
                <a:gd name="connsiteX8" fmla="*/ 27432 w 321449"/>
                <a:gd name="connsiteY8" fmla="*/ 0 h 307009"/>
                <a:gd name="connsiteX9" fmla="*/ 42520 w 321449"/>
                <a:gd name="connsiteY9" fmla="*/ 58293 h 307009"/>
                <a:gd name="connsiteX10" fmla="*/ 24689 w 321449"/>
                <a:gd name="connsiteY10" fmla="*/ 246888 h 307009"/>
                <a:gd name="connsiteX11" fmla="*/ 0 w 321449"/>
                <a:gd name="connsiteY11" fmla="*/ 307010 h 307009"/>
                <a:gd name="connsiteX12" fmla="*/ 16688 w 321449"/>
                <a:gd name="connsiteY12" fmla="*/ 303352 h 307009"/>
                <a:gd name="connsiteX13" fmla="*/ 100813 w 321449"/>
                <a:gd name="connsiteY13" fmla="*/ 303124 h 307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21449" h="307009">
                  <a:moveTo>
                    <a:pt x="100813" y="303124"/>
                  </a:moveTo>
                  <a:cubicBezTo>
                    <a:pt x="128245" y="304952"/>
                    <a:pt x="155905" y="307696"/>
                    <a:pt x="183337" y="304952"/>
                  </a:cubicBezTo>
                  <a:cubicBezTo>
                    <a:pt x="217399" y="301523"/>
                    <a:pt x="251003" y="293294"/>
                    <a:pt x="279349" y="273177"/>
                  </a:cubicBezTo>
                  <a:cubicBezTo>
                    <a:pt x="296266" y="261061"/>
                    <a:pt x="310896" y="246202"/>
                    <a:pt x="321412" y="228829"/>
                  </a:cubicBezTo>
                  <a:cubicBezTo>
                    <a:pt x="321869" y="210541"/>
                    <a:pt x="318211" y="192710"/>
                    <a:pt x="309524" y="177165"/>
                  </a:cubicBezTo>
                  <a:cubicBezTo>
                    <a:pt x="299466" y="159334"/>
                    <a:pt x="287807" y="146304"/>
                    <a:pt x="267005" y="140589"/>
                  </a:cubicBezTo>
                  <a:cubicBezTo>
                    <a:pt x="231800" y="130988"/>
                    <a:pt x="196139" y="121615"/>
                    <a:pt x="163678" y="104470"/>
                  </a:cubicBezTo>
                  <a:cubicBezTo>
                    <a:pt x="125501" y="84125"/>
                    <a:pt x="89840" y="59893"/>
                    <a:pt x="58750" y="29261"/>
                  </a:cubicBezTo>
                  <a:cubicBezTo>
                    <a:pt x="51206" y="21717"/>
                    <a:pt x="35662" y="6858"/>
                    <a:pt x="27432" y="0"/>
                  </a:cubicBezTo>
                  <a:cubicBezTo>
                    <a:pt x="34519" y="19431"/>
                    <a:pt x="40691" y="41834"/>
                    <a:pt x="42520" y="58293"/>
                  </a:cubicBezTo>
                  <a:cubicBezTo>
                    <a:pt x="49149" y="122301"/>
                    <a:pt x="43891" y="184937"/>
                    <a:pt x="24689" y="246888"/>
                  </a:cubicBezTo>
                  <a:cubicBezTo>
                    <a:pt x="18059" y="268148"/>
                    <a:pt x="10058" y="288265"/>
                    <a:pt x="0" y="307010"/>
                  </a:cubicBezTo>
                  <a:cubicBezTo>
                    <a:pt x="5486" y="305410"/>
                    <a:pt x="10973" y="304267"/>
                    <a:pt x="16688" y="303352"/>
                  </a:cubicBezTo>
                  <a:cubicBezTo>
                    <a:pt x="44806" y="300609"/>
                    <a:pt x="72695" y="301295"/>
                    <a:pt x="100813" y="303124"/>
                  </a:cubicBezTo>
                  <a:close/>
                </a:path>
              </a:pathLst>
            </a:custGeom>
            <a:solidFill>
              <a:srgbClr val="EE1765"/>
            </a:solidFill>
            <a:ln w="2286" cap="flat">
              <a:noFill/>
              <a:prstDash val="solid"/>
              <a:miter/>
            </a:ln>
          </p:spPr>
          <p:txBody>
            <a:bodyPr rtlCol="0" anchor="ctr"/>
            <a:lstStyle/>
            <a:p>
              <a:endParaRPr lang="en-US"/>
            </a:p>
          </p:txBody>
        </p:sp>
        <p:sp>
          <p:nvSpPr>
            <p:cNvPr id="119" name="Freeform 400">
              <a:extLst>
                <a:ext uri="{FF2B5EF4-FFF2-40B4-BE49-F238E27FC236}">
                  <a16:creationId xmlns:a16="http://schemas.microsoft.com/office/drawing/2014/main" id="{B7649990-D7ED-5FAC-D041-4FE07DB69249}"/>
                </a:ext>
              </a:extLst>
            </p:cNvPr>
            <p:cNvSpPr/>
            <p:nvPr/>
          </p:nvSpPr>
          <p:spPr>
            <a:xfrm>
              <a:off x="8637017" y="624535"/>
              <a:ext cx="685" cy="3657"/>
            </a:xfrm>
            <a:custGeom>
              <a:avLst/>
              <a:gdLst>
                <a:gd name="connsiteX0" fmla="*/ 686 w 685"/>
                <a:gd name="connsiteY0" fmla="*/ 0 h 3657"/>
                <a:gd name="connsiteX1" fmla="*/ 0 w 685"/>
                <a:gd name="connsiteY1" fmla="*/ 3658 h 3657"/>
                <a:gd name="connsiteX2" fmla="*/ 686 w 685"/>
                <a:gd name="connsiteY2" fmla="*/ 0 h 3657"/>
              </a:gdLst>
              <a:ahLst/>
              <a:cxnLst>
                <a:cxn ang="0">
                  <a:pos x="connsiteX0" y="connsiteY0"/>
                </a:cxn>
                <a:cxn ang="0">
                  <a:pos x="connsiteX1" y="connsiteY1"/>
                </a:cxn>
                <a:cxn ang="0">
                  <a:pos x="connsiteX2" y="connsiteY2"/>
                </a:cxn>
              </a:cxnLst>
              <a:rect l="l" t="t" r="r" b="b"/>
              <a:pathLst>
                <a:path w="685" h="3657">
                  <a:moveTo>
                    <a:pt x="686" y="0"/>
                  </a:moveTo>
                  <a:cubicBezTo>
                    <a:pt x="458" y="1143"/>
                    <a:pt x="229" y="2286"/>
                    <a:pt x="0" y="3658"/>
                  </a:cubicBezTo>
                  <a:cubicBezTo>
                    <a:pt x="229" y="2286"/>
                    <a:pt x="458" y="1143"/>
                    <a:pt x="686" y="0"/>
                  </a:cubicBezTo>
                  <a:close/>
                </a:path>
              </a:pathLst>
            </a:custGeom>
            <a:solidFill>
              <a:srgbClr val="FFFFFF"/>
            </a:solidFill>
            <a:ln w="2286" cap="flat">
              <a:noFill/>
              <a:prstDash val="solid"/>
              <a:miter/>
            </a:ln>
          </p:spPr>
          <p:txBody>
            <a:bodyPr rtlCol="0" anchor="ctr"/>
            <a:lstStyle/>
            <a:p>
              <a:endParaRPr lang="en-US"/>
            </a:p>
          </p:txBody>
        </p:sp>
        <p:sp>
          <p:nvSpPr>
            <p:cNvPr id="120" name="Freeform 401">
              <a:extLst>
                <a:ext uri="{FF2B5EF4-FFF2-40B4-BE49-F238E27FC236}">
                  <a16:creationId xmlns:a16="http://schemas.microsoft.com/office/drawing/2014/main" id="{936A9866-62A5-C7A8-FF3A-7E00B3D47339}"/>
                </a:ext>
              </a:extLst>
            </p:cNvPr>
            <p:cNvSpPr/>
            <p:nvPr/>
          </p:nvSpPr>
          <p:spPr>
            <a:xfrm>
              <a:off x="8276286" y="733120"/>
              <a:ext cx="5715" cy="5715"/>
            </a:xfrm>
            <a:custGeom>
              <a:avLst/>
              <a:gdLst>
                <a:gd name="connsiteX0" fmla="*/ 5715 w 5715"/>
                <a:gd name="connsiteY0" fmla="*/ 0 h 5715"/>
                <a:gd name="connsiteX1" fmla="*/ 0 w 5715"/>
                <a:gd name="connsiteY1" fmla="*/ 5715 h 5715"/>
                <a:gd name="connsiteX2" fmla="*/ 5715 w 5715"/>
                <a:gd name="connsiteY2" fmla="*/ 0 h 5715"/>
              </a:gdLst>
              <a:ahLst/>
              <a:cxnLst>
                <a:cxn ang="0">
                  <a:pos x="connsiteX0" y="connsiteY0"/>
                </a:cxn>
                <a:cxn ang="0">
                  <a:pos x="connsiteX1" y="connsiteY1"/>
                </a:cxn>
                <a:cxn ang="0">
                  <a:pos x="connsiteX2" y="connsiteY2"/>
                </a:cxn>
              </a:cxnLst>
              <a:rect l="l" t="t" r="r" b="b"/>
              <a:pathLst>
                <a:path w="5715" h="5715">
                  <a:moveTo>
                    <a:pt x="5715" y="0"/>
                  </a:moveTo>
                  <a:cubicBezTo>
                    <a:pt x="3886" y="2057"/>
                    <a:pt x="2057" y="3886"/>
                    <a:pt x="0" y="5715"/>
                  </a:cubicBezTo>
                  <a:cubicBezTo>
                    <a:pt x="1828" y="3886"/>
                    <a:pt x="3886" y="2057"/>
                    <a:pt x="5715" y="0"/>
                  </a:cubicBezTo>
                  <a:close/>
                </a:path>
              </a:pathLst>
            </a:custGeom>
            <a:solidFill>
              <a:srgbClr val="FFFFFF"/>
            </a:solidFill>
            <a:ln w="2286" cap="flat">
              <a:noFill/>
              <a:prstDash val="solid"/>
              <a:miter/>
            </a:ln>
          </p:spPr>
          <p:txBody>
            <a:bodyPr rtlCol="0" anchor="ctr"/>
            <a:lstStyle/>
            <a:p>
              <a:endParaRPr lang="en-US"/>
            </a:p>
          </p:txBody>
        </p:sp>
        <p:sp>
          <p:nvSpPr>
            <p:cNvPr id="121" name="Freeform 402">
              <a:extLst>
                <a:ext uri="{FF2B5EF4-FFF2-40B4-BE49-F238E27FC236}">
                  <a16:creationId xmlns:a16="http://schemas.microsoft.com/office/drawing/2014/main" id="{6B2B6702-4E76-5C13-27B0-A25F7C888BB4}"/>
                </a:ext>
              </a:extLst>
            </p:cNvPr>
            <p:cNvSpPr/>
            <p:nvPr/>
          </p:nvSpPr>
          <p:spPr>
            <a:xfrm>
              <a:off x="8594726" y="710031"/>
              <a:ext cx="914" cy="914"/>
            </a:xfrm>
            <a:custGeom>
              <a:avLst/>
              <a:gdLst>
                <a:gd name="connsiteX0" fmla="*/ 915 w 914"/>
                <a:gd name="connsiteY0" fmla="*/ 0 h 914"/>
                <a:gd name="connsiteX1" fmla="*/ 0 w 914"/>
                <a:gd name="connsiteY1" fmla="*/ 914 h 914"/>
                <a:gd name="connsiteX2" fmla="*/ 915 w 914"/>
                <a:gd name="connsiteY2" fmla="*/ 0 h 914"/>
              </a:gdLst>
              <a:ahLst/>
              <a:cxnLst>
                <a:cxn ang="0">
                  <a:pos x="connsiteX0" y="connsiteY0"/>
                </a:cxn>
                <a:cxn ang="0">
                  <a:pos x="connsiteX1" y="connsiteY1"/>
                </a:cxn>
                <a:cxn ang="0">
                  <a:pos x="connsiteX2" y="connsiteY2"/>
                </a:cxn>
              </a:cxnLst>
              <a:rect l="l" t="t" r="r" b="b"/>
              <a:pathLst>
                <a:path w="914" h="914">
                  <a:moveTo>
                    <a:pt x="915" y="0"/>
                  </a:moveTo>
                  <a:cubicBezTo>
                    <a:pt x="686" y="229"/>
                    <a:pt x="458" y="686"/>
                    <a:pt x="0" y="914"/>
                  </a:cubicBezTo>
                  <a:cubicBezTo>
                    <a:pt x="458" y="686"/>
                    <a:pt x="686" y="457"/>
                    <a:pt x="915" y="0"/>
                  </a:cubicBezTo>
                  <a:close/>
                </a:path>
              </a:pathLst>
            </a:custGeom>
            <a:solidFill>
              <a:srgbClr val="FFFFFF"/>
            </a:solidFill>
            <a:ln w="2286" cap="flat">
              <a:noFill/>
              <a:prstDash val="solid"/>
              <a:miter/>
            </a:ln>
          </p:spPr>
          <p:txBody>
            <a:bodyPr rtlCol="0" anchor="ctr"/>
            <a:lstStyle/>
            <a:p>
              <a:endParaRPr lang="en-US"/>
            </a:p>
          </p:txBody>
        </p:sp>
        <p:sp>
          <p:nvSpPr>
            <p:cNvPr id="122" name="Freeform 403">
              <a:extLst>
                <a:ext uri="{FF2B5EF4-FFF2-40B4-BE49-F238E27FC236}">
                  <a16:creationId xmlns:a16="http://schemas.microsoft.com/office/drawing/2014/main" id="{044FA7DA-901F-092F-AD59-89CEB01EDAAD}"/>
                </a:ext>
              </a:extLst>
            </p:cNvPr>
            <p:cNvSpPr/>
            <p:nvPr/>
          </p:nvSpPr>
          <p:spPr>
            <a:xfrm>
              <a:off x="8637703" y="616762"/>
              <a:ext cx="1143" cy="7315"/>
            </a:xfrm>
            <a:custGeom>
              <a:avLst/>
              <a:gdLst>
                <a:gd name="connsiteX0" fmla="*/ 1143 w 1143"/>
                <a:gd name="connsiteY0" fmla="*/ 0 h 7315"/>
                <a:gd name="connsiteX1" fmla="*/ 0 w 1143"/>
                <a:gd name="connsiteY1" fmla="*/ 7315 h 7315"/>
                <a:gd name="connsiteX2" fmla="*/ 1143 w 1143"/>
                <a:gd name="connsiteY2" fmla="*/ 0 h 7315"/>
              </a:gdLst>
              <a:ahLst/>
              <a:cxnLst>
                <a:cxn ang="0">
                  <a:pos x="connsiteX0" y="connsiteY0"/>
                </a:cxn>
                <a:cxn ang="0">
                  <a:pos x="connsiteX1" y="connsiteY1"/>
                </a:cxn>
                <a:cxn ang="0">
                  <a:pos x="connsiteX2" y="connsiteY2"/>
                </a:cxn>
              </a:cxnLst>
              <a:rect l="l" t="t" r="r" b="b"/>
              <a:pathLst>
                <a:path w="1143" h="7315">
                  <a:moveTo>
                    <a:pt x="1143" y="0"/>
                  </a:moveTo>
                  <a:cubicBezTo>
                    <a:pt x="915" y="2515"/>
                    <a:pt x="457" y="5029"/>
                    <a:pt x="0" y="7315"/>
                  </a:cubicBezTo>
                  <a:cubicBezTo>
                    <a:pt x="457" y="4801"/>
                    <a:pt x="915" y="2286"/>
                    <a:pt x="1143" y="0"/>
                  </a:cubicBezTo>
                  <a:close/>
                </a:path>
              </a:pathLst>
            </a:custGeom>
            <a:solidFill>
              <a:srgbClr val="FFFFFF"/>
            </a:solidFill>
            <a:ln w="2286" cap="flat">
              <a:noFill/>
              <a:prstDash val="solid"/>
              <a:miter/>
            </a:ln>
          </p:spPr>
          <p:txBody>
            <a:bodyPr rtlCol="0" anchor="ctr"/>
            <a:lstStyle/>
            <a:p>
              <a:endParaRPr lang="en-US"/>
            </a:p>
          </p:txBody>
        </p:sp>
        <p:sp>
          <p:nvSpPr>
            <p:cNvPr id="123" name="Freeform 404">
              <a:extLst>
                <a:ext uri="{FF2B5EF4-FFF2-40B4-BE49-F238E27FC236}">
                  <a16:creationId xmlns:a16="http://schemas.microsoft.com/office/drawing/2014/main" id="{AE7E43B7-550D-47DF-81E1-9B5C41BFB66F}"/>
                </a:ext>
              </a:extLst>
            </p:cNvPr>
            <p:cNvSpPr/>
            <p:nvPr/>
          </p:nvSpPr>
          <p:spPr>
            <a:xfrm>
              <a:off x="8274000" y="622249"/>
              <a:ext cx="3200" cy="7543"/>
            </a:xfrm>
            <a:custGeom>
              <a:avLst/>
              <a:gdLst>
                <a:gd name="connsiteX0" fmla="*/ 3200 w 3200"/>
                <a:gd name="connsiteY0" fmla="*/ 0 h 7543"/>
                <a:gd name="connsiteX1" fmla="*/ 0 w 3200"/>
                <a:gd name="connsiteY1" fmla="*/ 7544 h 7543"/>
                <a:gd name="connsiteX2" fmla="*/ 3200 w 3200"/>
                <a:gd name="connsiteY2" fmla="*/ 0 h 7543"/>
              </a:gdLst>
              <a:ahLst/>
              <a:cxnLst>
                <a:cxn ang="0">
                  <a:pos x="connsiteX0" y="connsiteY0"/>
                </a:cxn>
                <a:cxn ang="0">
                  <a:pos x="connsiteX1" y="connsiteY1"/>
                </a:cxn>
                <a:cxn ang="0">
                  <a:pos x="connsiteX2" y="connsiteY2"/>
                </a:cxn>
              </a:cxnLst>
              <a:rect l="l" t="t" r="r" b="b"/>
              <a:pathLst>
                <a:path w="3200" h="7543">
                  <a:moveTo>
                    <a:pt x="3200" y="0"/>
                  </a:moveTo>
                  <a:cubicBezTo>
                    <a:pt x="2057" y="2515"/>
                    <a:pt x="1143" y="5029"/>
                    <a:pt x="0" y="7544"/>
                  </a:cubicBezTo>
                  <a:cubicBezTo>
                    <a:pt x="914" y="5029"/>
                    <a:pt x="2057" y="2515"/>
                    <a:pt x="3200" y="0"/>
                  </a:cubicBezTo>
                  <a:close/>
                </a:path>
              </a:pathLst>
            </a:custGeom>
            <a:solidFill>
              <a:srgbClr val="FFFFFF"/>
            </a:solidFill>
            <a:ln w="2286" cap="flat">
              <a:noFill/>
              <a:prstDash val="solid"/>
              <a:miter/>
            </a:ln>
          </p:spPr>
          <p:txBody>
            <a:bodyPr rtlCol="0" anchor="ctr"/>
            <a:lstStyle/>
            <a:p>
              <a:endParaRPr lang="en-US"/>
            </a:p>
          </p:txBody>
        </p:sp>
        <p:sp>
          <p:nvSpPr>
            <p:cNvPr id="124" name="Freeform 405">
              <a:extLst>
                <a:ext uri="{FF2B5EF4-FFF2-40B4-BE49-F238E27FC236}">
                  <a16:creationId xmlns:a16="http://schemas.microsoft.com/office/drawing/2014/main" id="{85E3D187-1BC2-1D69-AAC5-A00A57078CD8}"/>
                </a:ext>
              </a:extLst>
            </p:cNvPr>
            <p:cNvSpPr/>
            <p:nvPr/>
          </p:nvSpPr>
          <p:spPr>
            <a:xfrm>
              <a:off x="8184590" y="453607"/>
              <a:ext cx="118894" cy="178243"/>
            </a:xfrm>
            <a:custGeom>
              <a:avLst/>
              <a:gdLst>
                <a:gd name="connsiteX0" fmla="*/ 100383 w 118894"/>
                <a:gd name="connsiteY0" fmla="*/ 5879 h 178243"/>
                <a:gd name="connsiteX1" fmla="*/ 55120 w 118894"/>
                <a:gd name="connsiteY1" fmla="*/ 8393 h 178243"/>
                <a:gd name="connsiteX2" fmla="*/ 32489 w 118894"/>
                <a:gd name="connsiteY2" fmla="*/ 28739 h 178243"/>
                <a:gd name="connsiteX3" fmla="*/ 713 w 118894"/>
                <a:gd name="connsiteY3" fmla="*/ 118350 h 178243"/>
                <a:gd name="connsiteX4" fmla="*/ 11229 w 118894"/>
                <a:gd name="connsiteY4" fmla="*/ 178243 h 178243"/>
                <a:gd name="connsiteX5" fmla="*/ 7571 w 118894"/>
                <a:gd name="connsiteY5" fmla="*/ 167499 h 178243"/>
                <a:gd name="connsiteX6" fmla="*/ 59692 w 118894"/>
                <a:gd name="connsiteY6" fmla="*/ 170471 h 178243"/>
                <a:gd name="connsiteX7" fmla="*/ 99697 w 118894"/>
                <a:gd name="connsiteY7" fmla="*/ 150125 h 178243"/>
                <a:gd name="connsiteX8" fmla="*/ 118671 w 118894"/>
                <a:gd name="connsiteY8" fmla="*/ 47484 h 178243"/>
                <a:gd name="connsiteX9" fmla="*/ 118671 w 118894"/>
                <a:gd name="connsiteY9" fmla="*/ 42455 h 178243"/>
                <a:gd name="connsiteX10" fmla="*/ 100383 w 118894"/>
                <a:gd name="connsiteY10" fmla="*/ 5879 h 178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18894" h="178243">
                  <a:moveTo>
                    <a:pt x="100383" y="5879"/>
                  </a:moveTo>
                  <a:cubicBezTo>
                    <a:pt x="84838" y="-2122"/>
                    <a:pt x="69522" y="-2579"/>
                    <a:pt x="55120" y="8393"/>
                  </a:cubicBezTo>
                  <a:cubicBezTo>
                    <a:pt x="47119" y="14566"/>
                    <a:pt x="39347" y="20509"/>
                    <a:pt x="32489" y="28739"/>
                  </a:cubicBezTo>
                  <a:cubicBezTo>
                    <a:pt x="11229" y="55028"/>
                    <a:pt x="5057" y="86803"/>
                    <a:pt x="713" y="118350"/>
                  </a:cubicBezTo>
                  <a:cubicBezTo>
                    <a:pt x="-2258" y="138467"/>
                    <a:pt x="4600" y="158812"/>
                    <a:pt x="11229" y="178243"/>
                  </a:cubicBezTo>
                  <a:cubicBezTo>
                    <a:pt x="10086" y="174586"/>
                    <a:pt x="8714" y="171157"/>
                    <a:pt x="7571" y="167499"/>
                  </a:cubicBezTo>
                  <a:cubicBezTo>
                    <a:pt x="24031" y="173214"/>
                    <a:pt x="42090" y="174586"/>
                    <a:pt x="59692" y="170471"/>
                  </a:cubicBezTo>
                  <a:cubicBezTo>
                    <a:pt x="74094" y="167042"/>
                    <a:pt x="88039" y="159955"/>
                    <a:pt x="99697" y="150125"/>
                  </a:cubicBezTo>
                  <a:cubicBezTo>
                    <a:pt x="110899" y="118350"/>
                    <a:pt x="117528" y="84517"/>
                    <a:pt x="118671" y="47484"/>
                  </a:cubicBezTo>
                  <a:cubicBezTo>
                    <a:pt x="118671" y="47484"/>
                    <a:pt x="118442" y="44969"/>
                    <a:pt x="118671" y="42455"/>
                  </a:cubicBezTo>
                  <a:cubicBezTo>
                    <a:pt x="120043" y="26681"/>
                    <a:pt x="115242" y="13651"/>
                    <a:pt x="100383" y="5879"/>
                  </a:cubicBezTo>
                  <a:close/>
                </a:path>
              </a:pathLst>
            </a:custGeom>
            <a:solidFill>
              <a:srgbClr val="FFFFFF"/>
            </a:solidFill>
            <a:ln w="2286" cap="flat">
              <a:noFill/>
              <a:prstDash val="solid"/>
              <a:miter/>
            </a:ln>
          </p:spPr>
          <p:txBody>
            <a:bodyPr rtlCol="0" anchor="ctr"/>
            <a:lstStyle/>
            <a:p>
              <a:endParaRPr lang="en-US"/>
            </a:p>
          </p:txBody>
        </p:sp>
        <p:sp>
          <p:nvSpPr>
            <p:cNvPr id="125" name="Freeform 406">
              <a:extLst>
                <a:ext uri="{FF2B5EF4-FFF2-40B4-BE49-F238E27FC236}">
                  <a16:creationId xmlns:a16="http://schemas.microsoft.com/office/drawing/2014/main" id="{FD252D5E-8EFB-E568-9DB1-D17736BD2939}"/>
                </a:ext>
              </a:extLst>
            </p:cNvPr>
            <p:cNvSpPr/>
            <p:nvPr/>
          </p:nvSpPr>
          <p:spPr>
            <a:xfrm>
              <a:off x="8269200" y="631164"/>
              <a:ext cx="4114" cy="8686"/>
            </a:xfrm>
            <a:custGeom>
              <a:avLst/>
              <a:gdLst>
                <a:gd name="connsiteX0" fmla="*/ 4115 w 4114"/>
                <a:gd name="connsiteY0" fmla="*/ 0 h 8686"/>
                <a:gd name="connsiteX1" fmla="*/ 0 w 4114"/>
                <a:gd name="connsiteY1" fmla="*/ 8687 h 8686"/>
                <a:gd name="connsiteX2" fmla="*/ 4115 w 4114"/>
                <a:gd name="connsiteY2" fmla="*/ 0 h 8686"/>
              </a:gdLst>
              <a:ahLst/>
              <a:cxnLst>
                <a:cxn ang="0">
                  <a:pos x="connsiteX0" y="connsiteY0"/>
                </a:cxn>
                <a:cxn ang="0">
                  <a:pos x="connsiteX1" y="connsiteY1"/>
                </a:cxn>
                <a:cxn ang="0">
                  <a:pos x="connsiteX2" y="connsiteY2"/>
                </a:cxn>
              </a:cxnLst>
              <a:rect l="l" t="t" r="r" b="b"/>
              <a:pathLst>
                <a:path w="4114" h="8686">
                  <a:moveTo>
                    <a:pt x="4115" y="0"/>
                  </a:moveTo>
                  <a:cubicBezTo>
                    <a:pt x="2743" y="2972"/>
                    <a:pt x="1372" y="5715"/>
                    <a:pt x="0" y="8687"/>
                  </a:cubicBezTo>
                  <a:cubicBezTo>
                    <a:pt x="1372" y="5944"/>
                    <a:pt x="2743" y="2972"/>
                    <a:pt x="4115" y="0"/>
                  </a:cubicBezTo>
                  <a:close/>
                </a:path>
              </a:pathLst>
            </a:custGeom>
            <a:solidFill>
              <a:srgbClr val="FFFFFF"/>
            </a:solidFill>
            <a:ln w="2286" cap="flat">
              <a:noFill/>
              <a:prstDash val="solid"/>
              <a:miter/>
            </a:ln>
          </p:spPr>
          <p:txBody>
            <a:bodyPr rtlCol="0" anchor="ctr"/>
            <a:lstStyle/>
            <a:p>
              <a:endParaRPr lang="en-US"/>
            </a:p>
          </p:txBody>
        </p:sp>
        <p:sp>
          <p:nvSpPr>
            <p:cNvPr id="126" name="Freeform 407">
              <a:extLst>
                <a:ext uri="{FF2B5EF4-FFF2-40B4-BE49-F238E27FC236}">
                  <a16:creationId xmlns:a16="http://schemas.microsoft.com/office/drawing/2014/main" id="{BD350DC9-AB30-B78E-AD8A-B49A97291D83}"/>
                </a:ext>
              </a:extLst>
            </p:cNvPr>
            <p:cNvSpPr/>
            <p:nvPr/>
          </p:nvSpPr>
          <p:spPr>
            <a:xfrm>
              <a:off x="8277429" y="613105"/>
              <a:ext cx="3429" cy="8458"/>
            </a:xfrm>
            <a:custGeom>
              <a:avLst/>
              <a:gdLst>
                <a:gd name="connsiteX0" fmla="*/ 3429 w 3429"/>
                <a:gd name="connsiteY0" fmla="*/ 0 h 8458"/>
                <a:gd name="connsiteX1" fmla="*/ 0 w 3429"/>
                <a:gd name="connsiteY1" fmla="*/ 8458 h 8458"/>
                <a:gd name="connsiteX2" fmla="*/ 3429 w 3429"/>
                <a:gd name="connsiteY2" fmla="*/ 0 h 8458"/>
              </a:gdLst>
              <a:ahLst/>
              <a:cxnLst>
                <a:cxn ang="0">
                  <a:pos x="connsiteX0" y="connsiteY0"/>
                </a:cxn>
                <a:cxn ang="0">
                  <a:pos x="connsiteX1" y="connsiteY1"/>
                </a:cxn>
                <a:cxn ang="0">
                  <a:pos x="connsiteX2" y="connsiteY2"/>
                </a:cxn>
              </a:cxnLst>
              <a:rect l="l" t="t" r="r" b="b"/>
              <a:pathLst>
                <a:path w="3429" h="8458">
                  <a:moveTo>
                    <a:pt x="3429" y="0"/>
                  </a:moveTo>
                  <a:cubicBezTo>
                    <a:pt x="2286" y="2743"/>
                    <a:pt x="1143" y="5715"/>
                    <a:pt x="0" y="8458"/>
                  </a:cubicBezTo>
                  <a:cubicBezTo>
                    <a:pt x="1143" y="5486"/>
                    <a:pt x="2286" y="2743"/>
                    <a:pt x="3429" y="0"/>
                  </a:cubicBezTo>
                  <a:close/>
                </a:path>
              </a:pathLst>
            </a:custGeom>
            <a:solidFill>
              <a:srgbClr val="FFFFFF"/>
            </a:solidFill>
            <a:ln w="2286" cap="flat">
              <a:noFill/>
              <a:prstDash val="solid"/>
              <a:miter/>
            </a:ln>
          </p:spPr>
          <p:txBody>
            <a:bodyPr rtlCol="0" anchor="ctr"/>
            <a:lstStyle/>
            <a:p>
              <a:endParaRPr lang="en-US"/>
            </a:p>
          </p:txBody>
        </p:sp>
        <p:sp>
          <p:nvSpPr>
            <p:cNvPr id="127" name="Freeform 408">
              <a:extLst>
                <a:ext uri="{FF2B5EF4-FFF2-40B4-BE49-F238E27FC236}">
                  <a16:creationId xmlns:a16="http://schemas.microsoft.com/office/drawing/2014/main" id="{04E00FC1-F54C-B182-5C92-C2E2A39F0B35}"/>
                </a:ext>
              </a:extLst>
            </p:cNvPr>
            <p:cNvSpPr/>
            <p:nvPr/>
          </p:nvSpPr>
          <p:spPr>
            <a:xfrm>
              <a:off x="8280858" y="603961"/>
              <a:ext cx="3429" cy="9144"/>
            </a:xfrm>
            <a:custGeom>
              <a:avLst/>
              <a:gdLst>
                <a:gd name="connsiteX0" fmla="*/ 3429 w 3429"/>
                <a:gd name="connsiteY0" fmla="*/ 0 h 9144"/>
                <a:gd name="connsiteX1" fmla="*/ 0 w 3429"/>
                <a:gd name="connsiteY1" fmla="*/ 9144 h 9144"/>
                <a:gd name="connsiteX2" fmla="*/ 3429 w 3429"/>
                <a:gd name="connsiteY2" fmla="*/ 0 h 9144"/>
              </a:gdLst>
              <a:ahLst/>
              <a:cxnLst>
                <a:cxn ang="0">
                  <a:pos x="connsiteX0" y="connsiteY0"/>
                </a:cxn>
                <a:cxn ang="0">
                  <a:pos x="connsiteX1" y="connsiteY1"/>
                </a:cxn>
                <a:cxn ang="0">
                  <a:pos x="connsiteX2" y="connsiteY2"/>
                </a:cxn>
              </a:cxnLst>
              <a:rect l="l" t="t" r="r" b="b"/>
              <a:pathLst>
                <a:path w="3429" h="9144">
                  <a:moveTo>
                    <a:pt x="3429" y="0"/>
                  </a:moveTo>
                  <a:cubicBezTo>
                    <a:pt x="2286" y="2972"/>
                    <a:pt x="1143" y="5944"/>
                    <a:pt x="0" y="9144"/>
                  </a:cubicBezTo>
                  <a:cubicBezTo>
                    <a:pt x="1143" y="5944"/>
                    <a:pt x="2286" y="2972"/>
                    <a:pt x="3429" y="0"/>
                  </a:cubicBezTo>
                  <a:close/>
                </a:path>
              </a:pathLst>
            </a:custGeom>
            <a:solidFill>
              <a:srgbClr val="FFFFFF"/>
            </a:solidFill>
            <a:ln w="2286" cap="flat">
              <a:noFill/>
              <a:prstDash val="solid"/>
              <a:miter/>
            </a:ln>
          </p:spPr>
          <p:txBody>
            <a:bodyPr rtlCol="0" anchor="ctr"/>
            <a:lstStyle/>
            <a:p>
              <a:endParaRPr lang="en-US"/>
            </a:p>
          </p:txBody>
        </p:sp>
        <p:sp>
          <p:nvSpPr>
            <p:cNvPr id="128" name="Freeform 409">
              <a:extLst>
                <a:ext uri="{FF2B5EF4-FFF2-40B4-BE49-F238E27FC236}">
                  <a16:creationId xmlns:a16="http://schemas.microsoft.com/office/drawing/2014/main" id="{F203EB75-E082-AE88-8424-AB766051287D}"/>
                </a:ext>
              </a:extLst>
            </p:cNvPr>
            <p:cNvSpPr/>
            <p:nvPr/>
          </p:nvSpPr>
          <p:spPr>
            <a:xfrm>
              <a:off x="8189190" y="65013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29" name="Freeform 410">
              <a:extLst>
                <a:ext uri="{FF2B5EF4-FFF2-40B4-BE49-F238E27FC236}">
                  <a16:creationId xmlns:a16="http://schemas.microsoft.com/office/drawing/2014/main" id="{EE5277FB-0D5C-7316-1549-CE00DCD8F41E}"/>
                </a:ext>
              </a:extLst>
            </p:cNvPr>
            <p:cNvSpPr/>
            <p:nvPr/>
          </p:nvSpPr>
          <p:spPr>
            <a:xfrm>
              <a:off x="8190790" y="652195"/>
              <a:ext cx="457" cy="685"/>
            </a:xfrm>
            <a:custGeom>
              <a:avLst/>
              <a:gdLst>
                <a:gd name="connsiteX0" fmla="*/ 0 w 457"/>
                <a:gd name="connsiteY0" fmla="*/ 0 h 685"/>
                <a:gd name="connsiteX1" fmla="*/ 457 w 457"/>
                <a:gd name="connsiteY1" fmla="*/ 686 h 685"/>
                <a:gd name="connsiteX2" fmla="*/ 0 w 457"/>
                <a:gd name="connsiteY2" fmla="*/ 0 h 685"/>
              </a:gdLst>
              <a:ahLst/>
              <a:cxnLst>
                <a:cxn ang="0">
                  <a:pos x="connsiteX0" y="connsiteY0"/>
                </a:cxn>
                <a:cxn ang="0">
                  <a:pos x="connsiteX1" y="connsiteY1"/>
                </a:cxn>
                <a:cxn ang="0">
                  <a:pos x="connsiteX2" y="connsiteY2"/>
                </a:cxn>
              </a:cxnLst>
              <a:rect l="l" t="t" r="r" b="b"/>
              <a:pathLst>
                <a:path w="457" h="685">
                  <a:moveTo>
                    <a:pt x="0" y="0"/>
                  </a:moveTo>
                  <a:cubicBezTo>
                    <a:pt x="229" y="229"/>
                    <a:pt x="229" y="457"/>
                    <a:pt x="457" y="686"/>
                  </a:cubicBezTo>
                  <a:cubicBezTo>
                    <a:pt x="457" y="457"/>
                    <a:pt x="229" y="229"/>
                    <a:pt x="0" y="0"/>
                  </a:cubicBezTo>
                  <a:close/>
                </a:path>
              </a:pathLst>
            </a:custGeom>
            <a:solidFill>
              <a:srgbClr val="FFFFFF"/>
            </a:solidFill>
            <a:ln w="2286" cap="flat">
              <a:noFill/>
              <a:prstDash val="solid"/>
              <a:miter/>
            </a:ln>
          </p:spPr>
          <p:txBody>
            <a:bodyPr rtlCol="0" anchor="ctr"/>
            <a:lstStyle/>
            <a:p>
              <a:endParaRPr lang="en-US"/>
            </a:p>
          </p:txBody>
        </p:sp>
        <p:sp>
          <p:nvSpPr>
            <p:cNvPr id="130" name="Freeform 411">
              <a:extLst>
                <a:ext uri="{FF2B5EF4-FFF2-40B4-BE49-F238E27FC236}">
                  <a16:creationId xmlns:a16="http://schemas.microsoft.com/office/drawing/2014/main" id="{EDE4959E-E6CD-012E-0424-612384F261BF}"/>
                </a:ext>
              </a:extLst>
            </p:cNvPr>
            <p:cNvSpPr/>
            <p:nvPr/>
          </p:nvSpPr>
          <p:spPr>
            <a:xfrm>
              <a:off x="8184160" y="642366"/>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1" name="Freeform 412">
              <a:extLst>
                <a:ext uri="{FF2B5EF4-FFF2-40B4-BE49-F238E27FC236}">
                  <a16:creationId xmlns:a16="http://schemas.microsoft.com/office/drawing/2014/main" id="{5DC6C1CE-678D-BE28-168F-D914C74F4D9F}"/>
                </a:ext>
              </a:extLst>
            </p:cNvPr>
            <p:cNvSpPr/>
            <p:nvPr/>
          </p:nvSpPr>
          <p:spPr>
            <a:xfrm>
              <a:off x="8196733" y="658368"/>
              <a:ext cx="685" cy="685"/>
            </a:xfrm>
            <a:custGeom>
              <a:avLst/>
              <a:gdLst>
                <a:gd name="connsiteX0" fmla="*/ 0 w 685"/>
                <a:gd name="connsiteY0" fmla="*/ 0 h 685"/>
                <a:gd name="connsiteX1" fmla="*/ 686 w 685"/>
                <a:gd name="connsiteY1" fmla="*/ 686 h 685"/>
                <a:gd name="connsiteX2" fmla="*/ 0 w 685"/>
                <a:gd name="connsiteY2" fmla="*/ 0 h 685"/>
              </a:gdLst>
              <a:ahLst/>
              <a:cxnLst>
                <a:cxn ang="0">
                  <a:pos x="connsiteX0" y="connsiteY0"/>
                </a:cxn>
                <a:cxn ang="0">
                  <a:pos x="connsiteX1" y="connsiteY1"/>
                </a:cxn>
                <a:cxn ang="0">
                  <a:pos x="connsiteX2" y="connsiteY2"/>
                </a:cxn>
              </a:cxnLst>
              <a:rect l="l" t="t" r="r" b="b"/>
              <a:pathLst>
                <a:path w="685" h="685">
                  <a:moveTo>
                    <a:pt x="0" y="0"/>
                  </a:moveTo>
                  <a:cubicBezTo>
                    <a:pt x="228" y="229"/>
                    <a:pt x="457" y="457"/>
                    <a:pt x="686" y="686"/>
                  </a:cubicBezTo>
                  <a:cubicBezTo>
                    <a:pt x="457" y="457"/>
                    <a:pt x="228" y="229"/>
                    <a:pt x="0" y="0"/>
                  </a:cubicBezTo>
                  <a:close/>
                </a:path>
              </a:pathLst>
            </a:custGeom>
            <a:solidFill>
              <a:srgbClr val="FFFFFF"/>
            </a:solidFill>
            <a:ln w="2286" cap="flat">
              <a:noFill/>
              <a:prstDash val="solid"/>
              <a:miter/>
            </a:ln>
          </p:spPr>
          <p:txBody>
            <a:bodyPr rtlCol="0" anchor="ctr"/>
            <a:lstStyle/>
            <a:p>
              <a:endParaRPr lang="en-US"/>
            </a:p>
          </p:txBody>
        </p:sp>
        <p:sp>
          <p:nvSpPr>
            <p:cNvPr id="132" name="Freeform 413">
              <a:extLst>
                <a:ext uri="{FF2B5EF4-FFF2-40B4-BE49-F238E27FC236}">
                  <a16:creationId xmlns:a16="http://schemas.microsoft.com/office/drawing/2014/main" id="{021E85EA-1B39-953A-4DCD-FD9E10E3D5A1}"/>
                </a:ext>
              </a:extLst>
            </p:cNvPr>
            <p:cNvSpPr/>
            <p:nvPr/>
          </p:nvSpPr>
          <p:spPr>
            <a:xfrm>
              <a:off x="8192847" y="654710"/>
              <a:ext cx="457" cy="457"/>
            </a:xfrm>
            <a:custGeom>
              <a:avLst/>
              <a:gdLst>
                <a:gd name="connsiteX0" fmla="*/ 0 w 457"/>
                <a:gd name="connsiteY0" fmla="*/ 0 h 457"/>
                <a:gd name="connsiteX1" fmla="*/ 457 w 457"/>
                <a:gd name="connsiteY1" fmla="*/ 457 h 457"/>
                <a:gd name="connsiteX2" fmla="*/ 0 w 457"/>
                <a:gd name="connsiteY2" fmla="*/ 0 h 457"/>
              </a:gdLst>
              <a:ahLst/>
              <a:cxnLst>
                <a:cxn ang="0">
                  <a:pos x="connsiteX0" y="connsiteY0"/>
                </a:cxn>
                <a:cxn ang="0">
                  <a:pos x="connsiteX1" y="connsiteY1"/>
                </a:cxn>
                <a:cxn ang="0">
                  <a:pos x="connsiteX2" y="connsiteY2"/>
                </a:cxn>
              </a:cxnLst>
              <a:rect l="l" t="t" r="r" b="b"/>
              <a:pathLst>
                <a:path w="457" h="457">
                  <a:moveTo>
                    <a:pt x="0" y="0"/>
                  </a:moveTo>
                  <a:cubicBezTo>
                    <a:pt x="228" y="229"/>
                    <a:pt x="457" y="457"/>
                    <a:pt x="457" y="457"/>
                  </a:cubicBezTo>
                  <a:cubicBezTo>
                    <a:pt x="457" y="229"/>
                    <a:pt x="228" y="0"/>
                    <a:pt x="0" y="0"/>
                  </a:cubicBezTo>
                  <a:close/>
                </a:path>
              </a:pathLst>
            </a:custGeom>
            <a:solidFill>
              <a:srgbClr val="FFFFFF"/>
            </a:solidFill>
            <a:ln w="2286" cap="flat">
              <a:noFill/>
              <a:prstDash val="solid"/>
              <a:miter/>
            </a:ln>
          </p:spPr>
          <p:txBody>
            <a:bodyPr rtlCol="0" anchor="ctr"/>
            <a:lstStyle/>
            <a:p>
              <a:endParaRPr lang="en-US"/>
            </a:p>
          </p:txBody>
        </p:sp>
        <p:sp>
          <p:nvSpPr>
            <p:cNvPr id="133" name="Freeform 414">
              <a:extLst>
                <a:ext uri="{FF2B5EF4-FFF2-40B4-BE49-F238E27FC236}">
                  <a16:creationId xmlns:a16="http://schemas.microsoft.com/office/drawing/2014/main" id="{19F5C512-46F1-A699-000C-EF854B4728B7}"/>
                </a:ext>
              </a:extLst>
            </p:cNvPr>
            <p:cNvSpPr/>
            <p:nvPr/>
          </p:nvSpPr>
          <p:spPr>
            <a:xfrm>
              <a:off x="8199019" y="660196"/>
              <a:ext cx="1143" cy="914"/>
            </a:xfrm>
            <a:custGeom>
              <a:avLst/>
              <a:gdLst>
                <a:gd name="connsiteX0" fmla="*/ 0 w 1143"/>
                <a:gd name="connsiteY0" fmla="*/ 0 h 914"/>
                <a:gd name="connsiteX1" fmla="*/ 1143 w 1143"/>
                <a:gd name="connsiteY1" fmla="*/ 914 h 914"/>
                <a:gd name="connsiteX2" fmla="*/ 0 w 1143"/>
                <a:gd name="connsiteY2" fmla="*/ 0 h 914"/>
              </a:gdLst>
              <a:ahLst/>
              <a:cxnLst>
                <a:cxn ang="0">
                  <a:pos x="connsiteX0" y="connsiteY0"/>
                </a:cxn>
                <a:cxn ang="0">
                  <a:pos x="connsiteX1" y="connsiteY1"/>
                </a:cxn>
                <a:cxn ang="0">
                  <a:pos x="connsiteX2" y="connsiteY2"/>
                </a:cxn>
              </a:cxnLst>
              <a:rect l="l" t="t" r="r" b="b"/>
              <a:pathLst>
                <a:path w="1143" h="914">
                  <a:moveTo>
                    <a:pt x="0" y="0"/>
                  </a:moveTo>
                  <a:cubicBezTo>
                    <a:pt x="457" y="229"/>
                    <a:pt x="914" y="686"/>
                    <a:pt x="1143" y="914"/>
                  </a:cubicBezTo>
                  <a:cubicBezTo>
                    <a:pt x="686" y="686"/>
                    <a:pt x="228" y="457"/>
                    <a:pt x="0" y="0"/>
                  </a:cubicBezTo>
                  <a:close/>
                </a:path>
              </a:pathLst>
            </a:custGeom>
            <a:solidFill>
              <a:srgbClr val="FFFFFF"/>
            </a:solidFill>
            <a:ln w="2286" cap="flat">
              <a:noFill/>
              <a:prstDash val="solid"/>
              <a:miter/>
            </a:ln>
          </p:spPr>
          <p:txBody>
            <a:bodyPr rtlCol="0" anchor="ctr"/>
            <a:lstStyle/>
            <a:p>
              <a:endParaRPr lang="en-US"/>
            </a:p>
          </p:txBody>
        </p:sp>
        <p:sp>
          <p:nvSpPr>
            <p:cNvPr id="134" name="Freeform 415">
              <a:extLst>
                <a:ext uri="{FF2B5EF4-FFF2-40B4-BE49-F238E27FC236}">
                  <a16:creationId xmlns:a16="http://schemas.microsoft.com/office/drawing/2014/main" id="{B5E63357-9CCC-19C4-7193-8FB817108DE6}"/>
                </a:ext>
              </a:extLst>
            </p:cNvPr>
            <p:cNvSpPr/>
            <p:nvPr/>
          </p:nvSpPr>
          <p:spPr>
            <a:xfrm>
              <a:off x="8267599" y="387477"/>
              <a:ext cx="2514" cy="1828"/>
            </a:xfrm>
            <a:custGeom>
              <a:avLst/>
              <a:gdLst>
                <a:gd name="connsiteX0" fmla="*/ 0 w 2514"/>
                <a:gd name="connsiteY0" fmla="*/ 0 h 1828"/>
                <a:gd name="connsiteX1" fmla="*/ 2514 w 2514"/>
                <a:gd name="connsiteY1" fmla="*/ 1829 h 1828"/>
                <a:gd name="connsiteX2" fmla="*/ 0 w 2514"/>
                <a:gd name="connsiteY2" fmla="*/ 0 h 1828"/>
              </a:gdLst>
              <a:ahLst/>
              <a:cxnLst>
                <a:cxn ang="0">
                  <a:pos x="connsiteX0" y="connsiteY0"/>
                </a:cxn>
                <a:cxn ang="0">
                  <a:pos x="connsiteX1" y="connsiteY1"/>
                </a:cxn>
                <a:cxn ang="0">
                  <a:pos x="connsiteX2" y="connsiteY2"/>
                </a:cxn>
              </a:cxnLst>
              <a:rect l="l" t="t" r="r" b="b"/>
              <a:pathLst>
                <a:path w="2514" h="1828">
                  <a:moveTo>
                    <a:pt x="0" y="0"/>
                  </a:moveTo>
                  <a:cubicBezTo>
                    <a:pt x="914" y="457"/>
                    <a:pt x="1829" y="1143"/>
                    <a:pt x="2514" y="1829"/>
                  </a:cubicBezTo>
                  <a:cubicBezTo>
                    <a:pt x="1829" y="1143"/>
                    <a:pt x="914" y="686"/>
                    <a:pt x="0" y="0"/>
                  </a:cubicBezTo>
                  <a:close/>
                </a:path>
              </a:pathLst>
            </a:custGeom>
            <a:solidFill>
              <a:srgbClr val="FFFFFF"/>
            </a:solidFill>
            <a:ln w="2286" cap="flat">
              <a:noFill/>
              <a:prstDash val="solid"/>
              <a:miter/>
            </a:ln>
          </p:spPr>
          <p:txBody>
            <a:bodyPr rtlCol="0" anchor="ctr"/>
            <a:lstStyle/>
            <a:p>
              <a:endParaRPr lang="en-US"/>
            </a:p>
          </p:txBody>
        </p:sp>
        <p:sp>
          <p:nvSpPr>
            <p:cNvPr id="135" name="Freeform 416">
              <a:extLst>
                <a:ext uri="{FF2B5EF4-FFF2-40B4-BE49-F238E27FC236}">
                  <a16:creationId xmlns:a16="http://schemas.microsoft.com/office/drawing/2014/main" id="{16FD51A6-4DFC-0E52-A026-F6DAC7BE20E7}"/>
                </a:ext>
              </a:extLst>
            </p:cNvPr>
            <p:cNvSpPr/>
            <p:nvPr/>
          </p:nvSpPr>
          <p:spPr>
            <a:xfrm>
              <a:off x="8270571" y="389534"/>
              <a:ext cx="5257" cy="4343"/>
            </a:xfrm>
            <a:custGeom>
              <a:avLst/>
              <a:gdLst>
                <a:gd name="connsiteX0" fmla="*/ 0 w 5257"/>
                <a:gd name="connsiteY0" fmla="*/ 0 h 4343"/>
                <a:gd name="connsiteX1" fmla="*/ 5257 w 5257"/>
                <a:gd name="connsiteY1" fmla="*/ 4343 h 4343"/>
                <a:gd name="connsiteX2" fmla="*/ 0 w 5257"/>
                <a:gd name="connsiteY2" fmla="*/ 0 h 4343"/>
              </a:gdLst>
              <a:ahLst/>
              <a:cxnLst>
                <a:cxn ang="0">
                  <a:pos x="connsiteX0" y="connsiteY0"/>
                </a:cxn>
                <a:cxn ang="0">
                  <a:pos x="connsiteX1" y="connsiteY1"/>
                </a:cxn>
                <a:cxn ang="0">
                  <a:pos x="connsiteX2" y="connsiteY2"/>
                </a:cxn>
              </a:cxnLst>
              <a:rect l="l" t="t" r="r" b="b"/>
              <a:pathLst>
                <a:path w="5257" h="4343">
                  <a:moveTo>
                    <a:pt x="0" y="0"/>
                  </a:moveTo>
                  <a:cubicBezTo>
                    <a:pt x="1828" y="1372"/>
                    <a:pt x="3429" y="2743"/>
                    <a:pt x="5257" y="4343"/>
                  </a:cubicBezTo>
                  <a:cubicBezTo>
                    <a:pt x="3429" y="2743"/>
                    <a:pt x="1828" y="1372"/>
                    <a:pt x="0" y="0"/>
                  </a:cubicBezTo>
                  <a:close/>
                </a:path>
              </a:pathLst>
            </a:custGeom>
            <a:solidFill>
              <a:srgbClr val="FFFFFF"/>
            </a:solidFill>
            <a:ln w="2286" cap="flat">
              <a:noFill/>
              <a:prstDash val="solid"/>
              <a:miter/>
            </a:ln>
          </p:spPr>
          <p:txBody>
            <a:bodyPr rtlCol="0" anchor="ctr"/>
            <a:lstStyle/>
            <a:p>
              <a:endParaRPr lang="en-US"/>
            </a:p>
          </p:txBody>
        </p:sp>
        <p:sp>
          <p:nvSpPr>
            <p:cNvPr id="136" name="Freeform 417">
              <a:extLst>
                <a:ext uri="{FF2B5EF4-FFF2-40B4-BE49-F238E27FC236}">
                  <a16:creationId xmlns:a16="http://schemas.microsoft.com/office/drawing/2014/main" id="{53D707C1-60C9-F6AE-C323-6F63FCD8FEC0}"/>
                </a:ext>
              </a:extLst>
            </p:cNvPr>
            <p:cNvSpPr/>
            <p:nvPr/>
          </p:nvSpPr>
          <p:spPr>
            <a:xfrm>
              <a:off x="8276286" y="394335"/>
              <a:ext cx="1828" cy="1828"/>
            </a:xfrm>
            <a:custGeom>
              <a:avLst/>
              <a:gdLst>
                <a:gd name="connsiteX0" fmla="*/ 0 w 1828"/>
                <a:gd name="connsiteY0" fmla="*/ 0 h 1828"/>
                <a:gd name="connsiteX1" fmla="*/ 1828 w 1828"/>
                <a:gd name="connsiteY1" fmla="*/ 1829 h 1828"/>
                <a:gd name="connsiteX2" fmla="*/ 0 w 1828"/>
                <a:gd name="connsiteY2" fmla="*/ 0 h 1828"/>
              </a:gdLst>
              <a:ahLst/>
              <a:cxnLst>
                <a:cxn ang="0">
                  <a:pos x="connsiteX0" y="connsiteY0"/>
                </a:cxn>
                <a:cxn ang="0">
                  <a:pos x="connsiteX1" y="connsiteY1"/>
                </a:cxn>
                <a:cxn ang="0">
                  <a:pos x="connsiteX2" y="connsiteY2"/>
                </a:cxn>
              </a:cxnLst>
              <a:rect l="l" t="t" r="r" b="b"/>
              <a:pathLst>
                <a:path w="1828" h="1828">
                  <a:moveTo>
                    <a:pt x="0" y="0"/>
                  </a:moveTo>
                  <a:cubicBezTo>
                    <a:pt x="685" y="686"/>
                    <a:pt x="1371" y="1143"/>
                    <a:pt x="1828" y="1829"/>
                  </a:cubicBezTo>
                  <a:cubicBezTo>
                    <a:pt x="1371" y="1143"/>
                    <a:pt x="685" y="686"/>
                    <a:pt x="0" y="0"/>
                  </a:cubicBezTo>
                  <a:close/>
                </a:path>
              </a:pathLst>
            </a:custGeom>
            <a:solidFill>
              <a:srgbClr val="FFFFFF"/>
            </a:solidFill>
            <a:ln w="2286" cap="flat">
              <a:noFill/>
              <a:prstDash val="solid"/>
              <a:miter/>
            </a:ln>
          </p:spPr>
          <p:txBody>
            <a:bodyPr rtlCol="0" anchor="ctr"/>
            <a:lstStyle/>
            <a:p>
              <a:endParaRPr lang="en-US"/>
            </a:p>
          </p:txBody>
        </p:sp>
        <p:sp>
          <p:nvSpPr>
            <p:cNvPr id="137" name="Freeform 418">
              <a:extLst>
                <a:ext uri="{FF2B5EF4-FFF2-40B4-BE49-F238E27FC236}">
                  <a16:creationId xmlns:a16="http://schemas.microsoft.com/office/drawing/2014/main" id="{9DE07C95-5880-A66C-1212-9D297C42CC43}"/>
                </a:ext>
              </a:extLst>
            </p:cNvPr>
            <p:cNvSpPr/>
            <p:nvPr/>
          </p:nvSpPr>
          <p:spPr>
            <a:xfrm>
              <a:off x="8279944" y="443712"/>
              <a:ext cx="457" cy="228"/>
            </a:xfrm>
            <a:custGeom>
              <a:avLst/>
              <a:gdLst>
                <a:gd name="connsiteX0" fmla="*/ 457 w 457"/>
                <a:gd name="connsiteY0" fmla="*/ 229 h 228"/>
                <a:gd name="connsiteX1" fmla="*/ 0 w 457"/>
                <a:gd name="connsiteY1" fmla="*/ 0 h 228"/>
                <a:gd name="connsiteX2" fmla="*/ 457 w 457"/>
                <a:gd name="connsiteY2" fmla="*/ 229 h 228"/>
              </a:gdLst>
              <a:ahLst/>
              <a:cxnLst>
                <a:cxn ang="0">
                  <a:pos x="connsiteX0" y="connsiteY0"/>
                </a:cxn>
                <a:cxn ang="0">
                  <a:pos x="connsiteX1" y="connsiteY1"/>
                </a:cxn>
                <a:cxn ang="0">
                  <a:pos x="connsiteX2" y="connsiteY2"/>
                </a:cxn>
              </a:cxnLst>
              <a:rect l="l" t="t" r="r" b="b"/>
              <a:pathLst>
                <a:path w="457" h="228">
                  <a:moveTo>
                    <a:pt x="457" y="229"/>
                  </a:moveTo>
                  <a:cubicBezTo>
                    <a:pt x="229" y="229"/>
                    <a:pt x="229" y="229"/>
                    <a:pt x="0" y="0"/>
                  </a:cubicBezTo>
                  <a:cubicBezTo>
                    <a:pt x="0" y="0"/>
                    <a:pt x="229" y="0"/>
                    <a:pt x="457" y="229"/>
                  </a:cubicBezTo>
                  <a:close/>
                </a:path>
              </a:pathLst>
            </a:custGeom>
            <a:solidFill>
              <a:srgbClr val="FFFFFF"/>
            </a:solidFill>
            <a:ln w="2286" cap="flat">
              <a:noFill/>
              <a:prstDash val="solid"/>
              <a:miter/>
            </a:ln>
          </p:spPr>
          <p:txBody>
            <a:bodyPr rtlCol="0" anchor="ctr"/>
            <a:lstStyle/>
            <a:p>
              <a:endParaRPr lang="en-US"/>
            </a:p>
          </p:txBody>
        </p:sp>
        <p:sp>
          <p:nvSpPr>
            <p:cNvPr id="138" name="Freeform 419">
              <a:extLst>
                <a:ext uri="{FF2B5EF4-FFF2-40B4-BE49-F238E27FC236}">
                  <a16:creationId xmlns:a16="http://schemas.microsoft.com/office/drawing/2014/main" id="{11B10C65-EAA5-E996-FA98-22A460623CB9}"/>
                </a:ext>
              </a:extLst>
            </p:cNvPr>
            <p:cNvSpPr/>
            <p:nvPr/>
          </p:nvSpPr>
          <p:spPr>
            <a:xfrm>
              <a:off x="8278801" y="396849"/>
              <a:ext cx="2286" cy="2514"/>
            </a:xfrm>
            <a:custGeom>
              <a:avLst/>
              <a:gdLst>
                <a:gd name="connsiteX0" fmla="*/ 0 w 2286"/>
                <a:gd name="connsiteY0" fmla="*/ 0 h 2514"/>
                <a:gd name="connsiteX1" fmla="*/ 2286 w 2286"/>
                <a:gd name="connsiteY1" fmla="*/ 2515 h 2514"/>
                <a:gd name="connsiteX2" fmla="*/ 0 w 2286"/>
                <a:gd name="connsiteY2" fmla="*/ 0 h 2514"/>
              </a:gdLst>
              <a:ahLst/>
              <a:cxnLst>
                <a:cxn ang="0">
                  <a:pos x="connsiteX0" y="connsiteY0"/>
                </a:cxn>
                <a:cxn ang="0">
                  <a:pos x="connsiteX1" y="connsiteY1"/>
                </a:cxn>
                <a:cxn ang="0">
                  <a:pos x="connsiteX2" y="connsiteY2"/>
                </a:cxn>
              </a:cxnLst>
              <a:rect l="l" t="t" r="r" b="b"/>
              <a:pathLst>
                <a:path w="2286" h="2514">
                  <a:moveTo>
                    <a:pt x="0" y="0"/>
                  </a:moveTo>
                  <a:cubicBezTo>
                    <a:pt x="686" y="914"/>
                    <a:pt x="1600" y="1600"/>
                    <a:pt x="2286" y="2515"/>
                  </a:cubicBezTo>
                  <a:cubicBezTo>
                    <a:pt x="1600" y="1600"/>
                    <a:pt x="915" y="914"/>
                    <a:pt x="0" y="0"/>
                  </a:cubicBezTo>
                  <a:close/>
                </a:path>
              </a:pathLst>
            </a:custGeom>
            <a:solidFill>
              <a:srgbClr val="FFFFFF"/>
            </a:solidFill>
            <a:ln w="2286" cap="flat">
              <a:noFill/>
              <a:prstDash val="solid"/>
              <a:miter/>
            </a:ln>
          </p:spPr>
          <p:txBody>
            <a:bodyPr rtlCol="0" anchor="ctr"/>
            <a:lstStyle/>
            <a:p>
              <a:endParaRPr lang="en-US"/>
            </a:p>
          </p:txBody>
        </p:sp>
        <p:sp>
          <p:nvSpPr>
            <p:cNvPr id="139" name="Freeform 420">
              <a:extLst>
                <a:ext uri="{FF2B5EF4-FFF2-40B4-BE49-F238E27FC236}">
                  <a16:creationId xmlns:a16="http://schemas.microsoft.com/office/drawing/2014/main" id="{944F8D03-8F0D-3158-2187-E1DA1B622751}"/>
                </a:ext>
              </a:extLst>
            </p:cNvPr>
            <p:cNvSpPr/>
            <p:nvPr/>
          </p:nvSpPr>
          <p:spPr>
            <a:xfrm>
              <a:off x="8144841" y="683971"/>
              <a:ext cx="3429" cy="2971"/>
            </a:xfrm>
            <a:custGeom>
              <a:avLst/>
              <a:gdLst>
                <a:gd name="connsiteX0" fmla="*/ 3429 w 3429"/>
                <a:gd name="connsiteY0" fmla="*/ 2972 h 2971"/>
                <a:gd name="connsiteX1" fmla="*/ 0 w 3429"/>
                <a:gd name="connsiteY1" fmla="*/ 0 h 2971"/>
                <a:gd name="connsiteX2" fmla="*/ 3429 w 3429"/>
                <a:gd name="connsiteY2" fmla="*/ 2972 h 2971"/>
              </a:gdLst>
              <a:ahLst/>
              <a:cxnLst>
                <a:cxn ang="0">
                  <a:pos x="connsiteX0" y="connsiteY0"/>
                </a:cxn>
                <a:cxn ang="0">
                  <a:pos x="connsiteX1" y="connsiteY1"/>
                </a:cxn>
                <a:cxn ang="0">
                  <a:pos x="connsiteX2" y="connsiteY2"/>
                </a:cxn>
              </a:cxnLst>
              <a:rect l="l" t="t" r="r" b="b"/>
              <a:pathLst>
                <a:path w="3429" h="2971">
                  <a:moveTo>
                    <a:pt x="3429" y="2972"/>
                  </a:moveTo>
                  <a:cubicBezTo>
                    <a:pt x="2286" y="2057"/>
                    <a:pt x="1143" y="914"/>
                    <a:pt x="0" y="0"/>
                  </a:cubicBezTo>
                  <a:cubicBezTo>
                    <a:pt x="1143" y="914"/>
                    <a:pt x="2286" y="2057"/>
                    <a:pt x="3429" y="2972"/>
                  </a:cubicBezTo>
                  <a:close/>
                </a:path>
              </a:pathLst>
            </a:custGeom>
            <a:solidFill>
              <a:srgbClr val="FFFFFF"/>
            </a:solidFill>
            <a:ln w="2286" cap="flat">
              <a:noFill/>
              <a:prstDash val="solid"/>
              <a:miter/>
            </a:ln>
          </p:spPr>
          <p:txBody>
            <a:bodyPr rtlCol="0" anchor="ctr"/>
            <a:lstStyle/>
            <a:p>
              <a:endParaRPr lang="en-US"/>
            </a:p>
          </p:txBody>
        </p:sp>
        <p:sp>
          <p:nvSpPr>
            <p:cNvPr id="140" name="Freeform 421">
              <a:extLst>
                <a:ext uri="{FF2B5EF4-FFF2-40B4-BE49-F238E27FC236}">
                  <a16:creationId xmlns:a16="http://schemas.microsoft.com/office/drawing/2014/main" id="{A5128B3D-813F-BFE4-187A-97BE92348E1F}"/>
                </a:ext>
              </a:extLst>
            </p:cNvPr>
            <p:cNvSpPr/>
            <p:nvPr/>
          </p:nvSpPr>
          <p:spPr>
            <a:xfrm>
              <a:off x="8138212" y="677113"/>
              <a:ext cx="2971" cy="3429"/>
            </a:xfrm>
            <a:custGeom>
              <a:avLst/>
              <a:gdLst>
                <a:gd name="connsiteX0" fmla="*/ 2972 w 2971"/>
                <a:gd name="connsiteY0" fmla="*/ 3429 h 3429"/>
                <a:gd name="connsiteX1" fmla="*/ 0 w 2971"/>
                <a:gd name="connsiteY1" fmla="*/ 0 h 3429"/>
                <a:gd name="connsiteX2" fmla="*/ 2972 w 2971"/>
                <a:gd name="connsiteY2" fmla="*/ 3429 h 3429"/>
              </a:gdLst>
              <a:ahLst/>
              <a:cxnLst>
                <a:cxn ang="0">
                  <a:pos x="connsiteX0" y="connsiteY0"/>
                </a:cxn>
                <a:cxn ang="0">
                  <a:pos x="connsiteX1" y="connsiteY1"/>
                </a:cxn>
                <a:cxn ang="0">
                  <a:pos x="connsiteX2" y="connsiteY2"/>
                </a:cxn>
              </a:cxnLst>
              <a:rect l="l" t="t" r="r" b="b"/>
              <a:pathLst>
                <a:path w="2971" h="3429">
                  <a:moveTo>
                    <a:pt x="2972" y="3429"/>
                  </a:moveTo>
                  <a:cubicBezTo>
                    <a:pt x="1829" y="2286"/>
                    <a:pt x="915" y="1143"/>
                    <a:pt x="0" y="0"/>
                  </a:cubicBezTo>
                  <a:cubicBezTo>
                    <a:pt x="915" y="1143"/>
                    <a:pt x="2058" y="2286"/>
                    <a:pt x="2972" y="3429"/>
                  </a:cubicBezTo>
                  <a:close/>
                </a:path>
              </a:pathLst>
            </a:custGeom>
            <a:solidFill>
              <a:srgbClr val="FFFFFF"/>
            </a:solidFill>
            <a:ln w="2286" cap="flat">
              <a:noFill/>
              <a:prstDash val="solid"/>
              <a:miter/>
            </a:ln>
          </p:spPr>
          <p:txBody>
            <a:bodyPr rtlCol="0" anchor="ctr"/>
            <a:lstStyle/>
            <a:p>
              <a:endParaRPr lang="en-US"/>
            </a:p>
          </p:txBody>
        </p:sp>
        <p:sp>
          <p:nvSpPr>
            <p:cNvPr id="141" name="Freeform 422">
              <a:extLst>
                <a:ext uri="{FF2B5EF4-FFF2-40B4-BE49-F238E27FC236}">
                  <a16:creationId xmlns:a16="http://schemas.microsoft.com/office/drawing/2014/main" id="{FE209589-72CF-484D-0107-4C278901C50C}"/>
                </a:ext>
              </a:extLst>
            </p:cNvPr>
            <p:cNvSpPr/>
            <p:nvPr/>
          </p:nvSpPr>
          <p:spPr>
            <a:xfrm>
              <a:off x="8141641" y="680770"/>
              <a:ext cx="3200" cy="3200"/>
            </a:xfrm>
            <a:custGeom>
              <a:avLst/>
              <a:gdLst>
                <a:gd name="connsiteX0" fmla="*/ 3201 w 3200"/>
                <a:gd name="connsiteY0" fmla="*/ 3200 h 3200"/>
                <a:gd name="connsiteX1" fmla="*/ 0 w 3200"/>
                <a:gd name="connsiteY1" fmla="*/ 0 h 3200"/>
                <a:gd name="connsiteX2" fmla="*/ 3201 w 3200"/>
                <a:gd name="connsiteY2" fmla="*/ 3200 h 3200"/>
              </a:gdLst>
              <a:ahLst/>
              <a:cxnLst>
                <a:cxn ang="0">
                  <a:pos x="connsiteX0" y="connsiteY0"/>
                </a:cxn>
                <a:cxn ang="0">
                  <a:pos x="connsiteX1" y="connsiteY1"/>
                </a:cxn>
                <a:cxn ang="0">
                  <a:pos x="connsiteX2" y="connsiteY2"/>
                </a:cxn>
              </a:cxnLst>
              <a:rect l="l" t="t" r="r" b="b"/>
              <a:pathLst>
                <a:path w="3200" h="3200">
                  <a:moveTo>
                    <a:pt x="3201" y="3200"/>
                  </a:moveTo>
                  <a:cubicBezTo>
                    <a:pt x="2058" y="2057"/>
                    <a:pt x="915" y="1143"/>
                    <a:pt x="0" y="0"/>
                  </a:cubicBezTo>
                  <a:cubicBezTo>
                    <a:pt x="915" y="1143"/>
                    <a:pt x="2058" y="2057"/>
                    <a:pt x="3201" y="3200"/>
                  </a:cubicBezTo>
                  <a:close/>
                </a:path>
              </a:pathLst>
            </a:custGeom>
            <a:solidFill>
              <a:srgbClr val="FFFFFF"/>
            </a:solidFill>
            <a:ln w="2286" cap="flat">
              <a:noFill/>
              <a:prstDash val="solid"/>
              <a:miter/>
            </a:ln>
          </p:spPr>
          <p:txBody>
            <a:bodyPr rtlCol="0" anchor="ctr"/>
            <a:lstStyle/>
            <a:p>
              <a:endParaRPr lang="en-US"/>
            </a:p>
          </p:txBody>
        </p:sp>
        <p:sp>
          <p:nvSpPr>
            <p:cNvPr id="142" name="Freeform 423">
              <a:extLst>
                <a:ext uri="{FF2B5EF4-FFF2-40B4-BE49-F238E27FC236}">
                  <a16:creationId xmlns:a16="http://schemas.microsoft.com/office/drawing/2014/main" id="{61EFB312-763C-140C-61B5-14A1C69A8EF0}"/>
                </a:ext>
              </a:extLst>
            </p:cNvPr>
            <p:cNvSpPr/>
            <p:nvPr/>
          </p:nvSpPr>
          <p:spPr>
            <a:xfrm>
              <a:off x="8148727" y="687171"/>
              <a:ext cx="3657" cy="2743"/>
            </a:xfrm>
            <a:custGeom>
              <a:avLst/>
              <a:gdLst>
                <a:gd name="connsiteX0" fmla="*/ 3657 w 3657"/>
                <a:gd name="connsiteY0" fmla="*/ 2743 h 2743"/>
                <a:gd name="connsiteX1" fmla="*/ 0 w 3657"/>
                <a:gd name="connsiteY1" fmla="*/ 0 h 2743"/>
                <a:gd name="connsiteX2" fmla="*/ 3657 w 3657"/>
                <a:gd name="connsiteY2" fmla="*/ 2743 h 2743"/>
              </a:gdLst>
              <a:ahLst/>
              <a:cxnLst>
                <a:cxn ang="0">
                  <a:pos x="connsiteX0" y="connsiteY0"/>
                </a:cxn>
                <a:cxn ang="0">
                  <a:pos x="connsiteX1" y="connsiteY1"/>
                </a:cxn>
                <a:cxn ang="0">
                  <a:pos x="connsiteX2" y="connsiteY2"/>
                </a:cxn>
              </a:cxnLst>
              <a:rect l="l" t="t" r="r" b="b"/>
              <a:pathLst>
                <a:path w="3657" h="2743">
                  <a:moveTo>
                    <a:pt x="3657" y="2743"/>
                  </a:moveTo>
                  <a:cubicBezTo>
                    <a:pt x="2514" y="1829"/>
                    <a:pt x="1143" y="914"/>
                    <a:pt x="0" y="0"/>
                  </a:cubicBezTo>
                  <a:cubicBezTo>
                    <a:pt x="1143" y="914"/>
                    <a:pt x="2286" y="1829"/>
                    <a:pt x="3657" y="2743"/>
                  </a:cubicBezTo>
                  <a:close/>
                </a:path>
              </a:pathLst>
            </a:custGeom>
            <a:solidFill>
              <a:srgbClr val="FFFFFF"/>
            </a:solidFill>
            <a:ln w="2286" cap="flat">
              <a:noFill/>
              <a:prstDash val="solid"/>
              <a:miter/>
            </a:ln>
          </p:spPr>
          <p:txBody>
            <a:bodyPr rtlCol="0" anchor="ctr"/>
            <a:lstStyle/>
            <a:p>
              <a:endParaRPr lang="en-US"/>
            </a:p>
          </p:txBody>
        </p:sp>
        <p:sp>
          <p:nvSpPr>
            <p:cNvPr id="143" name="Freeform 424">
              <a:extLst>
                <a:ext uri="{FF2B5EF4-FFF2-40B4-BE49-F238E27FC236}">
                  <a16:creationId xmlns:a16="http://schemas.microsoft.com/office/drawing/2014/main" id="{2E9CF0F5-4967-3655-50F8-B6977ADBF0A2}"/>
                </a:ext>
              </a:extLst>
            </p:cNvPr>
            <p:cNvSpPr/>
            <p:nvPr/>
          </p:nvSpPr>
          <p:spPr>
            <a:xfrm>
              <a:off x="8152842" y="690372"/>
              <a:ext cx="3886" cy="2514"/>
            </a:xfrm>
            <a:custGeom>
              <a:avLst/>
              <a:gdLst>
                <a:gd name="connsiteX0" fmla="*/ 3886 w 3886"/>
                <a:gd name="connsiteY0" fmla="*/ 2515 h 2514"/>
                <a:gd name="connsiteX1" fmla="*/ 0 w 3886"/>
                <a:gd name="connsiteY1" fmla="*/ 0 h 2514"/>
                <a:gd name="connsiteX2" fmla="*/ 3886 w 3886"/>
                <a:gd name="connsiteY2" fmla="*/ 2515 h 2514"/>
              </a:gdLst>
              <a:ahLst/>
              <a:cxnLst>
                <a:cxn ang="0">
                  <a:pos x="connsiteX0" y="connsiteY0"/>
                </a:cxn>
                <a:cxn ang="0">
                  <a:pos x="connsiteX1" y="connsiteY1"/>
                </a:cxn>
                <a:cxn ang="0">
                  <a:pos x="connsiteX2" y="connsiteY2"/>
                </a:cxn>
              </a:cxnLst>
              <a:rect l="l" t="t" r="r" b="b"/>
              <a:pathLst>
                <a:path w="3886" h="2514">
                  <a:moveTo>
                    <a:pt x="3886" y="2515"/>
                  </a:moveTo>
                  <a:cubicBezTo>
                    <a:pt x="2514" y="1600"/>
                    <a:pt x="1371" y="686"/>
                    <a:pt x="0" y="0"/>
                  </a:cubicBezTo>
                  <a:cubicBezTo>
                    <a:pt x="1371" y="914"/>
                    <a:pt x="2514" y="1829"/>
                    <a:pt x="3886" y="2515"/>
                  </a:cubicBezTo>
                  <a:close/>
                </a:path>
              </a:pathLst>
            </a:custGeom>
            <a:solidFill>
              <a:srgbClr val="FFFFFF"/>
            </a:solidFill>
            <a:ln w="2286" cap="flat">
              <a:noFill/>
              <a:prstDash val="solid"/>
              <a:miter/>
            </a:ln>
          </p:spPr>
          <p:txBody>
            <a:bodyPr rtlCol="0" anchor="ctr"/>
            <a:lstStyle/>
            <a:p>
              <a:endParaRPr lang="en-US"/>
            </a:p>
          </p:txBody>
        </p:sp>
        <p:sp>
          <p:nvSpPr>
            <p:cNvPr id="144" name="Freeform 425">
              <a:extLst>
                <a:ext uri="{FF2B5EF4-FFF2-40B4-BE49-F238E27FC236}">
                  <a16:creationId xmlns:a16="http://schemas.microsoft.com/office/drawing/2014/main" id="{341E1BDB-62EA-F429-86F9-34FA0E7D20A0}"/>
                </a:ext>
              </a:extLst>
            </p:cNvPr>
            <p:cNvSpPr/>
            <p:nvPr/>
          </p:nvSpPr>
          <p:spPr>
            <a:xfrm>
              <a:off x="8132725" y="669569"/>
              <a:ext cx="5486" cy="7543"/>
            </a:xfrm>
            <a:custGeom>
              <a:avLst/>
              <a:gdLst>
                <a:gd name="connsiteX0" fmla="*/ 5486 w 5486"/>
                <a:gd name="connsiteY0" fmla="*/ 7544 h 7543"/>
                <a:gd name="connsiteX1" fmla="*/ 0 w 5486"/>
                <a:gd name="connsiteY1" fmla="*/ 0 h 7543"/>
                <a:gd name="connsiteX2" fmla="*/ 5486 w 5486"/>
                <a:gd name="connsiteY2" fmla="*/ 7544 h 7543"/>
              </a:gdLst>
              <a:ahLst/>
              <a:cxnLst>
                <a:cxn ang="0">
                  <a:pos x="connsiteX0" y="connsiteY0"/>
                </a:cxn>
                <a:cxn ang="0">
                  <a:pos x="connsiteX1" y="connsiteY1"/>
                </a:cxn>
                <a:cxn ang="0">
                  <a:pos x="connsiteX2" y="connsiteY2"/>
                </a:cxn>
              </a:cxnLst>
              <a:rect l="l" t="t" r="r" b="b"/>
              <a:pathLst>
                <a:path w="5486" h="7543">
                  <a:moveTo>
                    <a:pt x="5486" y="7544"/>
                  </a:moveTo>
                  <a:cubicBezTo>
                    <a:pt x="3429" y="5258"/>
                    <a:pt x="1600" y="2743"/>
                    <a:pt x="0" y="0"/>
                  </a:cubicBezTo>
                  <a:cubicBezTo>
                    <a:pt x="1600" y="2515"/>
                    <a:pt x="3429" y="5029"/>
                    <a:pt x="5486" y="7544"/>
                  </a:cubicBezTo>
                  <a:close/>
                </a:path>
              </a:pathLst>
            </a:custGeom>
            <a:solidFill>
              <a:srgbClr val="FFFFFF"/>
            </a:solidFill>
            <a:ln w="2286" cap="flat">
              <a:noFill/>
              <a:prstDash val="solid"/>
              <a:miter/>
            </a:ln>
          </p:spPr>
          <p:txBody>
            <a:bodyPr rtlCol="0" anchor="ctr"/>
            <a:lstStyle/>
            <a:p>
              <a:endParaRPr lang="en-US"/>
            </a:p>
          </p:txBody>
        </p:sp>
        <p:sp>
          <p:nvSpPr>
            <p:cNvPr id="145" name="Freeform 426">
              <a:extLst>
                <a:ext uri="{FF2B5EF4-FFF2-40B4-BE49-F238E27FC236}">
                  <a16:creationId xmlns:a16="http://schemas.microsoft.com/office/drawing/2014/main" id="{73F42209-6C46-0478-2BBE-08C19A4857D6}"/>
                </a:ext>
              </a:extLst>
            </p:cNvPr>
            <p:cNvSpPr/>
            <p:nvPr/>
          </p:nvSpPr>
          <p:spPr>
            <a:xfrm>
              <a:off x="8201534" y="662254"/>
              <a:ext cx="1600" cy="1143"/>
            </a:xfrm>
            <a:custGeom>
              <a:avLst/>
              <a:gdLst>
                <a:gd name="connsiteX0" fmla="*/ 0 w 1600"/>
                <a:gd name="connsiteY0" fmla="*/ 0 h 1143"/>
                <a:gd name="connsiteX1" fmla="*/ 1601 w 1600"/>
                <a:gd name="connsiteY1" fmla="*/ 1143 h 1143"/>
                <a:gd name="connsiteX2" fmla="*/ 0 w 1600"/>
                <a:gd name="connsiteY2" fmla="*/ 0 h 1143"/>
              </a:gdLst>
              <a:ahLst/>
              <a:cxnLst>
                <a:cxn ang="0">
                  <a:pos x="connsiteX0" y="connsiteY0"/>
                </a:cxn>
                <a:cxn ang="0">
                  <a:pos x="connsiteX1" y="connsiteY1"/>
                </a:cxn>
                <a:cxn ang="0">
                  <a:pos x="connsiteX2" y="connsiteY2"/>
                </a:cxn>
              </a:cxnLst>
              <a:rect l="l" t="t" r="r" b="b"/>
              <a:pathLst>
                <a:path w="1600" h="1143">
                  <a:moveTo>
                    <a:pt x="0" y="0"/>
                  </a:moveTo>
                  <a:cubicBezTo>
                    <a:pt x="458" y="457"/>
                    <a:pt x="1143" y="686"/>
                    <a:pt x="1601" y="1143"/>
                  </a:cubicBezTo>
                  <a:cubicBezTo>
                    <a:pt x="1143" y="686"/>
                    <a:pt x="686" y="457"/>
                    <a:pt x="0" y="0"/>
                  </a:cubicBezTo>
                  <a:close/>
                </a:path>
              </a:pathLst>
            </a:custGeom>
            <a:solidFill>
              <a:srgbClr val="FFFFFF"/>
            </a:solidFill>
            <a:ln w="2286" cap="flat">
              <a:noFill/>
              <a:prstDash val="solid"/>
              <a:miter/>
            </a:ln>
          </p:spPr>
          <p:txBody>
            <a:bodyPr rtlCol="0" anchor="ctr"/>
            <a:lstStyle/>
            <a:p>
              <a:endParaRPr lang="en-US"/>
            </a:p>
          </p:txBody>
        </p:sp>
        <p:sp>
          <p:nvSpPr>
            <p:cNvPr id="146" name="Freeform 427">
              <a:extLst>
                <a:ext uri="{FF2B5EF4-FFF2-40B4-BE49-F238E27FC236}">
                  <a16:creationId xmlns:a16="http://schemas.microsoft.com/office/drawing/2014/main" id="{5ADC2C99-FB1B-97F5-0322-BEFA2E62AC36}"/>
                </a:ext>
              </a:extLst>
            </p:cNvPr>
            <p:cNvSpPr/>
            <p:nvPr/>
          </p:nvSpPr>
          <p:spPr>
            <a:xfrm>
              <a:off x="8126782" y="656539"/>
              <a:ext cx="5943" cy="12801"/>
            </a:xfrm>
            <a:custGeom>
              <a:avLst/>
              <a:gdLst>
                <a:gd name="connsiteX0" fmla="*/ 5944 w 5943"/>
                <a:gd name="connsiteY0" fmla="*/ 12802 h 12801"/>
                <a:gd name="connsiteX1" fmla="*/ 0 w 5943"/>
                <a:gd name="connsiteY1" fmla="*/ 0 h 12801"/>
                <a:gd name="connsiteX2" fmla="*/ 5944 w 5943"/>
                <a:gd name="connsiteY2" fmla="*/ 12802 h 12801"/>
              </a:gdLst>
              <a:ahLst/>
              <a:cxnLst>
                <a:cxn ang="0">
                  <a:pos x="connsiteX0" y="connsiteY0"/>
                </a:cxn>
                <a:cxn ang="0">
                  <a:pos x="connsiteX1" y="connsiteY1"/>
                </a:cxn>
                <a:cxn ang="0">
                  <a:pos x="connsiteX2" y="connsiteY2"/>
                </a:cxn>
              </a:cxnLst>
              <a:rect l="l" t="t" r="r" b="b"/>
              <a:pathLst>
                <a:path w="5943" h="12801">
                  <a:moveTo>
                    <a:pt x="5944" y="12802"/>
                  </a:moveTo>
                  <a:cubicBezTo>
                    <a:pt x="3429" y="8915"/>
                    <a:pt x="1372" y="4572"/>
                    <a:pt x="0" y="0"/>
                  </a:cubicBezTo>
                  <a:cubicBezTo>
                    <a:pt x="1372" y="4572"/>
                    <a:pt x="3429" y="8915"/>
                    <a:pt x="5944" y="12802"/>
                  </a:cubicBezTo>
                  <a:close/>
                </a:path>
              </a:pathLst>
            </a:custGeom>
            <a:solidFill>
              <a:srgbClr val="FFFFFF"/>
            </a:solidFill>
            <a:ln w="2286" cap="flat">
              <a:noFill/>
              <a:prstDash val="solid"/>
              <a:miter/>
            </a:ln>
          </p:spPr>
          <p:txBody>
            <a:bodyPr rtlCol="0" anchor="ctr"/>
            <a:lstStyle/>
            <a:p>
              <a:endParaRPr lang="en-US"/>
            </a:p>
          </p:txBody>
        </p:sp>
        <p:sp>
          <p:nvSpPr>
            <p:cNvPr id="147" name="Freeform 428">
              <a:extLst>
                <a:ext uri="{FF2B5EF4-FFF2-40B4-BE49-F238E27FC236}">
                  <a16:creationId xmlns:a16="http://schemas.microsoft.com/office/drawing/2014/main" id="{C516892B-AD50-6A0C-4E89-805F9247AD2A}"/>
                </a:ext>
              </a:extLst>
            </p:cNvPr>
            <p:cNvSpPr/>
            <p:nvPr/>
          </p:nvSpPr>
          <p:spPr>
            <a:xfrm>
              <a:off x="8122619" y="380259"/>
              <a:ext cx="154124" cy="276051"/>
            </a:xfrm>
            <a:custGeom>
              <a:avLst/>
              <a:gdLst>
                <a:gd name="connsiteX0" fmla="*/ 505 w 154124"/>
                <a:gd name="connsiteY0" fmla="*/ 261421 h 276051"/>
                <a:gd name="connsiteX1" fmla="*/ 57197 w 154124"/>
                <a:gd name="connsiteY1" fmla="*/ 260278 h 276051"/>
                <a:gd name="connsiteX2" fmla="*/ 60169 w 154124"/>
                <a:gd name="connsiteY2" fmla="*/ 259363 h 276051"/>
                <a:gd name="connsiteX3" fmla="*/ 54683 w 154124"/>
                <a:gd name="connsiteY3" fmla="*/ 244504 h 276051"/>
                <a:gd name="connsiteX4" fmla="*/ 50797 w 154124"/>
                <a:gd name="connsiteY4" fmla="*/ 179582 h 276051"/>
                <a:gd name="connsiteX5" fmla="*/ 88973 w 154124"/>
                <a:gd name="connsiteY5" fmla="*/ 85627 h 276051"/>
                <a:gd name="connsiteX6" fmla="*/ 154124 w 154124"/>
                <a:gd name="connsiteY6" fmla="*/ 62539 h 276051"/>
                <a:gd name="connsiteX7" fmla="*/ 154124 w 154124"/>
                <a:gd name="connsiteY7" fmla="*/ 62539 h 276051"/>
                <a:gd name="connsiteX8" fmla="*/ 140865 w 154124"/>
                <a:gd name="connsiteY8" fmla="*/ 10646 h 276051"/>
                <a:gd name="connsiteX9" fmla="*/ 136064 w 154124"/>
                <a:gd name="connsiteY9" fmla="*/ 2645 h 276051"/>
                <a:gd name="connsiteX10" fmla="*/ 144980 w 154124"/>
                <a:gd name="connsiteY10" fmla="*/ 6989 h 276051"/>
                <a:gd name="connsiteX11" fmla="*/ 77314 w 154124"/>
                <a:gd name="connsiteY11" fmla="*/ 19790 h 276051"/>
                <a:gd name="connsiteX12" fmla="*/ 18335 w 154124"/>
                <a:gd name="connsiteY12" fmla="*/ 115802 h 276051"/>
                <a:gd name="connsiteX13" fmla="*/ 276 w 154124"/>
                <a:gd name="connsiteY13" fmla="*/ 241761 h 276051"/>
                <a:gd name="connsiteX14" fmla="*/ 4162 w 154124"/>
                <a:gd name="connsiteY14" fmla="*/ 276051 h 276051"/>
                <a:gd name="connsiteX15" fmla="*/ 505 w 154124"/>
                <a:gd name="connsiteY15" fmla="*/ 261421 h 276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4124" h="276051">
                  <a:moveTo>
                    <a:pt x="505" y="261421"/>
                  </a:moveTo>
                  <a:cubicBezTo>
                    <a:pt x="19250" y="265078"/>
                    <a:pt x="39138" y="265307"/>
                    <a:pt x="57197" y="260278"/>
                  </a:cubicBezTo>
                  <a:cubicBezTo>
                    <a:pt x="58112" y="260049"/>
                    <a:pt x="59255" y="259592"/>
                    <a:pt x="60169" y="259363"/>
                  </a:cubicBezTo>
                  <a:cubicBezTo>
                    <a:pt x="57883" y="254791"/>
                    <a:pt x="56054" y="249991"/>
                    <a:pt x="54683" y="244504"/>
                  </a:cubicBezTo>
                  <a:cubicBezTo>
                    <a:pt x="48739" y="222787"/>
                    <a:pt x="48968" y="201527"/>
                    <a:pt x="50797" y="179582"/>
                  </a:cubicBezTo>
                  <a:cubicBezTo>
                    <a:pt x="53768" y="143920"/>
                    <a:pt x="66113" y="113059"/>
                    <a:pt x="88973" y="85627"/>
                  </a:cubicBezTo>
                  <a:cubicBezTo>
                    <a:pt x="107032" y="63682"/>
                    <a:pt x="128521" y="55909"/>
                    <a:pt x="154124" y="62539"/>
                  </a:cubicBezTo>
                  <a:cubicBezTo>
                    <a:pt x="154124" y="62539"/>
                    <a:pt x="154124" y="62539"/>
                    <a:pt x="154124" y="62539"/>
                  </a:cubicBezTo>
                  <a:cubicBezTo>
                    <a:pt x="152981" y="44708"/>
                    <a:pt x="149323" y="27334"/>
                    <a:pt x="140865" y="10646"/>
                  </a:cubicBezTo>
                  <a:cubicBezTo>
                    <a:pt x="139493" y="7903"/>
                    <a:pt x="137893" y="5160"/>
                    <a:pt x="136064" y="2645"/>
                  </a:cubicBezTo>
                  <a:cubicBezTo>
                    <a:pt x="139265" y="3788"/>
                    <a:pt x="142237" y="5160"/>
                    <a:pt x="144980" y="6989"/>
                  </a:cubicBezTo>
                  <a:cubicBezTo>
                    <a:pt x="126463" y="-4670"/>
                    <a:pt x="103603" y="-2612"/>
                    <a:pt x="77314" y="19790"/>
                  </a:cubicBezTo>
                  <a:cubicBezTo>
                    <a:pt x="47825" y="44936"/>
                    <a:pt x="29308" y="78312"/>
                    <a:pt x="18335" y="115802"/>
                  </a:cubicBezTo>
                  <a:cubicBezTo>
                    <a:pt x="6220" y="156950"/>
                    <a:pt x="3019" y="199470"/>
                    <a:pt x="276" y="241761"/>
                  </a:cubicBezTo>
                  <a:cubicBezTo>
                    <a:pt x="-638" y="254791"/>
                    <a:pt x="733" y="266221"/>
                    <a:pt x="4162" y="276051"/>
                  </a:cubicBezTo>
                  <a:cubicBezTo>
                    <a:pt x="2333" y="271479"/>
                    <a:pt x="1190" y="266678"/>
                    <a:pt x="505" y="261421"/>
                  </a:cubicBezTo>
                  <a:close/>
                </a:path>
              </a:pathLst>
            </a:custGeom>
            <a:solidFill>
              <a:srgbClr val="FFFFFF"/>
            </a:solidFill>
            <a:ln w="2286" cap="flat">
              <a:noFill/>
              <a:prstDash val="solid"/>
              <a:miter/>
            </a:ln>
          </p:spPr>
          <p:txBody>
            <a:bodyPr rtlCol="0" anchor="ctr"/>
            <a:lstStyle/>
            <a:p>
              <a:endParaRPr lang="en-US"/>
            </a:p>
          </p:txBody>
        </p:sp>
        <p:sp>
          <p:nvSpPr>
            <p:cNvPr id="148" name="Freeform 429">
              <a:extLst>
                <a:ext uri="{FF2B5EF4-FFF2-40B4-BE49-F238E27FC236}">
                  <a16:creationId xmlns:a16="http://schemas.microsoft.com/office/drawing/2014/main" id="{D87ABFC6-D17D-7DA8-8E28-A9AB1C7B9E26}"/>
                </a:ext>
              </a:extLst>
            </p:cNvPr>
            <p:cNvSpPr/>
            <p:nvPr/>
          </p:nvSpPr>
          <p:spPr>
            <a:xfrm>
              <a:off x="8204506" y="664311"/>
              <a:ext cx="2971" cy="1828"/>
            </a:xfrm>
            <a:custGeom>
              <a:avLst/>
              <a:gdLst>
                <a:gd name="connsiteX0" fmla="*/ 0 w 2971"/>
                <a:gd name="connsiteY0" fmla="*/ 0 h 1828"/>
                <a:gd name="connsiteX1" fmla="*/ 2972 w 2971"/>
                <a:gd name="connsiteY1" fmla="*/ 1829 h 1828"/>
                <a:gd name="connsiteX2" fmla="*/ 0 w 2971"/>
                <a:gd name="connsiteY2" fmla="*/ 0 h 1828"/>
              </a:gdLst>
              <a:ahLst/>
              <a:cxnLst>
                <a:cxn ang="0">
                  <a:pos x="connsiteX0" y="connsiteY0"/>
                </a:cxn>
                <a:cxn ang="0">
                  <a:pos x="connsiteX1" y="connsiteY1"/>
                </a:cxn>
                <a:cxn ang="0">
                  <a:pos x="connsiteX2" y="connsiteY2"/>
                </a:cxn>
              </a:cxnLst>
              <a:rect l="l" t="t" r="r" b="b"/>
              <a:pathLst>
                <a:path w="2971" h="1828">
                  <a:moveTo>
                    <a:pt x="0" y="0"/>
                  </a:moveTo>
                  <a:cubicBezTo>
                    <a:pt x="915" y="686"/>
                    <a:pt x="1829" y="1143"/>
                    <a:pt x="2972" y="1829"/>
                  </a:cubicBezTo>
                  <a:cubicBezTo>
                    <a:pt x="2058" y="1143"/>
                    <a:pt x="915" y="457"/>
                    <a:pt x="0" y="0"/>
                  </a:cubicBezTo>
                  <a:close/>
                </a:path>
              </a:pathLst>
            </a:custGeom>
            <a:solidFill>
              <a:srgbClr val="FFFFFF"/>
            </a:solidFill>
            <a:ln w="2286" cap="flat">
              <a:noFill/>
              <a:prstDash val="solid"/>
              <a:miter/>
            </a:ln>
          </p:spPr>
          <p:txBody>
            <a:bodyPr rtlCol="0" anchor="ctr"/>
            <a:lstStyle/>
            <a:p>
              <a:endParaRPr lang="en-US"/>
            </a:p>
          </p:txBody>
        </p:sp>
        <p:sp>
          <p:nvSpPr>
            <p:cNvPr id="149" name="Freeform 430">
              <a:extLst>
                <a:ext uri="{FF2B5EF4-FFF2-40B4-BE49-F238E27FC236}">
                  <a16:creationId xmlns:a16="http://schemas.microsoft.com/office/drawing/2014/main" id="{B7FF8CBB-13BF-76B3-E1F9-591727E7C124}"/>
                </a:ext>
              </a:extLst>
            </p:cNvPr>
            <p:cNvSpPr/>
            <p:nvPr/>
          </p:nvSpPr>
          <p:spPr>
            <a:xfrm>
              <a:off x="8215707" y="670026"/>
              <a:ext cx="3657" cy="1371"/>
            </a:xfrm>
            <a:custGeom>
              <a:avLst/>
              <a:gdLst>
                <a:gd name="connsiteX0" fmla="*/ 0 w 3657"/>
                <a:gd name="connsiteY0" fmla="*/ 0 h 1371"/>
                <a:gd name="connsiteX1" fmla="*/ 3657 w 3657"/>
                <a:gd name="connsiteY1" fmla="*/ 1372 h 1371"/>
                <a:gd name="connsiteX2" fmla="*/ 0 w 3657"/>
                <a:gd name="connsiteY2" fmla="*/ 0 h 1371"/>
              </a:gdLst>
              <a:ahLst/>
              <a:cxnLst>
                <a:cxn ang="0">
                  <a:pos x="connsiteX0" y="connsiteY0"/>
                </a:cxn>
                <a:cxn ang="0">
                  <a:pos x="connsiteX1" y="connsiteY1"/>
                </a:cxn>
                <a:cxn ang="0">
                  <a:pos x="connsiteX2" y="connsiteY2"/>
                </a:cxn>
              </a:cxnLst>
              <a:rect l="l" t="t" r="r" b="b"/>
              <a:pathLst>
                <a:path w="3657" h="1371">
                  <a:moveTo>
                    <a:pt x="0" y="0"/>
                  </a:moveTo>
                  <a:cubicBezTo>
                    <a:pt x="1143" y="457"/>
                    <a:pt x="2514" y="914"/>
                    <a:pt x="3657" y="1372"/>
                  </a:cubicBezTo>
                  <a:cubicBezTo>
                    <a:pt x="2514" y="914"/>
                    <a:pt x="1143" y="457"/>
                    <a:pt x="0" y="0"/>
                  </a:cubicBezTo>
                  <a:close/>
                </a:path>
              </a:pathLst>
            </a:custGeom>
            <a:solidFill>
              <a:srgbClr val="FFFFFF"/>
            </a:solidFill>
            <a:ln w="2286" cap="flat">
              <a:noFill/>
              <a:prstDash val="solid"/>
              <a:miter/>
            </a:ln>
          </p:spPr>
          <p:txBody>
            <a:bodyPr rtlCol="0" anchor="ctr"/>
            <a:lstStyle/>
            <a:p>
              <a:endParaRPr lang="en-US"/>
            </a:p>
          </p:txBody>
        </p:sp>
        <p:sp>
          <p:nvSpPr>
            <p:cNvPr id="150" name="Freeform 431">
              <a:extLst>
                <a:ext uri="{FF2B5EF4-FFF2-40B4-BE49-F238E27FC236}">
                  <a16:creationId xmlns:a16="http://schemas.microsoft.com/office/drawing/2014/main" id="{975B6921-2E9B-D71E-2C87-80A67C81F8F2}"/>
                </a:ext>
              </a:extLst>
            </p:cNvPr>
            <p:cNvSpPr/>
            <p:nvPr/>
          </p:nvSpPr>
          <p:spPr>
            <a:xfrm>
              <a:off x="8212050" y="668426"/>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686" y="457"/>
                    <a:pt x="1600" y="686"/>
                    <a:pt x="2515" y="1143"/>
                  </a:cubicBezTo>
                  <a:cubicBezTo>
                    <a:pt x="1600"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151" name="Freeform 432">
              <a:extLst>
                <a:ext uri="{FF2B5EF4-FFF2-40B4-BE49-F238E27FC236}">
                  <a16:creationId xmlns:a16="http://schemas.microsoft.com/office/drawing/2014/main" id="{BB61543D-C356-2C65-3EDA-DC0828278F6A}"/>
                </a:ext>
              </a:extLst>
            </p:cNvPr>
            <p:cNvSpPr/>
            <p:nvPr/>
          </p:nvSpPr>
          <p:spPr>
            <a:xfrm>
              <a:off x="8208621" y="666597"/>
              <a:ext cx="2286" cy="1143"/>
            </a:xfrm>
            <a:custGeom>
              <a:avLst/>
              <a:gdLst>
                <a:gd name="connsiteX0" fmla="*/ 0 w 2286"/>
                <a:gd name="connsiteY0" fmla="*/ 0 h 1143"/>
                <a:gd name="connsiteX1" fmla="*/ 2286 w 2286"/>
                <a:gd name="connsiteY1" fmla="*/ 1143 h 1143"/>
                <a:gd name="connsiteX2" fmla="*/ 0 w 2286"/>
                <a:gd name="connsiteY2" fmla="*/ 0 h 1143"/>
              </a:gdLst>
              <a:ahLst/>
              <a:cxnLst>
                <a:cxn ang="0">
                  <a:pos x="connsiteX0" y="connsiteY0"/>
                </a:cxn>
                <a:cxn ang="0">
                  <a:pos x="connsiteX1" y="connsiteY1"/>
                </a:cxn>
                <a:cxn ang="0">
                  <a:pos x="connsiteX2" y="connsiteY2"/>
                </a:cxn>
              </a:cxnLst>
              <a:rect l="l" t="t" r="r" b="b"/>
              <a:pathLst>
                <a:path w="2286" h="1143">
                  <a:moveTo>
                    <a:pt x="0" y="0"/>
                  </a:moveTo>
                  <a:cubicBezTo>
                    <a:pt x="686" y="457"/>
                    <a:pt x="1600" y="914"/>
                    <a:pt x="2286" y="1143"/>
                  </a:cubicBezTo>
                  <a:cubicBezTo>
                    <a:pt x="1372"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152" name="Freeform 433">
              <a:extLst>
                <a:ext uri="{FF2B5EF4-FFF2-40B4-BE49-F238E27FC236}">
                  <a16:creationId xmlns:a16="http://schemas.microsoft.com/office/drawing/2014/main" id="{8612405F-1899-1ACF-CA07-11003271AF40}"/>
                </a:ext>
              </a:extLst>
            </p:cNvPr>
            <p:cNvSpPr/>
            <p:nvPr/>
          </p:nvSpPr>
          <p:spPr>
            <a:xfrm>
              <a:off x="8166558" y="698601"/>
              <a:ext cx="4572" cy="2057"/>
            </a:xfrm>
            <a:custGeom>
              <a:avLst/>
              <a:gdLst>
                <a:gd name="connsiteX0" fmla="*/ 4572 w 4572"/>
                <a:gd name="connsiteY0" fmla="*/ 2057 h 2057"/>
                <a:gd name="connsiteX1" fmla="*/ 0 w 4572"/>
                <a:gd name="connsiteY1" fmla="*/ 0 h 2057"/>
                <a:gd name="connsiteX2" fmla="*/ 4572 w 4572"/>
                <a:gd name="connsiteY2" fmla="*/ 2057 h 2057"/>
              </a:gdLst>
              <a:ahLst/>
              <a:cxnLst>
                <a:cxn ang="0">
                  <a:pos x="connsiteX0" y="connsiteY0"/>
                </a:cxn>
                <a:cxn ang="0">
                  <a:pos x="connsiteX1" y="connsiteY1"/>
                </a:cxn>
                <a:cxn ang="0">
                  <a:pos x="connsiteX2" y="connsiteY2"/>
                </a:cxn>
              </a:cxnLst>
              <a:rect l="l" t="t" r="r" b="b"/>
              <a:pathLst>
                <a:path w="4572" h="2057">
                  <a:moveTo>
                    <a:pt x="4572" y="2057"/>
                  </a:moveTo>
                  <a:cubicBezTo>
                    <a:pt x="2971" y="1372"/>
                    <a:pt x="1600" y="686"/>
                    <a:pt x="0" y="0"/>
                  </a:cubicBezTo>
                  <a:cubicBezTo>
                    <a:pt x="1371" y="686"/>
                    <a:pt x="2971" y="1372"/>
                    <a:pt x="4572" y="2057"/>
                  </a:cubicBezTo>
                  <a:close/>
                </a:path>
              </a:pathLst>
            </a:custGeom>
            <a:solidFill>
              <a:srgbClr val="FFFFFF"/>
            </a:solidFill>
            <a:ln w="2286" cap="flat">
              <a:noFill/>
              <a:prstDash val="solid"/>
              <a:miter/>
            </a:ln>
          </p:spPr>
          <p:txBody>
            <a:bodyPr rtlCol="0" anchor="ctr"/>
            <a:lstStyle/>
            <a:p>
              <a:endParaRPr lang="en-US"/>
            </a:p>
          </p:txBody>
        </p:sp>
        <p:sp>
          <p:nvSpPr>
            <p:cNvPr id="153" name="Freeform 434">
              <a:extLst>
                <a:ext uri="{FF2B5EF4-FFF2-40B4-BE49-F238E27FC236}">
                  <a16:creationId xmlns:a16="http://schemas.microsoft.com/office/drawing/2014/main" id="{984D399F-ABEC-FFF8-2BCE-C36606ABCC6E}"/>
                </a:ext>
              </a:extLst>
            </p:cNvPr>
            <p:cNvSpPr/>
            <p:nvPr/>
          </p:nvSpPr>
          <p:spPr>
            <a:xfrm>
              <a:off x="8161529" y="695858"/>
              <a:ext cx="4114" cy="2286"/>
            </a:xfrm>
            <a:custGeom>
              <a:avLst/>
              <a:gdLst>
                <a:gd name="connsiteX0" fmla="*/ 4115 w 4114"/>
                <a:gd name="connsiteY0" fmla="*/ 2286 h 2286"/>
                <a:gd name="connsiteX1" fmla="*/ 0 w 4114"/>
                <a:gd name="connsiteY1" fmla="*/ 0 h 2286"/>
                <a:gd name="connsiteX2" fmla="*/ 4115 w 4114"/>
                <a:gd name="connsiteY2" fmla="*/ 2286 h 2286"/>
              </a:gdLst>
              <a:ahLst/>
              <a:cxnLst>
                <a:cxn ang="0">
                  <a:pos x="connsiteX0" y="connsiteY0"/>
                </a:cxn>
                <a:cxn ang="0">
                  <a:pos x="connsiteX1" y="connsiteY1"/>
                </a:cxn>
                <a:cxn ang="0">
                  <a:pos x="connsiteX2" y="connsiteY2"/>
                </a:cxn>
              </a:cxnLst>
              <a:rect l="l" t="t" r="r" b="b"/>
              <a:pathLst>
                <a:path w="4114" h="2286">
                  <a:moveTo>
                    <a:pt x="4115" y="2286"/>
                  </a:moveTo>
                  <a:cubicBezTo>
                    <a:pt x="2744" y="1600"/>
                    <a:pt x="1372" y="914"/>
                    <a:pt x="0" y="0"/>
                  </a:cubicBezTo>
                  <a:cubicBezTo>
                    <a:pt x="1372" y="686"/>
                    <a:pt x="2744" y="1600"/>
                    <a:pt x="4115" y="2286"/>
                  </a:cubicBezTo>
                  <a:close/>
                </a:path>
              </a:pathLst>
            </a:custGeom>
            <a:solidFill>
              <a:srgbClr val="FFFFFF"/>
            </a:solidFill>
            <a:ln w="2286" cap="flat">
              <a:noFill/>
              <a:prstDash val="solid"/>
              <a:miter/>
            </a:ln>
          </p:spPr>
          <p:txBody>
            <a:bodyPr rtlCol="0" anchor="ctr"/>
            <a:lstStyle/>
            <a:p>
              <a:endParaRPr lang="en-US"/>
            </a:p>
          </p:txBody>
        </p:sp>
        <p:sp>
          <p:nvSpPr>
            <p:cNvPr id="154" name="Freeform 435">
              <a:extLst>
                <a:ext uri="{FF2B5EF4-FFF2-40B4-BE49-F238E27FC236}">
                  <a16:creationId xmlns:a16="http://schemas.microsoft.com/office/drawing/2014/main" id="{2D42C872-A795-612A-D77D-5222308F5706}"/>
                </a:ext>
              </a:extLst>
            </p:cNvPr>
            <p:cNvSpPr/>
            <p:nvPr/>
          </p:nvSpPr>
          <p:spPr>
            <a:xfrm>
              <a:off x="8156728" y="693115"/>
              <a:ext cx="4114" cy="2286"/>
            </a:xfrm>
            <a:custGeom>
              <a:avLst/>
              <a:gdLst>
                <a:gd name="connsiteX0" fmla="*/ 4115 w 4114"/>
                <a:gd name="connsiteY0" fmla="*/ 2286 h 2286"/>
                <a:gd name="connsiteX1" fmla="*/ 0 w 4114"/>
                <a:gd name="connsiteY1" fmla="*/ 0 h 2286"/>
                <a:gd name="connsiteX2" fmla="*/ 4115 w 4114"/>
                <a:gd name="connsiteY2" fmla="*/ 2286 h 2286"/>
              </a:gdLst>
              <a:ahLst/>
              <a:cxnLst>
                <a:cxn ang="0">
                  <a:pos x="connsiteX0" y="connsiteY0"/>
                </a:cxn>
                <a:cxn ang="0">
                  <a:pos x="connsiteX1" y="connsiteY1"/>
                </a:cxn>
                <a:cxn ang="0">
                  <a:pos x="connsiteX2" y="connsiteY2"/>
                </a:cxn>
              </a:cxnLst>
              <a:rect l="l" t="t" r="r" b="b"/>
              <a:pathLst>
                <a:path w="4114" h="2286">
                  <a:moveTo>
                    <a:pt x="4115" y="2286"/>
                  </a:moveTo>
                  <a:cubicBezTo>
                    <a:pt x="2743" y="1600"/>
                    <a:pt x="1371" y="686"/>
                    <a:pt x="0" y="0"/>
                  </a:cubicBezTo>
                  <a:cubicBezTo>
                    <a:pt x="1371" y="686"/>
                    <a:pt x="2743" y="1600"/>
                    <a:pt x="4115" y="2286"/>
                  </a:cubicBezTo>
                  <a:close/>
                </a:path>
              </a:pathLst>
            </a:custGeom>
            <a:solidFill>
              <a:srgbClr val="FFFFFF"/>
            </a:solidFill>
            <a:ln w="2286" cap="flat">
              <a:noFill/>
              <a:prstDash val="solid"/>
              <a:miter/>
            </a:ln>
          </p:spPr>
          <p:txBody>
            <a:bodyPr rtlCol="0" anchor="ctr"/>
            <a:lstStyle/>
            <a:p>
              <a:endParaRPr lang="en-US"/>
            </a:p>
          </p:txBody>
        </p:sp>
        <p:sp>
          <p:nvSpPr>
            <p:cNvPr id="155" name="Freeform 436">
              <a:extLst>
                <a:ext uri="{FF2B5EF4-FFF2-40B4-BE49-F238E27FC236}">
                  <a16:creationId xmlns:a16="http://schemas.microsoft.com/office/drawing/2014/main" id="{41AB3A20-3973-617D-7A2D-74C5C5C76787}"/>
                </a:ext>
              </a:extLst>
            </p:cNvPr>
            <p:cNvSpPr/>
            <p:nvPr/>
          </p:nvSpPr>
          <p:spPr>
            <a:xfrm>
              <a:off x="8692758" y="698141"/>
              <a:ext cx="170919" cy="109070"/>
            </a:xfrm>
            <a:custGeom>
              <a:avLst/>
              <a:gdLst>
                <a:gd name="connsiteX0" fmla="*/ 133769 w 170919"/>
                <a:gd name="connsiteY0" fmla="*/ 50295 h 109070"/>
                <a:gd name="connsiteX1" fmla="*/ 84162 w 170919"/>
                <a:gd name="connsiteY1" fmla="*/ 42065 h 109070"/>
                <a:gd name="connsiteX2" fmla="*/ 29070 w 170919"/>
                <a:gd name="connsiteY2" fmla="*/ 4803 h 109070"/>
                <a:gd name="connsiteX3" fmla="*/ 14668 w 170919"/>
                <a:gd name="connsiteY3" fmla="*/ 3 h 109070"/>
                <a:gd name="connsiteX4" fmla="*/ 16268 w 170919"/>
                <a:gd name="connsiteY4" fmla="*/ 43437 h 109070"/>
                <a:gd name="connsiteX5" fmla="*/ 83248 w 170919"/>
                <a:gd name="connsiteY5" fmla="*/ 101272 h 109070"/>
                <a:gd name="connsiteX6" fmla="*/ 110223 w 170919"/>
                <a:gd name="connsiteY6" fmla="*/ 108816 h 109070"/>
                <a:gd name="connsiteX7" fmla="*/ 169659 w 170919"/>
                <a:gd name="connsiteY7" fmla="*/ 86642 h 109070"/>
                <a:gd name="connsiteX8" fmla="*/ 156857 w 170919"/>
                <a:gd name="connsiteY8" fmla="*/ 54409 h 109070"/>
                <a:gd name="connsiteX9" fmla="*/ 133769 w 170919"/>
                <a:gd name="connsiteY9" fmla="*/ 50295 h 109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0919" h="109070">
                  <a:moveTo>
                    <a:pt x="133769" y="50295"/>
                  </a:moveTo>
                  <a:cubicBezTo>
                    <a:pt x="115709" y="57838"/>
                    <a:pt x="100393" y="57381"/>
                    <a:pt x="84162" y="42065"/>
                  </a:cubicBezTo>
                  <a:cubicBezTo>
                    <a:pt x="68389" y="27435"/>
                    <a:pt x="48958" y="14404"/>
                    <a:pt x="29070" y="4803"/>
                  </a:cubicBezTo>
                  <a:cubicBezTo>
                    <a:pt x="24498" y="2517"/>
                    <a:pt x="19926" y="3"/>
                    <a:pt x="14668" y="3"/>
                  </a:cubicBezTo>
                  <a:cubicBezTo>
                    <a:pt x="6438" y="-226"/>
                    <a:pt x="-14593" y="14404"/>
                    <a:pt x="16268" y="43437"/>
                  </a:cubicBezTo>
                  <a:cubicBezTo>
                    <a:pt x="38442" y="65611"/>
                    <a:pt x="60845" y="79327"/>
                    <a:pt x="83248" y="101272"/>
                  </a:cubicBezTo>
                  <a:cubicBezTo>
                    <a:pt x="89192" y="107216"/>
                    <a:pt x="101765" y="109959"/>
                    <a:pt x="110223" y="108816"/>
                  </a:cubicBezTo>
                  <a:cubicBezTo>
                    <a:pt x="134454" y="104016"/>
                    <a:pt x="155486" y="98072"/>
                    <a:pt x="169659" y="86642"/>
                  </a:cubicBezTo>
                  <a:cubicBezTo>
                    <a:pt x="173774" y="86413"/>
                    <a:pt x="167373" y="74755"/>
                    <a:pt x="156857" y="54409"/>
                  </a:cubicBezTo>
                  <a:cubicBezTo>
                    <a:pt x="150456" y="41379"/>
                    <a:pt x="142913" y="46408"/>
                    <a:pt x="133769" y="50295"/>
                  </a:cubicBezTo>
                  <a:close/>
                </a:path>
              </a:pathLst>
            </a:custGeom>
            <a:solidFill>
              <a:srgbClr val="FFFFFF"/>
            </a:solidFill>
            <a:ln w="2286" cap="flat">
              <a:noFill/>
              <a:prstDash val="solid"/>
              <a:miter/>
            </a:ln>
          </p:spPr>
          <p:txBody>
            <a:bodyPr rtlCol="0" anchor="ctr"/>
            <a:lstStyle/>
            <a:p>
              <a:endParaRPr lang="en-US"/>
            </a:p>
          </p:txBody>
        </p:sp>
        <p:sp>
          <p:nvSpPr>
            <p:cNvPr id="156" name="Freeform 437">
              <a:extLst>
                <a:ext uri="{FF2B5EF4-FFF2-40B4-BE49-F238E27FC236}">
                  <a16:creationId xmlns:a16="http://schemas.microsoft.com/office/drawing/2014/main" id="{A7AE15D6-429D-A905-6BB8-C76007646381}"/>
                </a:ext>
              </a:extLst>
            </p:cNvPr>
            <p:cNvSpPr/>
            <p:nvPr/>
          </p:nvSpPr>
          <p:spPr>
            <a:xfrm>
              <a:off x="8076261" y="358216"/>
              <a:ext cx="276752" cy="423385"/>
            </a:xfrm>
            <a:custGeom>
              <a:avLst/>
              <a:gdLst>
                <a:gd name="connsiteX0" fmla="*/ 248945 w 276752"/>
                <a:gd name="connsiteY0" fmla="*/ 280035 h 423385"/>
                <a:gd name="connsiteX1" fmla="*/ 273177 w 276752"/>
                <a:gd name="connsiteY1" fmla="*/ 74981 h 423385"/>
                <a:gd name="connsiteX2" fmla="*/ 246430 w 276752"/>
                <a:gd name="connsiteY2" fmla="*/ 3886 h 423385"/>
                <a:gd name="connsiteX3" fmla="*/ 243687 w 276752"/>
                <a:gd name="connsiteY3" fmla="*/ 0 h 423385"/>
                <a:gd name="connsiteX4" fmla="*/ 264261 w 276752"/>
                <a:gd name="connsiteY4" fmla="*/ 135788 h 423385"/>
                <a:gd name="connsiteX5" fmla="*/ 248716 w 276752"/>
                <a:gd name="connsiteY5" fmla="*/ 219227 h 423385"/>
                <a:gd name="connsiteX6" fmla="*/ 215341 w 276752"/>
                <a:gd name="connsiteY6" fmla="*/ 296494 h 423385"/>
                <a:gd name="connsiteX7" fmla="*/ 180822 w 276752"/>
                <a:gd name="connsiteY7" fmla="*/ 353873 h 423385"/>
                <a:gd name="connsiteX8" fmla="*/ 97155 w 276752"/>
                <a:gd name="connsiteY8" fmla="*/ 388391 h 423385"/>
                <a:gd name="connsiteX9" fmla="*/ 8001 w 276752"/>
                <a:gd name="connsiteY9" fmla="*/ 353873 h 423385"/>
                <a:gd name="connsiteX10" fmla="*/ 0 w 276752"/>
                <a:gd name="connsiteY10" fmla="*/ 345415 h 423385"/>
                <a:gd name="connsiteX11" fmla="*/ 2743 w 276752"/>
                <a:gd name="connsiteY11" fmla="*/ 352044 h 423385"/>
                <a:gd name="connsiteX12" fmla="*/ 3200 w 276752"/>
                <a:gd name="connsiteY12" fmla="*/ 352958 h 423385"/>
                <a:gd name="connsiteX13" fmla="*/ 4343 w 276752"/>
                <a:gd name="connsiteY13" fmla="*/ 355473 h 423385"/>
                <a:gd name="connsiteX14" fmla="*/ 5029 w 276752"/>
                <a:gd name="connsiteY14" fmla="*/ 357073 h 423385"/>
                <a:gd name="connsiteX15" fmla="*/ 6172 w 276752"/>
                <a:gd name="connsiteY15" fmla="*/ 359359 h 423385"/>
                <a:gd name="connsiteX16" fmla="*/ 7086 w 276752"/>
                <a:gd name="connsiteY16" fmla="*/ 361188 h 423385"/>
                <a:gd name="connsiteX17" fmla="*/ 8229 w 276752"/>
                <a:gd name="connsiteY17" fmla="*/ 363245 h 423385"/>
                <a:gd name="connsiteX18" fmla="*/ 9372 w 276752"/>
                <a:gd name="connsiteY18" fmla="*/ 365303 h 423385"/>
                <a:gd name="connsiteX19" fmla="*/ 10287 w 276752"/>
                <a:gd name="connsiteY19" fmla="*/ 367132 h 423385"/>
                <a:gd name="connsiteX20" fmla="*/ 11658 w 276752"/>
                <a:gd name="connsiteY20" fmla="*/ 369646 h 423385"/>
                <a:gd name="connsiteX21" fmla="*/ 12573 w 276752"/>
                <a:gd name="connsiteY21" fmla="*/ 371018 h 423385"/>
                <a:gd name="connsiteX22" fmla="*/ 15087 w 276752"/>
                <a:gd name="connsiteY22" fmla="*/ 374904 h 423385"/>
                <a:gd name="connsiteX23" fmla="*/ 106527 w 276752"/>
                <a:gd name="connsiteY23" fmla="*/ 423367 h 423385"/>
                <a:gd name="connsiteX24" fmla="*/ 248945 w 276752"/>
                <a:gd name="connsiteY24" fmla="*/ 280035 h 423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276752" h="423385">
                  <a:moveTo>
                    <a:pt x="248945" y="280035"/>
                  </a:moveTo>
                  <a:cubicBezTo>
                    <a:pt x="271805" y="213055"/>
                    <a:pt x="283006" y="145390"/>
                    <a:pt x="273177" y="74981"/>
                  </a:cubicBezTo>
                  <a:cubicBezTo>
                    <a:pt x="269748" y="49606"/>
                    <a:pt x="261289" y="25375"/>
                    <a:pt x="246430" y="3886"/>
                  </a:cubicBezTo>
                  <a:cubicBezTo>
                    <a:pt x="245516" y="2515"/>
                    <a:pt x="244602" y="1372"/>
                    <a:pt x="243687" y="0"/>
                  </a:cubicBezTo>
                  <a:cubicBezTo>
                    <a:pt x="260146" y="43205"/>
                    <a:pt x="267919" y="88925"/>
                    <a:pt x="264261" y="135788"/>
                  </a:cubicBezTo>
                  <a:cubicBezTo>
                    <a:pt x="261975" y="163906"/>
                    <a:pt x="257632" y="192253"/>
                    <a:pt x="248716" y="219227"/>
                  </a:cubicBezTo>
                  <a:cubicBezTo>
                    <a:pt x="239801" y="245974"/>
                    <a:pt x="227228" y="271120"/>
                    <a:pt x="215341" y="296494"/>
                  </a:cubicBezTo>
                  <a:cubicBezTo>
                    <a:pt x="205740" y="317297"/>
                    <a:pt x="196367" y="336728"/>
                    <a:pt x="180822" y="353873"/>
                  </a:cubicBezTo>
                  <a:cubicBezTo>
                    <a:pt x="159791" y="377190"/>
                    <a:pt x="128016" y="388163"/>
                    <a:pt x="97155" y="388391"/>
                  </a:cubicBezTo>
                  <a:cubicBezTo>
                    <a:pt x="63550" y="388391"/>
                    <a:pt x="32461" y="376961"/>
                    <a:pt x="8001" y="353873"/>
                  </a:cubicBezTo>
                  <a:cubicBezTo>
                    <a:pt x="5257" y="351130"/>
                    <a:pt x="2514" y="348386"/>
                    <a:pt x="0" y="345415"/>
                  </a:cubicBezTo>
                  <a:cubicBezTo>
                    <a:pt x="914" y="347701"/>
                    <a:pt x="1828" y="349758"/>
                    <a:pt x="2743" y="352044"/>
                  </a:cubicBezTo>
                  <a:cubicBezTo>
                    <a:pt x="2971" y="352273"/>
                    <a:pt x="2971" y="352730"/>
                    <a:pt x="3200" y="352958"/>
                  </a:cubicBezTo>
                  <a:cubicBezTo>
                    <a:pt x="3657" y="353873"/>
                    <a:pt x="3886" y="354559"/>
                    <a:pt x="4343" y="355473"/>
                  </a:cubicBezTo>
                  <a:cubicBezTo>
                    <a:pt x="4572" y="355930"/>
                    <a:pt x="4800" y="356616"/>
                    <a:pt x="5029" y="357073"/>
                  </a:cubicBezTo>
                  <a:cubicBezTo>
                    <a:pt x="5486" y="357759"/>
                    <a:pt x="5715" y="358445"/>
                    <a:pt x="6172" y="359359"/>
                  </a:cubicBezTo>
                  <a:cubicBezTo>
                    <a:pt x="6400" y="360045"/>
                    <a:pt x="6858" y="360731"/>
                    <a:pt x="7086" y="361188"/>
                  </a:cubicBezTo>
                  <a:cubicBezTo>
                    <a:pt x="7315" y="361874"/>
                    <a:pt x="7772" y="362560"/>
                    <a:pt x="8229" y="363245"/>
                  </a:cubicBezTo>
                  <a:cubicBezTo>
                    <a:pt x="8686" y="363931"/>
                    <a:pt x="8915" y="364617"/>
                    <a:pt x="9372" y="365303"/>
                  </a:cubicBezTo>
                  <a:cubicBezTo>
                    <a:pt x="9601" y="365989"/>
                    <a:pt x="10058" y="366446"/>
                    <a:pt x="10287" y="367132"/>
                  </a:cubicBezTo>
                  <a:cubicBezTo>
                    <a:pt x="10744" y="368046"/>
                    <a:pt x="11201" y="368732"/>
                    <a:pt x="11658" y="369646"/>
                  </a:cubicBezTo>
                  <a:cubicBezTo>
                    <a:pt x="11887" y="370103"/>
                    <a:pt x="12115" y="370561"/>
                    <a:pt x="12573" y="371018"/>
                  </a:cubicBezTo>
                  <a:cubicBezTo>
                    <a:pt x="13258" y="372389"/>
                    <a:pt x="14173" y="373761"/>
                    <a:pt x="15087" y="374904"/>
                  </a:cubicBezTo>
                  <a:cubicBezTo>
                    <a:pt x="37261" y="410108"/>
                    <a:pt x="68122" y="423139"/>
                    <a:pt x="106527" y="423367"/>
                  </a:cubicBezTo>
                  <a:cubicBezTo>
                    <a:pt x="177165" y="424967"/>
                    <a:pt x="235229" y="320040"/>
                    <a:pt x="248945" y="280035"/>
                  </a:cubicBezTo>
                  <a:close/>
                </a:path>
              </a:pathLst>
            </a:custGeom>
            <a:solidFill>
              <a:srgbClr val="FFFFFF"/>
            </a:solidFill>
            <a:ln w="2286" cap="flat">
              <a:noFill/>
              <a:prstDash val="solid"/>
              <a:miter/>
            </a:ln>
          </p:spPr>
          <p:txBody>
            <a:bodyPr rtlCol="0" anchor="ctr"/>
            <a:lstStyle/>
            <a:p>
              <a:endParaRPr lang="en-US"/>
            </a:p>
          </p:txBody>
        </p:sp>
        <p:sp>
          <p:nvSpPr>
            <p:cNvPr id="157" name="Freeform 438">
              <a:extLst>
                <a:ext uri="{FF2B5EF4-FFF2-40B4-BE49-F238E27FC236}">
                  <a16:creationId xmlns:a16="http://schemas.microsoft.com/office/drawing/2014/main" id="{5DAA3339-EDF8-DD1C-ECB3-DC341A36FE8D}"/>
                </a:ext>
              </a:extLst>
            </p:cNvPr>
            <p:cNvSpPr/>
            <p:nvPr/>
          </p:nvSpPr>
          <p:spPr>
            <a:xfrm>
              <a:off x="8465474" y="727633"/>
              <a:ext cx="139689" cy="377875"/>
            </a:xfrm>
            <a:custGeom>
              <a:avLst/>
              <a:gdLst>
                <a:gd name="connsiteX0" fmla="*/ 130167 w 139689"/>
                <a:gd name="connsiteY0" fmla="*/ 24003 h 377875"/>
                <a:gd name="connsiteX1" fmla="*/ 123994 w 139689"/>
                <a:gd name="connsiteY1" fmla="*/ 14402 h 377875"/>
                <a:gd name="connsiteX2" fmla="*/ 118279 w 139689"/>
                <a:gd name="connsiteY2" fmla="*/ 12802 h 377875"/>
                <a:gd name="connsiteX3" fmla="*/ 116908 w 139689"/>
                <a:gd name="connsiteY3" fmla="*/ 12344 h 377875"/>
                <a:gd name="connsiteX4" fmla="*/ 105021 w 139689"/>
                <a:gd name="connsiteY4" fmla="*/ 9144 h 377875"/>
                <a:gd name="connsiteX5" fmla="*/ 104563 w 139689"/>
                <a:gd name="connsiteY5" fmla="*/ 9144 h 377875"/>
                <a:gd name="connsiteX6" fmla="*/ 100677 w 139689"/>
                <a:gd name="connsiteY6" fmla="*/ 8001 h 377875"/>
                <a:gd name="connsiteX7" fmla="*/ 99991 w 139689"/>
                <a:gd name="connsiteY7" fmla="*/ 7772 h 377875"/>
                <a:gd name="connsiteX8" fmla="*/ 84447 w 139689"/>
                <a:gd name="connsiteY8" fmla="*/ 3886 h 377875"/>
                <a:gd name="connsiteX9" fmla="*/ 84447 w 139689"/>
                <a:gd name="connsiteY9" fmla="*/ 3886 h 377875"/>
                <a:gd name="connsiteX10" fmla="*/ 81246 w 139689"/>
                <a:gd name="connsiteY10" fmla="*/ 3200 h 377875"/>
                <a:gd name="connsiteX11" fmla="*/ 80560 w 139689"/>
                <a:gd name="connsiteY11" fmla="*/ 2972 h 377875"/>
                <a:gd name="connsiteX12" fmla="*/ 77589 w 139689"/>
                <a:gd name="connsiteY12" fmla="*/ 2286 h 377875"/>
                <a:gd name="connsiteX13" fmla="*/ 76674 w 139689"/>
                <a:gd name="connsiteY13" fmla="*/ 2057 h 377875"/>
                <a:gd name="connsiteX14" fmla="*/ 73702 w 139689"/>
                <a:gd name="connsiteY14" fmla="*/ 1600 h 377875"/>
                <a:gd name="connsiteX15" fmla="*/ 72788 w 139689"/>
                <a:gd name="connsiteY15" fmla="*/ 1372 h 377875"/>
                <a:gd name="connsiteX16" fmla="*/ 69816 w 139689"/>
                <a:gd name="connsiteY16" fmla="*/ 914 h 377875"/>
                <a:gd name="connsiteX17" fmla="*/ 69359 w 139689"/>
                <a:gd name="connsiteY17" fmla="*/ 914 h 377875"/>
                <a:gd name="connsiteX18" fmla="*/ 58386 w 139689"/>
                <a:gd name="connsiteY18" fmla="*/ 0 h 377875"/>
                <a:gd name="connsiteX19" fmla="*/ 73474 w 139689"/>
                <a:gd name="connsiteY19" fmla="*/ 32004 h 377875"/>
                <a:gd name="connsiteX20" fmla="*/ 87647 w 139689"/>
                <a:gd name="connsiteY20" fmla="*/ 134874 h 377875"/>
                <a:gd name="connsiteX21" fmla="*/ 80560 w 139689"/>
                <a:gd name="connsiteY21" fmla="*/ 229286 h 377875"/>
                <a:gd name="connsiteX22" fmla="*/ 45356 w 139689"/>
                <a:gd name="connsiteY22" fmla="*/ 305181 h 377875"/>
                <a:gd name="connsiteX23" fmla="*/ 7180 w 139689"/>
                <a:gd name="connsiteY23" fmla="*/ 326212 h 377875"/>
                <a:gd name="connsiteX24" fmla="*/ 1008 w 139689"/>
                <a:gd name="connsiteY24" fmla="*/ 355244 h 377875"/>
                <a:gd name="connsiteX25" fmla="*/ 12666 w 139689"/>
                <a:gd name="connsiteY25" fmla="*/ 373761 h 377875"/>
                <a:gd name="connsiteX26" fmla="*/ 121251 w 139689"/>
                <a:gd name="connsiteY26" fmla="*/ 374447 h 377875"/>
                <a:gd name="connsiteX27" fmla="*/ 139539 w 139689"/>
                <a:gd name="connsiteY27" fmla="*/ 350444 h 377875"/>
                <a:gd name="connsiteX28" fmla="*/ 134510 w 139689"/>
                <a:gd name="connsiteY28" fmla="*/ 216484 h 377875"/>
                <a:gd name="connsiteX29" fmla="*/ 130167 w 139689"/>
                <a:gd name="connsiteY29" fmla="*/ 24003 h 377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139689" h="377875">
                  <a:moveTo>
                    <a:pt x="130167" y="24003"/>
                  </a:moveTo>
                  <a:cubicBezTo>
                    <a:pt x="130624" y="19431"/>
                    <a:pt x="129709" y="14402"/>
                    <a:pt x="123994" y="14402"/>
                  </a:cubicBezTo>
                  <a:cubicBezTo>
                    <a:pt x="121937" y="13945"/>
                    <a:pt x="120108" y="13259"/>
                    <a:pt x="118279" y="12802"/>
                  </a:cubicBezTo>
                  <a:cubicBezTo>
                    <a:pt x="117822" y="12573"/>
                    <a:pt x="117365" y="12573"/>
                    <a:pt x="116908" y="12344"/>
                  </a:cubicBezTo>
                  <a:cubicBezTo>
                    <a:pt x="112793" y="11201"/>
                    <a:pt x="108678" y="10058"/>
                    <a:pt x="105021" y="9144"/>
                  </a:cubicBezTo>
                  <a:cubicBezTo>
                    <a:pt x="104792" y="9144"/>
                    <a:pt x="104792" y="9144"/>
                    <a:pt x="104563" y="9144"/>
                  </a:cubicBezTo>
                  <a:cubicBezTo>
                    <a:pt x="103192" y="8687"/>
                    <a:pt x="101820" y="8458"/>
                    <a:pt x="100677" y="8001"/>
                  </a:cubicBezTo>
                  <a:cubicBezTo>
                    <a:pt x="100449" y="8001"/>
                    <a:pt x="100220" y="8001"/>
                    <a:pt x="99991" y="7772"/>
                  </a:cubicBezTo>
                  <a:cubicBezTo>
                    <a:pt x="94505" y="6401"/>
                    <a:pt x="89476" y="5029"/>
                    <a:pt x="84447" y="3886"/>
                  </a:cubicBezTo>
                  <a:cubicBezTo>
                    <a:pt x="84447" y="3886"/>
                    <a:pt x="84447" y="3886"/>
                    <a:pt x="84447" y="3886"/>
                  </a:cubicBezTo>
                  <a:cubicBezTo>
                    <a:pt x="83304" y="3658"/>
                    <a:pt x="82389" y="3429"/>
                    <a:pt x="81246" y="3200"/>
                  </a:cubicBezTo>
                  <a:cubicBezTo>
                    <a:pt x="81018" y="3200"/>
                    <a:pt x="80789" y="3200"/>
                    <a:pt x="80560" y="2972"/>
                  </a:cubicBezTo>
                  <a:cubicBezTo>
                    <a:pt x="79646" y="2743"/>
                    <a:pt x="78503" y="2515"/>
                    <a:pt x="77589" y="2286"/>
                  </a:cubicBezTo>
                  <a:cubicBezTo>
                    <a:pt x="77360" y="2286"/>
                    <a:pt x="76903" y="2286"/>
                    <a:pt x="76674" y="2057"/>
                  </a:cubicBezTo>
                  <a:cubicBezTo>
                    <a:pt x="75760" y="1829"/>
                    <a:pt x="74617" y="1600"/>
                    <a:pt x="73702" y="1600"/>
                  </a:cubicBezTo>
                  <a:cubicBezTo>
                    <a:pt x="73474" y="1600"/>
                    <a:pt x="73245" y="1600"/>
                    <a:pt x="72788" y="1372"/>
                  </a:cubicBezTo>
                  <a:cubicBezTo>
                    <a:pt x="71874" y="1143"/>
                    <a:pt x="70731" y="1143"/>
                    <a:pt x="69816" y="914"/>
                  </a:cubicBezTo>
                  <a:cubicBezTo>
                    <a:pt x="69588" y="914"/>
                    <a:pt x="69588" y="914"/>
                    <a:pt x="69359" y="914"/>
                  </a:cubicBezTo>
                  <a:cubicBezTo>
                    <a:pt x="65701" y="457"/>
                    <a:pt x="62044" y="0"/>
                    <a:pt x="58386" y="0"/>
                  </a:cubicBezTo>
                  <a:cubicBezTo>
                    <a:pt x="63873" y="10287"/>
                    <a:pt x="68902" y="21031"/>
                    <a:pt x="73474" y="32004"/>
                  </a:cubicBezTo>
                  <a:cubicBezTo>
                    <a:pt x="86733" y="64237"/>
                    <a:pt x="88104" y="100355"/>
                    <a:pt x="87647" y="134874"/>
                  </a:cubicBezTo>
                  <a:cubicBezTo>
                    <a:pt x="87190" y="166421"/>
                    <a:pt x="85132" y="197968"/>
                    <a:pt x="80560" y="229286"/>
                  </a:cubicBezTo>
                  <a:cubicBezTo>
                    <a:pt x="76446" y="256718"/>
                    <a:pt x="66616" y="285979"/>
                    <a:pt x="45356" y="305181"/>
                  </a:cubicBezTo>
                  <a:cubicBezTo>
                    <a:pt x="33926" y="315468"/>
                    <a:pt x="20896" y="322326"/>
                    <a:pt x="7180" y="326212"/>
                  </a:cubicBezTo>
                  <a:cubicBezTo>
                    <a:pt x="5122" y="335813"/>
                    <a:pt x="3065" y="345643"/>
                    <a:pt x="1008" y="355244"/>
                  </a:cubicBezTo>
                  <a:cubicBezTo>
                    <a:pt x="-1507" y="367817"/>
                    <a:pt x="93" y="369875"/>
                    <a:pt x="12666" y="373761"/>
                  </a:cubicBezTo>
                  <a:cubicBezTo>
                    <a:pt x="31869" y="379476"/>
                    <a:pt x="105021" y="378790"/>
                    <a:pt x="121251" y="374447"/>
                  </a:cubicBezTo>
                  <a:cubicBezTo>
                    <a:pt x="139082" y="369646"/>
                    <a:pt x="139082" y="369418"/>
                    <a:pt x="139539" y="350444"/>
                  </a:cubicBezTo>
                  <a:cubicBezTo>
                    <a:pt x="140682" y="305638"/>
                    <a:pt x="134967" y="261290"/>
                    <a:pt x="134510" y="216484"/>
                  </a:cubicBezTo>
                  <a:cubicBezTo>
                    <a:pt x="134281" y="152476"/>
                    <a:pt x="122623" y="88468"/>
                    <a:pt x="130167" y="24003"/>
                  </a:cubicBezTo>
                  <a:close/>
                </a:path>
              </a:pathLst>
            </a:custGeom>
            <a:solidFill>
              <a:srgbClr val="FFFFFF"/>
            </a:solidFill>
            <a:ln w="2286" cap="flat">
              <a:noFill/>
              <a:prstDash val="solid"/>
              <a:miter/>
            </a:ln>
          </p:spPr>
          <p:txBody>
            <a:bodyPr rtlCol="0" anchor="ctr"/>
            <a:lstStyle/>
            <a:p>
              <a:endParaRPr lang="en-US"/>
            </a:p>
          </p:txBody>
        </p:sp>
        <p:sp>
          <p:nvSpPr>
            <p:cNvPr id="158" name="Freeform 439">
              <a:extLst>
                <a:ext uri="{FF2B5EF4-FFF2-40B4-BE49-F238E27FC236}">
                  <a16:creationId xmlns:a16="http://schemas.microsoft.com/office/drawing/2014/main" id="{9B5FCAC6-DF1E-A490-7BC7-B3FC0C09C093}"/>
                </a:ext>
              </a:extLst>
            </p:cNvPr>
            <p:cNvSpPr/>
            <p:nvPr/>
          </p:nvSpPr>
          <p:spPr>
            <a:xfrm>
              <a:off x="8848111" y="662114"/>
              <a:ext cx="237559" cy="439044"/>
            </a:xfrm>
            <a:custGeom>
              <a:avLst/>
              <a:gdLst>
                <a:gd name="connsiteX0" fmla="*/ 221646 w 237559"/>
                <a:gd name="connsiteY0" fmla="*/ 126556 h 439044"/>
                <a:gd name="connsiteX1" fmla="*/ 151466 w 237559"/>
                <a:gd name="connsiteY1" fmla="*/ 22086 h 439044"/>
                <a:gd name="connsiteX2" fmla="*/ 73285 w 237559"/>
                <a:gd name="connsiteY2" fmla="*/ 369 h 439044"/>
                <a:gd name="connsiteX3" fmla="*/ 54768 w 237559"/>
                <a:gd name="connsiteY3" fmla="*/ 8598 h 439044"/>
                <a:gd name="connsiteX4" fmla="*/ 21164 w 237559"/>
                <a:gd name="connsiteY4" fmla="*/ 31687 h 439044"/>
                <a:gd name="connsiteX5" fmla="*/ 4933 w 237559"/>
                <a:gd name="connsiteY5" fmla="*/ 68263 h 439044"/>
                <a:gd name="connsiteX6" fmla="*/ 9734 w 237559"/>
                <a:gd name="connsiteY6" fmla="*/ 80379 h 439044"/>
                <a:gd name="connsiteX7" fmla="*/ 42881 w 237559"/>
                <a:gd name="connsiteY7" fmla="*/ 152159 h 439044"/>
                <a:gd name="connsiteX8" fmla="*/ 59112 w 237559"/>
                <a:gd name="connsiteY8" fmla="*/ 224168 h 439044"/>
                <a:gd name="connsiteX9" fmla="*/ 49053 w 237559"/>
                <a:gd name="connsiteY9" fmla="*/ 391961 h 439044"/>
                <a:gd name="connsiteX10" fmla="*/ 49053 w 237559"/>
                <a:gd name="connsiteY10" fmla="*/ 424879 h 439044"/>
                <a:gd name="connsiteX11" fmla="*/ 53854 w 237559"/>
                <a:gd name="connsiteY11" fmla="*/ 436538 h 439044"/>
                <a:gd name="connsiteX12" fmla="*/ 91344 w 237559"/>
                <a:gd name="connsiteY12" fmla="*/ 417792 h 439044"/>
                <a:gd name="connsiteX13" fmla="*/ 97974 w 237559"/>
                <a:gd name="connsiteY13" fmla="*/ 332296 h 439044"/>
                <a:gd name="connsiteX14" fmla="*/ 107803 w 237559"/>
                <a:gd name="connsiteY14" fmla="*/ 227369 h 439044"/>
                <a:gd name="connsiteX15" fmla="*/ 118776 w 237559"/>
                <a:gd name="connsiteY15" fmla="*/ 210681 h 439044"/>
                <a:gd name="connsiteX16" fmla="*/ 144151 w 237559"/>
                <a:gd name="connsiteY16" fmla="*/ 233084 h 439044"/>
                <a:gd name="connsiteX17" fmla="*/ 160381 w 237559"/>
                <a:gd name="connsiteY17" fmla="*/ 359042 h 439044"/>
                <a:gd name="connsiteX18" fmla="*/ 166782 w 237559"/>
                <a:gd name="connsiteY18" fmla="*/ 415735 h 439044"/>
                <a:gd name="connsiteX19" fmla="*/ 182784 w 237559"/>
                <a:gd name="connsiteY19" fmla="*/ 434937 h 439044"/>
                <a:gd name="connsiteX20" fmla="*/ 214331 w 237559"/>
                <a:gd name="connsiteY20" fmla="*/ 420764 h 439044"/>
                <a:gd name="connsiteX21" fmla="*/ 210673 w 237559"/>
                <a:gd name="connsiteY21" fmla="*/ 261430 h 439044"/>
                <a:gd name="connsiteX22" fmla="*/ 199015 w 237559"/>
                <a:gd name="connsiteY22" fmla="*/ 223940 h 439044"/>
                <a:gd name="connsiteX23" fmla="*/ 188956 w 237559"/>
                <a:gd name="connsiteY23" fmla="*/ 202223 h 439044"/>
                <a:gd name="connsiteX24" fmla="*/ 179812 w 237559"/>
                <a:gd name="connsiteY24" fmla="*/ 168390 h 439044"/>
                <a:gd name="connsiteX25" fmla="*/ 102774 w 237559"/>
                <a:gd name="connsiteY25" fmla="*/ 66206 h 439044"/>
                <a:gd name="connsiteX26" fmla="*/ 97516 w 237559"/>
                <a:gd name="connsiteY26" fmla="*/ 58205 h 439044"/>
                <a:gd name="connsiteX27" fmla="*/ 107346 w 237559"/>
                <a:gd name="connsiteY27" fmla="*/ 56376 h 439044"/>
                <a:gd name="connsiteX28" fmla="*/ 137979 w 237559"/>
                <a:gd name="connsiteY28" fmla="*/ 77178 h 439044"/>
                <a:gd name="connsiteX29" fmla="*/ 188956 w 237559"/>
                <a:gd name="connsiteY29" fmla="*/ 163361 h 439044"/>
                <a:gd name="connsiteX30" fmla="*/ 203358 w 237559"/>
                <a:gd name="connsiteY30" fmla="*/ 204737 h 439044"/>
                <a:gd name="connsiteX31" fmla="*/ 228276 w 237559"/>
                <a:gd name="connsiteY31" fmla="*/ 209309 h 439044"/>
                <a:gd name="connsiteX32" fmla="*/ 235591 w 237559"/>
                <a:gd name="connsiteY32" fmla="*/ 172505 h 439044"/>
                <a:gd name="connsiteX33" fmla="*/ 221646 w 237559"/>
                <a:gd name="connsiteY33" fmla="*/ 126556 h 43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37559" h="439044">
                  <a:moveTo>
                    <a:pt x="221646" y="126556"/>
                  </a:moveTo>
                  <a:cubicBezTo>
                    <a:pt x="207930" y="85179"/>
                    <a:pt x="182784" y="51347"/>
                    <a:pt x="151466" y="22086"/>
                  </a:cubicBezTo>
                  <a:cubicBezTo>
                    <a:pt x="129520" y="1740"/>
                    <a:pt x="101860" y="-1231"/>
                    <a:pt x="73285" y="369"/>
                  </a:cubicBezTo>
                  <a:cubicBezTo>
                    <a:pt x="65512" y="826"/>
                    <a:pt x="59340" y="1969"/>
                    <a:pt x="54768" y="8598"/>
                  </a:cubicBezTo>
                  <a:cubicBezTo>
                    <a:pt x="46767" y="20714"/>
                    <a:pt x="34651" y="26658"/>
                    <a:pt x="21164" y="31687"/>
                  </a:cubicBezTo>
                  <a:cubicBezTo>
                    <a:pt x="-3296" y="40602"/>
                    <a:pt x="-3296" y="43574"/>
                    <a:pt x="4933" y="68263"/>
                  </a:cubicBezTo>
                  <a:cubicBezTo>
                    <a:pt x="6305" y="72378"/>
                    <a:pt x="7905" y="76493"/>
                    <a:pt x="9734" y="80379"/>
                  </a:cubicBezTo>
                  <a:cubicBezTo>
                    <a:pt x="20707" y="104382"/>
                    <a:pt x="31222" y="128613"/>
                    <a:pt x="42881" y="152159"/>
                  </a:cubicBezTo>
                  <a:cubicBezTo>
                    <a:pt x="64141" y="195365"/>
                    <a:pt x="58883" y="206566"/>
                    <a:pt x="59112" y="224168"/>
                  </a:cubicBezTo>
                  <a:cubicBezTo>
                    <a:pt x="57740" y="265773"/>
                    <a:pt x="49053" y="356528"/>
                    <a:pt x="49053" y="391961"/>
                  </a:cubicBezTo>
                  <a:cubicBezTo>
                    <a:pt x="49053" y="402933"/>
                    <a:pt x="48825" y="413906"/>
                    <a:pt x="49053" y="424879"/>
                  </a:cubicBezTo>
                  <a:cubicBezTo>
                    <a:pt x="49053" y="429222"/>
                    <a:pt x="49282" y="433794"/>
                    <a:pt x="53854" y="436538"/>
                  </a:cubicBezTo>
                  <a:cubicBezTo>
                    <a:pt x="66884" y="444310"/>
                    <a:pt x="89973" y="432880"/>
                    <a:pt x="91344" y="417792"/>
                  </a:cubicBezTo>
                  <a:cubicBezTo>
                    <a:pt x="93859" y="389446"/>
                    <a:pt x="97059" y="361100"/>
                    <a:pt x="97974" y="332296"/>
                  </a:cubicBezTo>
                  <a:cubicBezTo>
                    <a:pt x="99117" y="297320"/>
                    <a:pt x="102774" y="262116"/>
                    <a:pt x="107803" y="227369"/>
                  </a:cubicBezTo>
                  <a:cubicBezTo>
                    <a:pt x="108718" y="221425"/>
                    <a:pt x="110547" y="212967"/>
                    <a:pt x="118776" y="210681"/>
                  </a:cubicBezTo>
                  <a:cubicBezTo>
                    <a:pt x="135007" y="205194"/>
                    <a:pt x="142779" y="228512"/>
                    <a:pt x="144151" y="233084"/>
                  </a:cubicBezTo>
                  <a:cubicBezTo>
                    <a:pt x="148266" y="247943"/>
                    <a:pt x="159238" y="331839"/>
                    <a:pt x="160381" y="359042"/>
                  </a:cubicBezTo>
                  <a:cubicBezTo>
                    <a:pt x="161296" y="377787"/>
                    <a:pt x="162439" y="396990"/>
                    <a:pt x="166782" y="415735"/>
                  </a:cubicBezTo>
                  <a:cubicBezTo>
                    <a:pt x="169297" y="426251"/>
                    <a:pt x="171811" y="433337"/>
                    <a:pt x="182784" y="434937"/>
                  </a:cubicBezTo>
                  <a:cubicBezTo>
                    <a:pt x="193757" y="436538"/>
                    <a:pt x="212274" y="433566"/>
                    <a:pt x="214331" y="420764"/>
                  </a:cubicBezTo>
                  <a:cubicBezTo>
                    <a:pt x="215931" y="410706"/>
                    <a:pt x="213188" y="306693"/>
                    <a:pt x="210673" y="261430"/>
                  </a:cubicBezTo>
                  <a:cubicBezTo>
                    <a:pt x="209988" y="247943"/>
                    <a:pt x="211359" y="233998"/>
                    <a:pt x="199015" y="223940"/>
                  </a:cubicBezTo>
                  <a:cubicBezTo>
                    <a:pt x="192843" y="218910"/>
                    <a:pt x="191242" y="209995"/>
                    <a:pt x="188956" y="202223"/>
                  </a:cubicBezTo>
                  <a:cubicBezTo>
                    <a:pt x="185756" y="191021"/>
                    <a:pt x="183927" y="179134"/>
                    <a:pt x="179812" y="168390"/>
                  </a:cubicBezTo>
                  <a:cubicBezTo>
                    <a:pt x="164268" y="126785"/>
                    <a:pt x="146437" y="86780"/>
                    <a:pt x="102774" y="66206"/>
                  </a:cubicBezTo>
                  <a:cubicBezTo>
                    <a:pt x="99117" y="64605"/>
                    <a:pt x="95688" y="62091"/>
                    <a:pt x="97516" y="58205"/>
                  </a:cubicBezTo>
                  <a:cubicBezTo>
                    <a:pt x="99345" y="54547"/>
                    <a:pt x="103917" y="55004"/>
                    <a:pt x="107346" y="56376"/>
                  </a:cubicBezTo>
                  <a:cubicBezTo>
                    <a:pt x="119233" y="60719"/>
                    <a:pt x="129063" y="68263"/>
                    <a:pt x="137979" y="77178"/>
                  </a:cubicBezTo>
                  <a:cubicBezTo>
                    <a:pt x="161982" y="101639"/>
                    <a:pt x="177984" y="130899"/>
                    <a:pt x="188956" y="163361"/>
                  </a:cubicBezTo>
                  <a:cubicBezTo>
                    <a:pt x="193528" y="177305"/>
                    <a:pt x="197643" y="191250"/>
                    <a:pt x="203358" y="204737"/>
                  </a:cubicBezTo>
                  <a:cubicBezTo>
                    <a:pt x="209530" y="219139"/>
                    <a:pt x="216388" y="220053"/>
                    <a:pt x="228276" y="209309"/>
                  </a:cubicBezTo>
                  <a:cubicBezTo>
                    <a:pt x="239934" y="198794"/>
                    <a:pt x="238334" y="185306"/>
                    <a:pt x="235591" y="172505"/>
                  </a:cubicBezTo>
                  <a:cubicBezTo>
                    <a:pt x="232390" y="156960"/>
                    <a:pt x="226675" y="141872"/>
                    <a:pt x="221646" y="126556"/>
                  </a:cubicBezTo>
                  <a:close/>
                </a:path>
              </a:pathLst>
            </a:custGeom>
            <a:solidFill>
              <a:srgbClr val="FFFFFF"/>
            </a:solidFill>
            <a:ln w="2286" cap="flat">
              <a:noFill/>
              <a:prstDash val="solid"/>
              <a:miter/>
            </a:ln>
          </p:spPr>
          <p:txBody>
            <a:bodyPr rtlCol="0" anchor="ctr"/>
            <a:lstStyle/>
            <a:p>
              <a:endParaRPr lang="en-US"/>
            </a:p>
          </p:txBody>
        </p:sp>
        <p:sp>
          <p:nvSpPr>
            <p:cNvPr id="159" name="Freeform 440">
              <a:extLst>
                <a:ext uri="{FF2B5EF4-FFF2-40B4-BE49-F238E27FC236}">
                  <a16:creationId xmlns:a16="http://schemas.microsoft.com/office/drawing/2014/main" id="{7AEB8CF2-6AB6-010E-2708-23584108371D}"/>
                </a:ext>
              </a:extLst>
            </p:cNvPr>
            <p:cNvSpPr/>
            <p:nvPr/>
          </p:nvSpPr>
          <p:spPr>
            <a:xfrm>
              <a:off x="8597698" y="592302"/>
              <a:ext cx="114985" cy="148423"/>
            </a:xfrm>
            <a:custGeom>
              <a:avLst/>
              <a:gdLst>
                <a:gd name="connsiteX0" fmla="*/ 113157 w 114985"/>
                <a:gd name="connsiteY0" fmla="*/ 70866 h 148423"/>
                <a:gd name="connsiteX1" fmla="*/ 113614 w 114985"/>
                <a:gd name="connsiteY1" fmla="*/ 66294 h 148423"/>
                <a:gd name="connsiteX2" fmla="*/ 113843 w 114985"/>
                <a:gd name="connsiteY2" fmla="*/ 64465 h 148423"/>
                <a:gd name="connsiteX3" fmla="*/ 114072 w 114985"/>
                <a:gd name="connsiteY3" fmla="*/ 61722 h 148423"/>
                <a:gd name="connsiteX4" fmla="*/ 114300 w 114985"/>
                <a:gd name="connsiteY4" fmla="*/ 59436 h 148423"/>
                <a:gd name="connsiteX5" fmla="*/ 114529 w 114985"/>
                <a:gd name="connsiteY5" fmla="*/ 57150 h 148423"/>
                <a:gd name="connsiteX6" fmla="*/ 114757 w 114985"/>
                <a:gd name="connsiteY6" fmla="*/ 54407 h 148423"/>
                <a:gd name="connsiteX7" fmla="*/ 114757 w 114985"/>
                <a:gd name="connsiteY7" fmla="*/ 52578 h 148423"/>
                <a:gd name="connsiteX8" fmla="*/ 114986 w 114985"/>
                <a:gd name="connsiteY8" fmla="*/ 49606 h 148423"/>
                <a:gd name="connsiteX9" fmla="*/ 114986 w 114985"/>
                <a:gd name="connsiteY9" fmla="*/ 48006 h 148423"/>
                <a:gd name="connsiteX10" fmla="*/ 114986 w 114985"/>
                <a:gd name="connsiteY10" fmla="*/ 44806 h 148423"/>
                <a:gd name="connsiteX11" fmla="*/ 114986 w 114985"/>
                <a:gd name="connsiteY11" fmla="*/ 43663 h 148423"/>
                <a:gd name="connsiteX12" fmla="*/ 114986 w 114985"/>
                <a:gd name="connsiteY12" fmla="*/ 40234 h 148423"/>
                <a:gd name="connsiteX13" fmla="*/ 114986 w 114985"/>
                <a:gd name="connsiteY13" fmla="*/ 39319 h 148423"/>
                <a:gd name="connsiteX14" fmla="*/ 114986 w 114985"/>
                <a:gd name="connsiteY14" fmla="*/ 35433 h 148423"/>
                <a:gd name="connsiteX15" fmla="*/ 114986 w 114985"/>
                <a:gd name="connsiteY15" fmla="*/ 35204 h 148423"/>
                <a:gd name="connsiteX16" fmla="*/ 109957 w 114985"/>
                <a:gd name="connsiteY16" fmla="*/ 0 h 148423"/>
                <a:gd name="connsiteX17" fmla="*/ 106528 w 114985"/>
                <a:gd name="connsiteY17" fmla="*/ 22403 h 148423"/>
                <a:gd name="connsiteX18" fmla="*/ 88011 w 114985"/>
                <a:gd name="connsiteY18" fmla="*/ 77953 h 148423"/>
                <a:gd name="connsiteX19" fmla="*/ 41834 w 114985"/>
                <a:gd name="connsiteY19" fmla="*/ 112014 h 148423"/>
                <a:gd name="connsiteX20" fmla="*/ 16231 w 114985"/>
                <a:gd name="connsiteY20" fmla="*/ 115672 h 148423"/>
                <a:gd name="connsiteX21" fmla="*/ 16231 w 114985"/>
                <a:gd name="connsiteY21" fmla="*/ 115672 h 148423"/>
                <a:gd name="connsiteX22" fmla="*/ 8458 w 114985"/>
                <a:gd name="connsiteY22" fmla="*/ 126644 h 148423"/>
                <a:gd name="connsiteX23" fmla="*/ 8458 w 114985"/>
                <a:gd name="connsiteY23" fmla="*/ 126644 h 148423"/>
                <a:gd name="connsiteX24" fmla="*/ 4344 w 114985"/>
                <a:gd name="connsiteY24" fmla="*/ 131902 h 148423"/>
                <a:gd name="connsiteX25" fmla="*/ 4115 w 114985"/>
                <a:gd name="connsiteY25" fmla="*/ 132131 h 148423"/>
                <a:gd name="connsiteX26" fmla="*/ 0 w 114985"/>
                <a:gd name="connsiteY26" fmla="*/ 137389 h 148423"/>
                <a:gd name="connsiteX27" fmla="*/ 32233 w 114985"/>
                <a:gd name="connsiteY27" fmla="*/ 146533 h 148423"/>
                <a:gd name="connsiteX28" fmla="*/ 82296 w 114985"/>
                <a:gd name="connsiteY28" fmla="*/ 115443 h 148423"/>
                <a:gd name="connsiteX29" fmla="*/ 97612 w 114985"/>
                <a:gd name="connsiteY29" fmla="*/ 95326 h 148423"/>
                <a:gd name="connsiteX30" fmla="*/ 113157 w 114985"/>
                <a:gd name="connsiteY30" fmla="*/ 70866 h 148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14985" h="148423">
                  <a:moveTo>
                    <a:pt x="113157" y="70866"/>
                  </a:moveTo>
                  <a:cubicBezTo>
                    <a:pt x="113386" y="69266"/>
                    <a:pt x="113386" y="67666"/>
                    <a:pt x="113614" y="66294"/>
                  </a:cubicBezTo>
                  <a:cubicBezTo>
                    <a:pt x="113614" y="65608"/>
                    <a:pt x="113614" y="65151"/>
                    <a:pt x="113843" y="64465"/>
                  </a:cubicBezTo>
                  <a:cubicBezTo>
                    <a:pt x="113843" y="63551"/>
                    <a:pt x="114072" y="62636"/>
                    <a:pt x="114072" y="61722"/>
                  </a:cubicBezTo>
                  <a:cubicBezTo>
                    <a:pt x="114072" y="61036"/>
                    <a:pt x="114300" y="60122"/>
                    <a:pt x="114300" y="59436"/>
                  </a:cubicBezTo>
                  <a:cubicBezTo>
                    <a:pt x="114300" y="58750"/>
                    <a:pt x="114300" y="58064"/>
                    <a:pt x="114529" y="57150"/>
                  </a:cubicBezTo>
                  <a:cubicBezTo>
                    <a:pt x="114529" y="56236"/>
                    <a:pt x="114529" y="55321"/>
                    <a:pt x="114757" y="54407"/>
                  </a:cubicBezTo>
                  <a:cubicBezTo>
                    <a:pt x="114757" y="53721"/>
                    <a:pt x="114757" y="53264"/>
                    <a:pt x="114757" y="52578"/>
                  </a:cubicBezTo>
                  <a:cubicBezTo>
                    <a:pt x="114757" y="51664"/>
                    <a:pt x="114757" y="50521"/>
                    <a:pt x="114986" y="49606"/>
                  </a:cubicBezTo>
                  <a:cubicBezTo>
                    <a:pt x="114986" y="49149"/>
                    <a:pt x="114986" y="48692"/>
                    <a:pt x="114986" y="48006"/>
                  </a:cubicBezTo>
                  <a:cubicBezTo>
                    <a:pt x="114986" y="46863"/>
                    <a:pt x="114986" y="45949"/>
                    <a:pt x="114986" y="44806"/>
                  </a:cubicBezTo>
                  <a:cubicBezTo>
                    <a:pt x="114986" y="44348"/>
                    <a:pt x="114986" y="44120"/>
                    <a:pt x="114986" y="43663"/>
                  </a:cubicBezTo>
                  <a:cubicBezTo>
                    <a:pt x="114986" y="42520"/>
                    <a:pt x="114986" y="41377"/>
                    <a:pt x="114986" y="40234"/>
                  </a:cubicBezTo>
                  <a:cubicBezTo>
                    <a:pt x="114986" y="40005"/>
                    <a:pt x="114986" y="39776"/>
                    <a:pt x="114986" y="39319"/>
                  </a:cubicBezTo>
                  <a:cubicBezTo>
                    <a:pt x="114986" y="37948"/>
                    <a:pt x="114986" y="36805"/>
                    <a:pt x="114986" y="35433"/>
                  </a:cubicBezTo>
                  <a:cubicBezTo>
                    <a:pt x="114986" y="35433"/>
                    <a:pt x="114986" y="35204"/>
                    <a:pt x="114986" y="35204"/>
                  </a:cubicBezTo>
                  <a:cubicBezTo>
                    <a:pt x="114529" y="23317"/>
                    <a:pt x="113157" y="11659"/>
                    <a:pt x="109957" y="0"/>
                  </a:cubicBezTo>
                  <a:cubicBezTo>
                    <a:pt x="108814" y="7544"/>
                    <a:pt x="107671" y="15088"/>
                    <a:pt x="106528" y="22403"/>
                  </a:cubicBezTo>
                  <a:cubicBezTo>
                    <a:pt x="103327" y="41377"/>
                    <a:pt x="99213" y="61951"/>
                    <a:pt x="88011" y="77953"/>
                  </a:cubicBezTo>
                  <a:cubicBezTo>
                    <a:pt x="76581" y="94183"/>
                    <a:pt x="61494" y="106985"/>
                    <a:pt x="41834" y="112014"/>
                  </a:cubicBezTo>
                  <a:cubicBezTo>
                    <a:pt x="33604" y="114071"/>
                    <a:pt x="24918" y="115214"/>
                    <a:pt x="16231" y="115672"/>
                  </a:cubicBezTo>
                  <a:cubicBezTo>
                    <a:pt x="16231" y="115672"/>
                    <a:pt x="16231" y="115672"/>
                    <a:pt x="16231" y="115672"/>
                  </a:cubicBezTo>
                  <a:cubicBezTo>
                    <a:pt x="13716" y="119329"/>
                    <a:pt x="11202" y="122987"/>
                    <a:pt x="8458" y="126644"/>
                  </a:cubicBezTo>
                  <a:cubicBezTo>
                    <a:pt x="8458" y="126644"/>
                    <a:pt x="8458" y="126644"/>
                    <a:pt x="8458" y="126644"/>
                  </a:cubicBezTo>
                  <a:cubicBezTo>
                    <a:pt x="7087" y="128473"/>
                    <a:pt x="5715" y="130302"/>
                    <a:pt x="4344" y="131902"/>
                  </a:cubicBezTo>
                  <a:cubicBezTo>
                    <a:pt x="4344" y="131902"/>
                    <a:pt x="4344" y="131902"/>
                    <a:pt x="4115" y="132131"/>
                  </a:cubicBezTo>
                  <a:cubicBezTo>
                    <a:pt x="2743" y="133960"/>
                    <a:pt x="1372" y="135560"/>
                    <a:pt x="0" y="137389"/>
                  </a:cubicBezTo>
                  <a:cubicBezTo>
                    <a:pt x="10516" y="142875"/>
                    <a:pt x="21946" y="143789"/>
                    <a:pt x="32233" y="146533"/>
                  </a:cubicBezTo>
                  <a:cubicBezTo>
                    <a:pt x="57836" y="153391"/>
                    <a:pt x="74067" y="141275"/>
                    <a:pt x="82296" y="115443"/>
                  </a:cubicBezTo>
                  <a:cubicBezTo>
                    <a:pt x="85039" y="106528"/>
                    <a:pt x="88926" y="98527"/>
                    <a:pt x="97612" y="95326"/>
                  </a:cubicBezTo>
                  <a:cubicBezTo>
                    <a:pt x="109271" y="90754"/>
                    <a:pt x="112243" y="80924"/>
                    <a:pt x="113157" y="70866"/>
                  </a:cubicBezTo>
                  <a:close/>
                </a:path>
              </a:pathLst>
            </a:custGeom>
            <a:solidFill>
              <a:srgbClr val="FFFFFF"/>
            </a:solidFill>
            <a:ln w="2286" cap="flat">
              <a:noFill/>
              <a:prstDash val="solid"/>
              <a:miter/>
            </a:ln>
          </p:spPr>
          <p:txBody>
            <a:bodyPr rtlCol="0" anchor="ctr"/>
            <a:lstStyle/>
            <a:p>
              <a:endParaRPr lang="en-US"/>
            </a:p>
          </p:txBody>
        </p:sp>
        <p:sp>
          <p:nvSpPr>
            <p:cNvPr id="160" name="Freeform 441">
              <a:extLst>
                <a:ext uri="{FF2B5EF4-FFF2-40B4-BE49-F238E27FC236}">
                  <a16:creationId xmlns:a16="http://schemas.microsoft.com/office/drawing/2014/main" id="{055A4072-C0B7-2F6F-BBFF-ED2F88C6A3B9}"/>
                </a:ext>
              </a:extLst>
            </p:cNvPr>
            <p:cNvSpPr/>
            <p:nvPr/>
          </p:nvSpPr>
          <p:spPr>
            <a:xfrm>
              <a:off x="8245654" y="603504"/>
              <a:ext cx="394335" cy="168021"/>
            </a:xfrm>
            <a:custGeom>
              <a:avLst/>
              <a:gdLst>
                <a:gd name="connsiteX0" fmla="*/ 317297 w 394335"/>
                <a:gd name="connsiteY0" fmla="*/ 120929 h 168021"/>
                <a:gd name="connsiteX1" fmla="*/ 337871 w 394335"/>
                <a:gd name="connsiteY1" fmla="*/ 118186 h 168021"/>
                <a:gd name="connsiteX2" fmla="*/ 341300 w 394335"/>
                <a:gd name="connsiteY2" fmla="*/ 115214 h 168021"/>
                <a:gd name="connsiteX3" fmla="*/ 342214 w 394335"/>
                <a:gd name="connsiteY3" fmla="*/ 114300 h 168021"/>
                <a:gd name="connsiteX4" fmla="*/ 344958 w 394335"/>
                <a:gd name="connsiteY4" fmla="*/ 111785 h 168021"/>
                <a:gd name="connsiteX5" fmla="*/ 345643 w 394335"/>
                <a:gd name="connsiteY5" fmla="*/ 111100 h 168021"/>
                <a:gd name="connsiteX6" fmla="*/ 349072 w 394335"/>
                <a:gd name="connsiteY6" fmla="*/ 107671 h 168021"/>
                <a:gd name="connsiteX7" fmla="*/ 349987 w 394335"/>
                <a:gd name="connsiteY7" fmla="*/ 106756 h 168021"/>
                <a:gd name="connsiteX8" fmla="*/ 352501 w 394335"/>
                <a:gd name="connsiteY8" fmla="*/ 104013 h 168021"/>
                <a:gd name="connsiteX9" fmla="*/ 353416 w 394335"/>
                <a:gd name="connsiteY9" fmla="*/ 102870 h 168021"/>
                <a:gd name="connsiteX10" fmla="*/ 356616 w 394335"/>
                <a:gd name="connsiteY10" fmla="*/ 99212 h 168021"/>
                <a:gd name="connsiteX11" fmla="*/ 357073 w 394335"/>
                <a:gd name="connsiteY11" fmla="*/ 98755 h 168021"/>
                <a:gd name="connsiteX12" fmla="*/ 359817 w 394335"/>
                <a:gd name="connsiteY12" fmla="*/ 95326 h 168021"/>
                <a:gd name="connsiteX13" fmla="*/ 360960 w 394335"/>
                <a:gd name="connsiteY13" fmla="*/ 93955 h 168021"/>
                <a:gd name="connsiteX14" fmla="*/ 363017 w 394335"/>
                <a:gd name="connsiteY14" fmla="*/ 90983 h 168021"/>
                <a:gd name="connsiteX15" fmla="*/ 363931 w 394335"/>
                <a:gd name="connsiteY15" fmla="*/ 89611 h 168021"/>
                <a:gd name="connsiteX16" fmla="*/ 366675 w 394335"/>
                <a:gd name="connsiteY16" fmla="*/ 85496 h 168021"/>
                <a:gd name="connsiteX17" fmla="*/ 367818 w 394335"/>
                <a:gd name="connsiteY17" fmla="*/ 83896 h 168021"/>
                <a:gd name="connsiteX18" fmla="*/ 369646 w 394335"/>
                <a:gd name="connsiteY18" fmla="*/ 81153 h 168021"/>
                <a:gd name="connsiteX19" fmla="*/ 370789 w 394335"/>
                <a:gd name="connsiteY19" fmla="*/ 79324 h 168021"/>
                <a:gd name="connsiteX20" fmla="*/ 372618 w 394335"/>
                <a:gd name="connsiteY20" fmla="*/ 76124 h 168021"/>
                <a:gd name="connsiteX21" fmla="*/ 373990 w 394335"/>
                <a:gd name="connsiteY21" fmla="*/ 73381 h 168021"/>
                <a:gd name="connsiteX22" fmla="*/ 375361 w 394335"/>
                <a:gd name="connsiteY22" fmla="*/ 70637 h 168021"/>
                <a:gd name="connsiteX23" fmla="*/ 376504 w 394335"/>
                <a:gd name="connsiteY23" fmla="*/ 68351 h 168021"/>
                <a:gd name="connsiteX24" fmla="*/ 377647 w 394335"/>
                <a:gd name="connsiteY24" fmla="*/ 65837 h 168021"/>
                <a:gd name="connsiteX25" fmla="*/ 379019 w 394335"/>
                <a:gd name="connsiteY25" fmla="*/ 62636 h 168021"/>
                <a:gd name="connsiteX26" fmla="*/ 380619 w 394335"/>
                <a:gd name="connsiteY26" fmla="*/ 59207 h 168021"/>
                <a:gd name="connsiteX27" fmla="*/ 381762 w 394335"/>
                <a:gd name="connsiteY27" fmla="*/ 56464 h 168021"/>
                <a:gd name="connsiteX28" fmla="*/ 382677 w 394335"/>
                <a:gd name="connsiteY28" fmla="*/ 54407 h 168021"/>
                <a:gd name="connsiteX29" fmla="*/ 383820 w 394335"/>
                <a:gd name="connsiteY29" fmla="*/ 51435 h 168021"/>
                <a:gd name="connsiteX30" fmla="*/ 384505 w 394335"/>
                <a:gd name="connsiteY30" fmla="*/ 49606 h 168021"/>
                <a:gd name="connsiteX31" fmla="*/ 386563 w 394335"/>
                <a:gd name="connsiteY31" fmla="*/ 43891 h 168021"/>
                <a:gd name="connsiteX32" fmla="*/ 387020 w 394335"/>
                <a:gd name="connsiteY32" fmla="*/ 42291 h 168021"/>
                <a:gd name="connsiteX33" fmla="*/ 387934 w 394335"/>
                <a:gd name="connsiteY33" fmla="*/ 39091 h 168021"/>
                <a:gd name="connsiteX34" fmla="*/ 388392 w 394335"/>
                <a:gd name="connsiteY34" fmla="*/ 37490 h 168021"/>
                <a:gd name="connsiteX35" fmla="*/ 391135 w 394335"/>
                <a:gd name="connsiteY35" fmla="*/ 26518 h 168021"/>
                <a:gd name="connsiteX36" fmla="*/ 391363 w 394335"/>
                <a:gd name="connsiteY36" fmla="*/ 25146 h 168021"/>
                <a:gd name="connsiteX37" fmla="*/ 392049 w 394335"/>
                <a:gd name="connsiteY37" fmla="*/ 21488 h 168021"/>
                <a:gd name="connsiteX38" fmla="*/ 392049 w 394335"/>
                <a:gd name="connsiteY38" fmla="*/ 21031 h 168021"/>
                <a:gd name="connsiteX39" fmla="*/ 393192 w 394335"/>
                <a:gd name="connsiteY39" fmla="*/ 13716 h 168021"/>
                <a:gd name="connsiteX40" fmla="*/ 393421 w 394335"/>
                <a:gd name="connsiteY40" fmla="*/ 12573 h 168021"/>
                <a:gd name="connsiteX41" fmla="*/ 393878 w 394335"/>
                <a:gd name="connsiteY41" fmla="*/ 8915 h 168021"/>
                <a:gd name="connsiteX42" fmla="*/ 393878 w 394335"/>
                <a:gd name="connsiteY42" fmla="*/ 7544 h 168021"/>
                <a:gd name="connsiteX43" fmla="*/ 394335 w 394335"/>
                <a:gd name="connsiteY43" fmla="*/ 0 h 168021"/>
                <a:gd name="connsiteX44" fmla="*/ 394335 w 394335"/>
                <a:gd name="connsiteY44" fmla="*/ 0 h 168021"/>
                <a:gd name="connsiteX45" fmla="*/ 352273 w 394335"/>
                <a:gd name="connsiteY45" fmla="*/ 44348 h 168021"/>
                <a:gd name="connsiteX46" fmla="*/ 256261 w 394335"/>
                <a:gd name="connsiteY46" fmla="*/ 76124 h 168021"/>
                <a:gd name="connsiteX47" fmla="*/ 173736 w 394335"/>
                <a:gd name="connsiteY47" fmla="*/ 74295 h 168021"/>
                <a:gd name="connsiteX48" fmla="*/ 89840 w 394335"/>
                <a:gd name="connsiteY48" fmla="*/ 74752 h 168021"/>
                <a:gd name="connsiteX49" fmla="*/ 73152 w 394335"/>
                <a:gd name="connsiteY49" fmla="*/ 78410 h 168021"/>
                <a:gd name="connsiteX50" fmla="*/ 73152 w 394335"/>
                <a:gd name="connsiteY50" fmla="*/ 78410 h 168021"/>
                <a:gd name="connsiteX51" fmla="*/ 69952 w 394335"/>
                <a:gd name="connsiteY51" fmla="*/ 84353 h 168021"/>
                <a:gd name="connsiteX52" fmla="*/ 68580 w 394335"/>
                <a:gd name="connsiteY52" fmla="*/ 86639 h 168021"/>
                <a:gd name="connsiteX53" fmla="*/ 65151 w 394335"/>
                <a:gd name="connsiteY53" fmla="*/ 92354 h 168021"/>
                <a:gd name="connsiteX54" fmla="*/ 63780 w 394335"/>
                <a:gd name="connsiteY54" fmla="*/ 94412 h 168021"/>
                <a:gd name="connsiteX55" fmla="*/ 59893 w 394335"/>
                <a:gd name="connsiteY55" fmla="*/ 100355 h 168021"/>
                <a:gd name="connsiteX56" fmla="*/ 58750 w 394335"/>
                <a:gd name="connsiteY56" fmla="*/ 101956 h 168021"/>
                <a:gd name="connsiteX57" fmla="*/ 54636 w 394335"/>
                <a:gd name="connsiteY57" fmla="*/ 107899 h 168021"/>
                <a:gd name="connsiteX58" fmla="*/ 53721 w 394335"/>
                <a:gd name="connsiteY58" fmla="*/ 109042 h 168021"/>
                <a:gd name="connsiteX59" fmla="*/ 49378 w 394335"/>
                <a:gd name="connsiteY59" fmla="*/ 114757 h 168021"/>
                <a:gd name="connsiteX60" fmla="*/ 48463 w 394335"/>
                <a:gd name="connsiteY60" fmla="*/ 115900 h 168021"/>
                <a:gd name="connsiteX61" fmla="*/ 43663 w 394335"/>
                <a:gd name="connsiteY61" fmla="*/ 121844 h 168021"/>
                <a:gd name="connsiteX62" fmla="*/ 42520 w 394335"/>
                <a:gd name="connsiteY62" fmla="*/ 123215 h 168021"/>
                <a:gd name="connsiteX63" fmla="*/ 37262 w 394335"/>
                <a:gd name="connsiteY63" fmla="*/ 129159 h 168021"/>
                <a:gd name="connsiteX64" fmla="*/ 36119 w 394335"/>
                <a:gd name="connsiteY64" fmla="*/ 130302 h 168021"/>
                <a:gd name="connsiteX65" fmla="*/ 30404 w 394335"/>
                <a:gd name="connsiteY65" fmla="*/ 136017 h 168021"/>
                <a:gd name="connsiteX66" fmla="*/ 29718 w 394335"/>
                <a:gd name="connsiteY66" fmla="*/ 136703 h 168021"/>
                <a:gd name="connsiteX67" fmla="*/ 23546 w 394335"/>
                <a:gd name="connsiteY67" fmla="*/ 142646 h 168021"/>
                <a:gd name="connsiteX68" fmla="*/ 0 w 394335"/>
                <a:gd name="connsiteY68" fmla="*/ 168021 h 168021"/>
                <a:gd name="connsiteX69" fmla="*/ 115900 w 394335"/>
                <a:gd name="connsiteY69" fmla="*/ 127787 h 168021"/>
                <a:gd name="connsiteX70" fmla="*/ 251689 w 394335"/>
                <a:gd name="connsiteY70" fmla="*/ 109499 h 168021"/>
                <a:gd name="connsiteX71" fmla="*/ 317297 w 394335"/>
                <a:gd name="connsiteY71" fmla="*/ 120929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Lst>
              <a:rect l="l" t="t" r="r" b="b"/>
              <a:pathLst>
                <a:path w="394335" h="168021">
                  <a:moveTo>
                    <a:pt x="317297" y="120929"/>
                  </a:moveTo>
                  <a:cubicBezTo>
                    <a:pt x="324155" y="123901"/>
                    <a:pt x="331242" y="123444"/>
                    <a:pt x="337871" y="118186"/>
                  </a:cubicBezTo>
                  <a:cubicBezTo>
                    <a:pt x="339014" y="117272"/>
                    <a:pt x="340157" y="116129"/>
                    <a:pt x="341300" y="115214"/>
                  </a:cubicBezTo>
                  <a:cubicBezTo>
                    <a:pt x="341529" y="114986"/>
                    <a:pt x="341986" y="114529"/>
                    <a:pt x="342214" y="114300"/>
                  </a:cubicBezTo>
                  <a:cubicBezTo>
                    <a:pt x="343129" y="113386"/>
                    <a:pt x="344043" y="112700"/>
                    <a:pt x="344958" y="111785"/>
                  </a:cubicBezTo>
                  <a:cubicBezTo>
                    <a:pt x="345186" y="111557"/>
                    <a:pt x="345415" y="111328"/>
                    <a:pt x="345643" y="111100"/>
                  </a:cubicBezTo>
                  <a:cubicBezTo>
                    <a:pt x="346786" y="109957"/>
                    <a:pt x="347929" y="108814"/>
                    <a:pt x="349072" y="107671"/>
                  </a:cubicBezTo>
                  <a:cubicBezTo>
                    <a:pt x="349301" y="107442"/>
                    <a:pt x="349530" y="106985"/>
                    <a:pt x="349987" y="106756"/>
                  </a:cubicBezTo>
                  <a:cubicBezTo>
                    <a:pt x="350901" y="105842"/>
                    <a:pt x="351587" y="104927"/>
                    <a:pt x="352501" y="104013"/>
                  </a:cubicBezTo>
                  <a:cubicBezTo>
                    <a:pt x="352730" y="103556"/>
                    <a:pt x="353187" y="103327"/>
                    <a:pt x="353416" y="102870"/>
                  </a:cubicBezTo>
                  <a:cubicBezTo>
                    <a:pt x="354559" y="101727"/>
                    <a:pt x="355473" y="100355"/>
                    <a:pt x="356616" y="99212"/>
                  </a:cubicBezTo>
                  <a:cubicBezTo>
                    <a:pt x="356845" y="98984"/>
                    <a:pt x="356845" y="98755"/>
                    <a:pt x="357073" y="98755"/>
                  </a:cubicBezTo>
                  <a:cubicBezTo>
                    <a:pt x="357988" y="97612"/>
                    <a:pt x="358902" y="96469"/>
                    <a:pt x="359817" y="95326"/>
                  </a:cubicBezTo>
                  <a:cubicBezTo>
                    <a:pt x="360274" y="94869"/>
                    <a:pt x="360502" y="94412"/>
                    <a:pt x="360960" y="93955"/>
                  </a:cubicBezTo>
                  <a:cubicBezTo>
                    <a:pt x="361645" y="93040"/>
                    <a:pt x="362331" y="91897"/>
                    <a:pt x="363017" y="90983"/>
                  </a:cubicBezTo>
                  <a:cubicBezTo>
                    <a:pt x="363246" y="90526"/>
                    <a:pt x="363703" y="90068"/>
                    <a:pt x="363931" y="89611"/>
                  </a:cubicBezTo>
                  <a:cubicBezTo>
                    <a:pt x="364846" y="88240"/>
                    <a:pt x="365760" y="86868"/>
                    <a:pt x="366675" y="85496"/>
                  </a:cubicBezTo>
                  <a:cubicBezTo>
                    <a:pt x="367132" y="85039"/>
                    <a:pt x="367360" y="84353"/>
                    <a:pt x="367818" y="83896"/>
                  </a:cubicBezTo>
                  <a:cubicBezTo>
                    <a:pt x="368503" y="82982"/>
                    <a:pt x="368961" y="82067"/>
                    <a:pt x="369646" y="81153"/>
                  </a:cubicBezTo>
                  <a:cubicBezTo>
                    <a:pt x="370104" y="80467"/>
                    <a:pt x="370332" y="79781"/>
                    <a:pt x="370789" y="79324"/>
                  </a:cubicBezTo>
                  <a:cubicBezTo>
                    <a:pt x="371475" y="78181"/>
                    <a:pt x="372161" y="77038"/>
                    <a:pt x="372618" y="76124"/>
                  </a:cubicBezTo>
                  <a:cubicBezTo>
                    <a:pt x="373075" y="75209"/>
                    <a:pt x="373533" y="74295"/>
                    <a:pt x="373990" y="73381"/>
                  </a:cubicBezTo>
                  <a:cubicBezTo>
                    <a:pt x="374447" y="72466"/>
                    <a:pt x="374904" y="71552"/>
                    <a:pt x="375361" y="70637"/>
                  </a:cubicBezTo>
                  <a:cubicBezTo>
                    <a:pt x="375819" y="69952"/>
                    <a:pt x="376047" y="69037"/>
                    <a:pt x="376504" y="68351"/>
                  </a:cubicBezTo>
                  <a:cubicBezTo>
                    <a:pt x="376962" y="67437"/>
                    <a:pt x="377190" y="66751"/>
                    <a:pt x="377647" y="65837"/>
                  </a:cubicBezTo>
                  <a:cubicBezTo>
                    <a:pt x="378105" y="64694"/>
                    <a:pt x="378562" y="63779"/>
                    <a:pt x="379019" y="62636"/>
                  </a:cubicBezTo>
                  <a:cubicBezTo>
                    <a:pt x="379476" y="61493"/>
                    <a:pt x="379933" y="60350"/>
                    <a:pt x="380619" y="59207"/>
                  </a:cubicBezTo>
                  <a:cubicBezTo>
                    <a:pt x="381076" y="58293"/>
                    <a:pt x="381305" y="57379"/>
                    <a:pt x="381762" y="56464"/>
                  </a:cubicBezTo>
                  <a:cubicBezTo>
                    <a:pt x="381991" y="55778"/>
                    <a:pt x="382219" y="55093"/>
                    <a:pt x="382677" y="54407"/>
                  </a:cubicBezTo>
                  <a:cubicBezTo>
                    <a:pt x="383134" y="53492"/>
                    <a:pt x="383362" y="52349"/>
                    <a:pt x="383820" y="51435"/>
                  </a:cubicBezTo>
                  <a:cubicBezTo>
                    <a:pt x="384048" y="50749"/>
                    <a:pt x="384277" y="50292"/>
                    <a:pt x="384505" y="49606"/>
                  </a:cubicBezTo>
                  <a:cubicBezTo>
                    <a:pt x="385191" y="47777"/>
                    <a:pt x="385877" y="45949"/>
                    <a:pt x="386563" y="43891"/>
                  </a:cubicBezTo>
                  <a:cubicBezTo>
                    <a:pt x="386791" y="43434"/>
                    <a:pt x="387020" y="42748"/>
                    <a:pt x="387020" y="42291"/>
                  </a:cubicBezTo>
                  <a:cubicBezTo>
                    <a:pt x="387249" y="41148"/>
                    <a:pt x="387706" y="40005"/>
                    <a:pt x="387934" y="39091"/>
                  </a:cubicBezTo>
                  <a:cubicBezTo>
                    <a:pt x="388163" y="38633"/>
                    <a:pt x="388163" y="37948"/>
                    <a:pt x="388392" y="37490"/>
                  </a:cubicBezTo>
                  <a:cubicBezTo>
                    <a:pt x="389535" y="33833"/>
                    <a:pt x="390220" y="30175"/>
                    <a:pt x="391135" y="26518"/>
                  </a:cubicBezTo>
                  <a:cubicBezTo>
                    <a:pt x="391135" y="26060"/>
                    <a:pt x="391363" y="25603"/>
                    <a:pt x="391363" y="25146"/>
                  </a:cubicBezTo>
                  <a:cubicBezTo>
                    <a:pt x="391592" y="24003"/>
                    <a:pt x="391821" y="22860"/>
                    <a:pt x="392049" y="21488"/>
                  </a:cubicBezTo>
                  <a:cubicBezTo>
                    <a:pt x="392049" y="21260"/>
                    <a:pt x="392049" y="21260"/>
                    <a:pt x="392049" y="21031"/>
                  </a:cubicBezTo>
                  <a:cubicBezTo>
                    <a:pt x="392506" y="18517"/>
                    <a:pt x="392735" y="16002"/>
                    <a:pt x="393192" y="13716"/>
                  </a:cubicBezTo>
                  <a:cubicBezTo>
                    <a:pt x="393192" y="13259"/>
                    <a:pt x="393192" y="13030"/>
                    <a:pt x="393421" y="12573"/>
                  </a:cubicBezTo>
                  <a:cubicBezTo>
                    <a:pt x="393649" y="11430"/>
                    <a:pt x="393649" y="10287"/>
                    <a:pt x="393878" y="8915"/>
                  </a:cubicBezTo>
                  <a:cubicBezTo>
                    <a:pt x="393878" y="8458"/>
                    <a:pt x="393878" y="8001"/>
                    <a:pt x="393878" y="7544"/>
                  </a:cubicBezTo>
                  <a:cubicBezTo>
                    <a:pt x="394107" y="5029"/>
                    <a:pt x="394335" y="2515"/>
                    <a:pt x="394335" y="0"/>
                  </a:cubicBezTo>
                  <a:cubicBezTo>
                    <a:pt x="394335" y="0"/>
                    <a:pt x="394335" y="0"/>
                    <a:pt x="394335" y="0"/>
                  </a:cubicBezTo>
                  <a:cubicBezTo>
                    <a:pt x="383820" y="17374"/>
                    <a:pt x="369189" y="32233"/>
                    <a:pt x="352273" y="44348"/>
                  </a:cubicBezTo>
                  <a:cubicBezTo>
                    <a:pt x="323926" y="64465"/>
                    <a:pt x="290322" y="72695"/>
                    <a:pt x="256261" y="76124"/>
                  </a:cubicBezTo>
                  <a:cubicBezTo>
                    <a:pt x="228829" y="78867"/>
                    <a:pt x="201168" y="76124"/>
                    <a:pt x="173736" y="74295"/>
                  </a:cubicBezTo>
                  <a:cubicBezTo>
                    <a:pt x="145847" y="72466"/>
                    <a:pt x="117729" y="71780"/>
                    <a:pt x="89840" y="74752"/>
                  </a:cubicBezTo>
                  <a:cubicBezTo>
                    <a:pt x="84125" y="75667"/>
                    <a:pt x="78639" y="76810"/>
                    <a:pt x="73152" y="78410"/>
                  </a:cubicBezTo>
                  <a:cubicBezTo>
                    <a:pt x="73152" y="78410"/>
                    <a:pt x="73152" y="78410"/>
                    <a:pt x="73152" y="78410"/>
                  </a:cubicBezTo>
                  <a:cubicBezTo>
                    <a:pt x="72009" y="80467"/>
                    <a:pt x="71095" y="82296"/>
                    <a:pt x="69952" y="84353"/>
                  </a:cubicBezTo>
                  <a:cubicBezTo>
                    <a:pt x="69495" y="85039"/>
                    <a:pt x="69037" y="85954"/>
                    <a:pt x="68580" y="86639"/>
                  </a:cubicBezTo>
                  <a:cubicBezTo>
                    <a:pt x="67437" y="88697"/>
                    <a:pt x="66294" y="90526"/>
                    <a:pt x="65151" y="92354"/>
                  </a:cubicBezTo>
                  <a:cubicBezTo>
                    <a:pt x="64694" y="93040"/>
                    <a:pt x="64237" y="93726"/>
                    <a:pt x="63780" y="94412"/>
                  </a:cubicBezTo>
                  <a:cubicBezTo>
                    <a:pt x="62637" y="96469"/>
                    <a:pt x="61265" y="98298"/>
                    <a:pt x="59893" y="100355"/>
                  </a:cubicBezTo>
                  <a:cubicBezTo>
                    <a:pt x="59436" y="101041"/>
                    <a:pt x="59208" y="101498"/>
                    <a:pt x="58750" y="101956"/>
                  </a:cubicBezTo>
                  <a:cubicBezTo>
                    <a:pt x="57379" y="104013"/>
                    <a:pt x="56007" y="105842"/>
                    <a:pt x="54636" y="107899"/>
                  </a:cubicBezTo>
                  <a:cubicBezTo>
                    <a:pt x="54407" y="108356"/>
                    <a:pt x="53950" y="108585"/>
                    <a:pt x="53721" y="109042"/>
                  </a:cubicBezTo>
                  <a:cubicBezTo>
                    <a:pt x="52350" y="110871"/>
                    <a:pt x="50749" y="112928"/>
                    <a:pt x="49378" y="114757"/>
                  </a:cubicBezTo>
                  <a:cubicBezTo>
                    <a:pt x="49149" y="115214"/>
                    <a:pt x="48692" y="115443"/>
                    <a:pt x="48463" y="115900"/>
                  </a:cubicBezTo>
                  <a:cubicBezTo>
                    <a:pt x="46863" y="117958"/>
                    <a:pt x="45263" y="120015"/>
                    <a:pt x="43663" y="121844"/>
                  </a:cubicBezTo>
                  <a:cubicBezTo>
                    <a:pt x="43206" y="122301"/>
                    <a:pt x="42977" y="122758"/>
                    <a:pt x="42520" y="123215"/>
                  </a:cubicBezTo>
                  <a:cubicBezTo>
                    <a:pt x="40920" y="125273"/>
                    <a:pt x="39091" y="127102"/>
                    <a:pt x="37262" y="129159"/>
                  </a:cubicBezTo>
                  <a:cubicBezTo>
                    <a:pt x="36805" y="129616"/>
                    <a:pt x="36576" y="129845"/>
                    <a:pt x="36119" y="130302"/>
                  </a:cubicBezTo>
                  <a:cubicBezTo>
                    <a:pt x="34290" y="132359"/>
                    <a:pt x="32461" y="134188"/>
                    <a:pt x="30404" y="136017"/>
                  </a:cubicBezTo>
                  <a:cubicBezTo>
                    <a:pt x="30175" y="136246"/>
                    <a:pt x="29947" y="136474"/>
                    <a:pt x="29718" y="136703"/>
                  </a:cubicBezTo>
                  <a:cubicBezTo>
                    <a:pt x="27661" y="138760"/>
                    <a:pt x="25603" y="140818"/>
                    <a:pt x="23546" y="142646"/>
                  </a:cubicBezTo>
                  <a:cubicBezTo>
                    <a:pt x="16002" y="149504"/>
                    <a:pt x="9601" y="157505"/>
                    <a:pt x="0" y="168021"/>
                  </a:cubicBezTo>
                  <a:cubicBezTo>
                    <a:pt x="42977" y="158420"/>
                    <a:pt x="80010" y="144704"/>
                    <a:pt x="115900" y="127787"/>
                  </a:cubicBezTo>
                  <a:cubicBezTo>
                    <a:pt x="160477" y="106756"/>
                    <a:pt x="204597" y="107213"/>
                    <a:pt x="251689" y="109499"/>
                  </a:cubicBezTo>
                  <a:cubicBezTo>
                    <a:pt x="272491" y="109957"/>
                    <a:pt x="277978" y="111328"/>
                    <a:pt x="317297" y="120929"/>
                  </a:cubicBezTo>
                  <a:close/>
                </a:path>
              </a:pathLst>
            </a:custGeom>
            <a:solidFill>
              <a:srgbClr val="FFFFFF"/>
            </a:solidFill>
            <a:ln w="2286" cap="flat">
              <a:noFill/>
              <a:prstDash val="solid"/>
              <a:miter/>
            </a:ln>
          </p:spPr>
          <p:txBody>
            <a:bodyPr rtlCol="0" anchor="ctr"/>
            <a:lstStyle/>
            <a:p>
              <a:endParaRPr lang="en-US"/>
            </a:p>
          </p:txBody>
        </p:sp>
        <p:sp>
          <p:nvSpPr>
            <p:cNvPr id="161" name="Freeform 442">
              <a:extLst>
                <a:ext uri="{FF2B5EF4-FFF2-40B4-BE49-F238E27FC236}">
                  <a16:creationId xmlns:a16="http://schemas.microsoft.com/office/drawing/2014/main" id="{D7491144-B0D1-1A11-CD3F-128809DD6D80}"/>
                </a:ext>
              </a:extLst>
            </p:cNvPr>
            <p:cNvSpPr/>
            <p:nvPr/>
          </p:nvSpPr>
          <p:spPr>
            <a:xfrm>
              <a:off x="8192161" y="603732"/>
              <a:ext cx="92354" cy="60197"/>
            </a:xfrm>
            <a:custGeom>
              <a:avLst/>
              <a:gdLst>
                <a:gd name="connsiteX0" fmla="*/ 0 w 92354"/>
                <a:gd name="connsiteY0" fmla="*/ 17602 h 60197"/>
                <a:gd name="connsiteX1" fmla="*/ 3657 w 92354"/>
                <a:gd name="connsiteY1" fmla="*/ 28346 h 60197"/>
                <a:gd name="connsiteX2" fmla="*/ 19888 w 92354"/>
                <a:gd name="connsiteY2" fmla="*/ 48463 h 60197"/>
                <a:gd name="connsiteX3" fmla="*/ 77267 w 92354"/>
                <a:gd name="connsiteY3" fmla="*/ 36119 h 60197"/>
                <a:gd name="connsiteX4" fmla="*/ 81381 w 92354"/>
                <a:gd name="connsiteY4" fmla="*/ 27432 h 60197"/>
                <a:gd name="connsiteX5" fmla="*/ 82067 w 92354"/>
                <a:gd name="connsiteY5" fmla="*/ 26060 h 60197"/>
                <a:gd name="connsiteX6" fmla="*/ 85268 w 92354"/>
                <a:gd name="connsiteY6" fmla="*/ 18517 h 60197"/>
                <a:gd name="connsiteX7" fmla="*/ 85496 w 92354"/>
                <a:gd name="connsiteY7" fmla="*/ 17831 h 60197"/>
                <a:gd name="connsiteX8" fmla="*/ 88925 w 92354"/>
                <a:gd name="connsiteY8" fmla="*/ 9373 h 60197"/>
                <a:gd name="connsiteX9" fmla="*/ 88925 w 92354"/>
                <a:gd name="connsiteY9" fmla="*/ 9144 h 60197"/>
                <a:gd name="connsiteX10" fmla="*/ 92354 w 92354"/>
                <a:gd name="connsiteY10" fmla="*/ 0 h 60197"/>
                <a:gd name="connsiteX11" fmla="*/ 92354 w 92354"/>
                <a:gd name="connsiteY11" fmla="*/ 0 h 60197"/>
                <a:gd name="connsiteX12" fmla="*/ 52349 w 92354"/>
                <a:gd name="connsiteY12" fmla="*/ 20345 h 60197"/>
                <a:gd name="connsiteX13" fmla="*/ 0 w 92354"/>
                <a:gd name="connsiteY13" fmla="*/ 17602 h 601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92354" h="60197">
                  <a:moveTo>
                    <a:pt x="0" y="17602"/>
                  </a:moveTo>
                  <a:cubicBezTo>
                    <a:pt x="1143" y="21260"/>
                    <a:pt x="2286" y="24689"/>
                    <a:pt x="3657" y="28346"/>
                  </a:cubicBezTo>
                  <a:cubicBezTo>
                    <a:pt x="6401" y="36576"/>
                    <a:pt x="12573" y="43205"/>
                    <a:pt x="19888" y="48463"/>
                  </a:cubicBezTo>
                  <a:cubicBezTo>
                    <a:pt x="45263" y="67208"/>
                    <a:pt x="63779" y="63779"/>
                    <a:pt x="77267" y="36119"/>
                  </a:cubicBezTo>
                  <a:cubicBezTo>
                    <a:pt x="78638" y="33147"/>
                    <a:pt x="80010" y="30404"/>
                    <a:pt x="81381" y="27432"/>
                  </a:cubicBezTo>
                  <a:cubicBezTo>
                    <a:pt x="81610" y="26975"/>
                    <a:pt x="81839" y="26518"/>
                    <a:pt x="82067" y="26060"/>
                  </a:cubicBezTo>
                  <a:cubicBezTo>
                    <a:pt x="83210" y="23546"/>
                    <a:pt x="84353" y="21031"/>
                    <a:pt x="85268" y="18517"/>
                  </a:cubicBezTo>
                  <a:cubicBezTo>
                    <a:pt x="85268" y="18288"/>
                    <a:pt x="85496" y="18059"/>
                    <a:pt x="85496" y="17831"/>
                  </a:cubicBezTo>
                  <a:cubicBezTo>
                    <a:pt x="86639" y="15088"/>
                    <a:pt x="87782" y="12344"/>
                    <a:pt x="88925" y="9373"/>
                  </a:cubicBezTo>
                  <a:cubicBezTo>
                    <a:pt x="88925" y="9373"/>
                    <a:pt x="88925" y="9373"/>
                    <a:pt x="88925" y="9144"/>
                  </a:cubicBezTo>
                  <a:cubicBezTo>
                    <a:pt x="90068" y="6172"/>
                    <a:pt x="91211" y="3200"/>
                    <a:pt x="92354" y="0"/>
                  </a:cubicBezTo>
                  <a:lnTo>
                    <a:pt x="92354" y="0"/>
                  </a:lnTo>
                  <a:cubicBezTo>
                    <a:pt x="80696" y="9830"/>
                    <a:pt x="66751" y="16916"/>
                    <a:pt x="52349" y="20345"/>
                  </a:cubicBezTo>
                  <a:cubicBezTo>
                    <a:pt x="34290" y="24689"/>
                    <a:pt x="16459" y="23317"/>
                    <a:pt x="0" y="17602"/>
                  </a:cubicBezTo>
                  <a:close/>
                </a:path>
              </a:pathLst>
            </a:custGeom>
            <a:solidFill>
              <a:srgbClr val="FFFFFF"/>
            </a:solidFill>
            <a:ln w="2286" cap="flat">
              <a:noFill/>
              <a:prstDash val="solid"/>
              <a:miter/>
            </a:ln>
          </p:spPr>
          <p:txBody>
            <a:bodyPr rtlCol="0" anchor="ctr"/>
            <a:lstStyle/>
            <a:p>
              <a:endParaRPr lang="en-US"/>
            </a:p>
          </p:txBody>
        </p:sp>
        <p:sp>
          <p:nvSpPr>
            <p:cNvPr id="162" name="Freeform 443">
              <a:extLst>
                <a:ext uri="{FF2B5EF4-FFF2-40B4-BE49-F238E27FC236}">
                  <a16:creationId xmlns:a16="http://schemas.microsoft.com/office/drawing/2014/main" id="{26097F87-343E-8611-6E22-5F7FE2E1D7B3}"/>
                </a:ext>
              </a:extLst>
            </p:cNvPr>
            <p:cNvSpPr/>
            <p:nvPr/>
          </p:nvSpPr>
          <p:spPr>
            <a:xfrm>
              <a:off x="8123124" y="639394"/>
              <a:ext cx="114757" cy="65328"/>
            </a:xfrm>
            <a:custGeom>
              <a:avLst/>
              <a:gdLst>
                <a:gd name="connsiteX0" fmla="*/ 0 w 114757"/>
                <a:gd name="connsiteY0" fmla="*/ 2286 h 65328"/>
                <a:gd name="connsiteX1" fmla="*/ 3429 w 114757"/>
                <a:gd name="connsiteY1" fmla="*/ 17145 h 65328"/>
                <a:gd name="connsiteX2" fmla="*/ 3429 w 114757"/>
                <a:gd name="connsiteY2" fmla="*/ 17145 h 65328"/>
                <a:gd name="connsiteX3" fmla="*/ 9372 w 114757"/>
                <a:gd name="connsiteY3" fmla="*/ 29947 h 65328"/>
                <a:gd name="connsiteX4" fmla="*/ 9601 w 114757"/>
                <a:gd name="connsiteY4" fmla="*/ 30175 h 65328"/>
                <a:gd name="connsiteX5" fmla="*/ 15087 w 114757"/>
                <a:gd name="connsiteY5" fmla="*/ 37719 h 65328"/>
                <a:gd name="connsiteX6" fmla="*/ 15087 w 114757"/>
                <a:gd name="connsiteY6" fmla="*/ 37719 h 65328"/>
                <a:gd name="connsiteX7" fmla="*/ 18059 w 114757"/>
                <a:gd name="connsiteY7" fmla="*/ 41148 h 65328"/>
                <a:gd name="connsiteX8" fmla="*/ 18288 w 114757"/>
                <a:gd name="connsiteY8" fmla="*/ 41377 h 65328"/>
                <a:gd name="connsiteX9" fmla="*/ 21488 w 114757"/>
                <a:gd name="connsiteY9" fmla="*/ 44577 h 65328"/>
                <a:gd name="connsiteX10" fmla="*/ 21488 w 114757"/>
                <a:gd name="connsiteY10" fmla="*/ 44577 h 65328"/>
                <a:gd name="connsiteX11" fmla="*/ 24917 w 114757"/>
                <a:gd name="connsiteY11" fmla="*/ 47549 h 65328"/>
                <a:gd name="connsiteX12" fmla="*/ 25374 w 114757"/>
                <a:gd name="connsiteY12" fmla="*/ 47777 h 65328"/>
                <a:gd name="connsiteX13" fmla="*/ 29032 w 114757"/>
                <a:gd name="connsiteY13" fmla="*/ 50521 h 65328"/>
                <a:gd name="connsiteX14" fmla="*/ 29718 w 114757"/>
                <a:gd name="connsiteY14" fmla="*/ 50978 h 65328"/>
                <a:gd name="connsiteX15" fmla="*/ 33604 w 114757"/>
                <a:gd name="connsiteY15" fmla="*/ 53492 h 65328"/>
                <a:gd name="connsiteX16" fmla="*/ 33604 w 114757"/>
                <a:gd name="connsiteY16" fmla="*/ 53492 h 65328"/>
                <a:gd name="connsiteX17" fmla="*/ 37719 w 114757"/>
                <a:gd name="connsiteY17" fmla="*/ 55778 h 65328"/>
                <a:gd name="connsiteX18" fmla="*/ 38404 w 114757"/>
                <a:gd name="connsiteY18" fmla="*/ 56236 h 65328"/>
                <a:gd name="connsiteX19" fmla="*/ 42519 w 114757"/>
                <a:gd name="connsiteY19" fmla="*/ 58522 h 65328"/>
                <a:gd name="connsiteX20" fmla="*/ 43434 w 114757"/>
                <a:gd name="connsiteY20" fmla="*/ 58979 h 65328"/>
                <a:gd name="connsiteX21" fmla="*/ 48006 w 114757"/>
                <a:gd name="connsiteY21" fmla="*/ 61036 h 65328"/>
                <a:gd name="connsiteX22" fmla="*/ 114757 w 114757"/>
                <a:gd name="connsiteY22" fmla="*/ 37948 h 65328"/>
                <a:gd name="connsiteX23" fmla="*/ 96240 w 114757"/>
                <a:gd name="connsiteY23" fmla="*/ 31775 h 65328"/>
                <a:gd name="connsiteX24" fmla="*/ 92583 w 114757"/>
                <a:gd name="connsiteY24" fmla="*/ 30404 h 65328"/>
                <a:gd name="connsiteX25" fmla="*/ 91440 w 114757"/>
                <a:gd name="connsiteY25" fmla="*/ 29947 h 65328"/>
                <a:gd name="connsiteX26" fmla="*/ 88925 w 114757"/>
                <a:gd name="connsiteY26" fmla="*/ 28804 h 65328"/>
                <a:gd name="connsiteX27" fmla="*/ 87782 w 114757"/>
                <a:gd name="connsiteY27" fmla="*/ 28118 h 65328"/>
                <a:gd name="connsiteX28" fmla="*/ 85496 w 114757"/>
                <a:gd name="connsiteY28" fmla="*/ 26975 h 65328"/>
                <a:gd name="connsiteX29" fmla="*/ 84353 w 114757"/>
                <a:gd name="connsiteY29" fmla="*/ 26518 h 65328"/>
                <a:gd name="connsiteX30" fmla="*/ 81381 w 114757"/>
                <a:gd name="connsiteY30" fmla="*/ 24689 h 65328"/>
                <a:gd name="connsiteX31" fmla="*/ 80010 w 114757"/>
                <a:gd name="connsiteY31" fmla="*/ 23774 h 65328"/>
                <a:gd name="connsiteX32" fmla="*/ 78409 w 114757"/>
                <a:gd name="connsiteY32" fmla="*/ 22631 h 65328"/>
                <a:gd name="connsiteX33" fmla="*/ 77038 w 114757"/>
                <a:gd name="connsiteY33" fmla="*/ 21488 h 65328"/>
                <a:gd name="connsiteX34" fmla="*/ 75895 w 114757"/>
                <a:gd name="connsiteY34" fmla="*/ 20574 h 65328"/>
                <a:gd name="connsiteX35" fmla="*/ 74295 w 114757"/>
                <a:gd name="connsiteY35" fmla="*/ 19431 h 65328"/>
                <a:gd name="connsiteX36" fmla="*/ 73609 w 114757"/>
                <a:gd name="connsiteY36" fmla="*/ 18745 h 65328"/>
                <a:gd name="connsiteX37" fmla="*/ 70408 w 114757"/>
                <a:gd name="connsiteY37" fmla="*/ 15545 h 65328"/>
                <a:gd name="connsiteX38" fmla="*/ 69951 w 114757"/>
                <a:gd name="connsiteY38" fmla="*/ 15088 h 65328"/>
                <a:gd name="connsiteX39" fmla="*/ 68351 w 114757"/>
                <a:gd name="connsiteY39" fmla="*/ 13259 h 65328"/>
                <a:gd name="connsiteX40" fmla="*/ 67894 w 114757"/>
                <a:gd name="connsiteY40" fmla="*/ 12573 h 65328"/>
                <a:gd name="connsiteX41" fmla="*/ 66294 w 114757"/>
                <a:gd name="connsiteY41" fmla="*/ 10516 h 65328"/>
                <a:gd name="connsiteX42" fmla="*/ 66294 w 114757"/>
                <a:gd name="connsiteY42" fmla="*/ 10516 h 65328"/>
                <a:gd name="connsiteX43" fmla="*/ 61493 w 114757"/>
                <a:gd name="connsiteY43" fmla="*/ 2972 h 65328"/>
                <a:gd name="connsiteX44" fmla="*/ 61493 w 114757"/>
                <a:gd name="connsiteY44" fmla="*/ 2743 h 65328"/>
                <a:gd name="connsiteX45" fmla="*/ 60121 w 114757"/>
                <a:gd name="connsiteY45" fmla="*/ 0 h 65328"/>
                <a:gd name="connsiteX46" fmla="*/ 57150 w 114757"/>
                <a:gd name="connsiteY46" fmla="*/ 914 h 65328"/>
                <a:gd name="connsiteX47" fmla="*/ 0 w 114757"/>
                <a:gd name="connsiteY47" fmla="*/ 2286 h 6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14757" h="65328">
                  <a:moveTo>
                    <a:pt x="0" y="2286"/>
                  </a:moveTo>
                  <a:cubicBezTo>
                    <a:pt x="685" y="7544"/>
                    <a:pt x="1828" y="12573"/>
                    <a:pt x="3429" y="17145"/>
                  </a:cubicBezTo>
                  <a:cubicBezTo>
                    <a:pt x="3429" y="17145"/>
                    <a:pt x="3429" y="17145"/>
                    <a:pt x="3429" y="17145"/>
                  </a:cubicBezTo>
                  <a:cubicBezTo>
                    <a:pt x="5029" y="21717"/>
                    <a:pt x="7086" y="26060"/>
                    <a:pt x="9372" y="29947"/>
                  </a:cubicBezTo>
                  <a:cubicBezTo>
                    <a:pt x="9372" y="29947"/>
                    <a:pt x="9372" y="30175"/>
                    <a:pt x="9601" y="30175"/>
                  </a:cubicBezTo>
                  <a:cubicBezTo>
                    <a:pt x="11201" y="32690"/>
                    <a:pt x="13030" y="35204"/>
                    <a:pt x="15087" y="37719"/>
                  </a:cubicBezTo>
                  <a:cubicBezTo>
                    <a:pt x="15087" y="37719"/>
                    <a:pt x="15087" y="37719"/>
                    <a:pt x="15087" y="37719"/>
                  </a:cubicBezTo>
                  <a:cubicBezTo>
                    <a:pt x="16002" y="38862"/>
                    <a:pt x="17145" y="40005"/>
                    <a:pt x="18059" y="41148"/>
                  </a:cubicBezTo>
                  <a:cubicBezTo>
                    <a:pt x="18059" y="41148"/>
                    <a:pt x="18288" y="41377"/>
                    <a:pt x="18288" y="41377"/>
                  </a:cubicBezTo>
                  <a:cubicBezTo>
                    <a:pt x="19431" y="42520"/>
                    <a:pt x="20345" y="43434"/>
                    <a:pt x="21488" y="44577"/>
                  </a:cubicBezTo>
                  <a:cubicBezTo>
                    <a:pt x="21488" y="44577"/>
                    <a:pt x="21488" y="44577"/>
                    <a:pt x="21488" y="44577"/>
                  </a:cubicBezTo>
                  <a:cubicBezTo>
                    <a:pt x="22631" y="45491"/>
                    <a:pt x="23774" y="46634"/>
                    <a:pt x="24917" y="47549"/>
                  </a:cubicBezTo>
                  <a:cubicBezTo>
                    <a:pt x="25146" y="47549"/>
                    <a:pt x="25146" y="47777"/>
                    <a:pt x="25374" y="47777"/>
                  </a:cubicBezTo>
                  <a:cubicBezTo>
                    <a:pt x="26517" y="48692"/>
                    <a:pt x="27660" y="49606"/>
                    <a:pt x="29032" y="50521"/>
                  </a:cubicBezTo>
                  <a:cubicBezTo>
                    <a:pt x="29260" y="50749"/>
                    <a:pt x="29489" y="50749"/>
                    <a:pt x="29718" y="50978"/>
                  </a:cubicBezTo>
                  <a:cubicBezTo>
                    <a:pt x="31089" y="51892"/>
                    <a:pt x="32232" y="52807"/>
                    <a:pt x="33604" y="53492"/>
                  </a:cubicBezTo>
                  <a:cubicBezTo>
                    <a:pt x="33604" y="53492"/>
                    <a:pt x="33604" y="53492"/>
                    <a:pt x="33604" y="53492"/>
                  </a:cubicBezTo>
                  <a:cubicBezTo>
                    <a:pt x="34975" y="54407"/>
                    <a:pt x="36347" y="55093"/>
                    <a:pt x="37719" y="55778"/>
                  </a:cubicBezTo>
                  <a:cubicBezTo>
                    <a:pt x="37947" y="56007"/>
                    <a:pt x="38176" y="56007"/>
                    <a:pt x="38404" y="56236"/>
                  </a:cubicBezTo>
                  <a:cubicBezTo>
                    <a:pt x="39776" y="56921"/>
                    <a:pt x="41148" y="57836"/>
                    <a:pt x="42519" y="58522"/>
                  </a:cubicBezTo>
                  <a:cubicBezTo>
                    <a:pt x="42748" y="58750"/>
                    <a:pt x="42976" y="58750"/>
                    <a:pt x="43434" y="58979"/>
                  </a:cubicBezTo>
                  <a:cubicBezTo>
                    <a:pt x="44805" y="59665"/>
                    <a:pt x="46405" y="60350"/>
                    <a:pt x="48006" y="61036"/>
                  </a:cubicBezTo>
                  <a:cubicBezTo>
                    <a:pt x="71551" y="71780"/>
                    <a:pt x="100126" y="61722"/>
                    <a:pt x="114757" y="37948"/>
                  </a:cubicBezTo>
                  <a:cubicBezTo>
                    <a:pt x="107213" y="35433"/>
                    <a:pt x="101727" y="33833"/>
                    <a:pt x="96240" y="31775"/>
                  </a:cubicBezTo>
                  <a:cubicBezTo>
                    <a:pt x="94869" y="31318"/>
                    <a:pt x="93726" y="30861"/>
                    <a:pt x="92583" y="30404"/>
                  </a:cubicBezTo>
                  <a:cubicBezTo>
                    <a:pt x="92125" y="30175"/>
                    <a:pt x="91897" y="30175"/>
                    <a:pt x="91440" y="29947"/>
                  </a:cubicBezTo>
                  <a:cubicBezTo>
                    <a:pt x="90525" y="29489"/>
                    <a:pt x="89839" y="29261"/>
                    <a:pt x="88925" y="28804"/>
                  </a:cubicBezTo>
                  <a:cubicBezTo>
                    <a:pt x="88468" y="28575"/>
                    <a:pt x="88011" y="28346"/>
                    <a:pt x="87782" y="28118"/>
                  </a:cubicBezTo>
                  <a:cubicBezTo>
                    <a:pt x="87096" y="27661"/>
                    <a:pt x="86182" y="27432"/>
                    <a:pt x="85496" y="26975"/>
                  </a:cubicBezTo>
                  <a:cubicBezTo>
                    <a:pt x="85039" y="26746"/>
                    <a:pt x="84810" y="26518"/>
                    <a:pt x="84353" y="26518"/>
                  </a:cubicBezTo>
                  <a:cubicBezTo>
                    <a:pt x="83439" y="26060"/>
                    <a:pt x="82296" y="25375"/>
                    <a:pt x="81381" y="24689"/>
                  </a:cubicBezTo>
                  <a:cubicBezTo>
                    <a:pt x="80924" y="24460"/>
                    <a:pt x="80467" y="24003"/>
                    <a:pt x="80010" y="23774"/>
                  </a:cubicBezTo>
                  <a:cubicBezTo>
                    <a:pt x="79552" y="23317"/>
                    <a:pt x="78867" y="23089"/>
                    <a:pt x="78409" y="22631"/>
                  </a:cubicBezTo>
                  <a:cubicBezTo>
                    <a:pt x="77952" y="22174"/>
                    <a:pt x="77495" y="21946"/>
                    <a:pt x="77038" y="21488"/>
                  </a:cubicBezTo>
                  <a:cubicBezTo>
                    <a:pt x="76581" y="21260"/>
                    <a:pt x="76123" y="20803"/>
                    <a:pt x="75895" y="20574"/>
                  </a:cubicBezTo>
                  <a:cubicBezTo>
                    <a:pt x="75438" y="20117"/>
                    <a:pt x="74980" y="19660"/>
                    <a:pt x="74295" y="19431"/>
                  </a:cubicBezTo>
                  <a:cubicBezTo>
                    <a:pt x="74066" y="19202"/>
                    <a:pt x="73837" y="18974"/>
                    <a:pt x="73609" y="18745"/>
                  </a:cubicBezTo>
                  <a:cubicBezTo>
                    <a:pt x="72466" y="17831"/>
                    <a:pt x="71323" y="16688"/>
                    <a:pt x="70408" y="15545"/>
                  </a:cubicBezTo>
                  <a:cubicBezTo>
                    <a:pt x="70180" y="15316"/>
                    <a:pt x="69951" y="15088"/>
                    <a:pt x="69951" y="15088"/>
                  </a:cubicBezTo>
                  <a:cubicBezTo>
                    <a:pt x="69494" y="14402"/>
                    <a:pt x="68808" y="13945"/>
                    <a:pt x="68351" y="13259"/>
                  </a:cubicBezTo>
                  <a:cubicBezTo>
                    <a:pt x="68122" y="13030"/>
                    <a:pt x="68122" y="12802"/>
                    <a:pt x="67894" y="12573"/>
                  </a:cubicBezTo>
                  <a:cubicBezTo>
                    <a:pt x="67437" y="11887"/>
                    <a:pt x="66751" y="11201"/>
                    <a:pt x="66294" y="10516"/>
                  </a:cubicBezTo>
                  <a:cubicBezTo>
                    <a:pt x="66294" y="10516"/>
                    <a:pt x="66294" y="10516"/>
                    <a:pt x="66294" y="10516"/>
                  </a:cubicBezTo>
                  <a:cubicBezTo>
                    <a:pt x="64465" y="8230"/>
                    <a:pt x="62865" y="5715"/>
                    <a:pt x="61493" y="2972"/>
                  </a:cubicBezTo>
                  <a:cubicBezTo>
                    <a:pt x="61493" y="2972"/>
                    <a:pt x="61493" y="2743"/>
                    <a:pt x="61493" y="2743"/>
                  </a:cubicBezTo>
                  <a:cubicBezTo>
                    <a:pt x="61036" y="1829"/>
                    <a:pt x="60579" y="914"/>
                    <a:pt x="60121" y="0"/>
                  </a:cubicBezTo>
                  <a:cubicBezTo>
                    <a:pt x="59207" y="229"/>
                    <a:pt x="58064" y="686"/>
                    <a:pt x="57150" y="914"/>
                  </a:cubicBezTo>
                  <a:cubicBezTo>
                    <a:pt x="38862" y="5944"/>
                    <a:pt x="18745" y="5715"/>
                    <a:pt x="0" y="2286"/>
                  </a:cubicBezTo>
                  <a:close/>
                </a:path>
              </a:pathLst>
            </a:custGeom>
            <a:solidFill>
              <a:srgbClr val="FFFFFF"/>
            </a:solidFill>
            <a:ln w="2286" cap="flat">
              <a:noFill/>
              <a:prstDash val="solid"/>
              <a:miter/>
            </a:ln>
          </p:spPr>
          <p:txBody>
            <a:bodyPr rtlCol="0" anchor="ctr"/>
            <a:lstStyle/>
            <a:p>
              <a:endParaRPr lang="en-US"/>
            </a:p>
          </p:txBody>
        </p:sp>
        <p:sp>
          <p:nvSpPr>
            <p:cNvPr id="163" name="Freeform 444">
              <a:extLst>
                <a:ext uri="{FF2B5EF4-FFF2-40B4-BE49-F238E27FC236}">
                  <a16:creationId xmlns:a16="http://schemas.microsoft.com/office/drawing/2014/main" id="{65CB3D1A-85D0-3C06-DD25-2CA40CFE231C}"/>
                </a:ext>
              </a:extLst>
            </p:cNvPr>
            <p:cNvSpPr/>
            <p:nvPr/>
          </p:nvSpPr>
          <p:spPr>
            <a:xfrm>
              <a:off x="8258455" y="383133"/>
              <a:ext cx="43891" cy="67513"/>
            </a:xfrm>
            <a:custGeom>
              <a:avLst/>
              <a:gdLst>
                <a:gd name="connsiteX0" fmla="*/ 4800 w 43891"/>
                <a:gd name="connsiteY0" fmla="*/ 7772 h 67513"/>
                <a:gd name="connsiteX1" fmla="*/ 18059 w 43891"/>
                <a:gd name="connsiteY1" fmla="*/ 59665 h 67513"/>
                <a:gd name="connsiteX2" fmla="*/ 18059 w 43891"/>
                <a:gd name="connsiteY2" fmla="*/ 59665 h 67513"/>
                <a:gd name="connsiteX3" fmla="*/ 21260 w 43891"/>
                <a:gd name="connsiteY3" fmla="*/ 60579 h 67513"/>
                <a:gd name="connsiteX4" fmla="*/ 21717 w 43891"/>
                <a:gd name="connsiteY4" fmla="*/ 60808 h 67513"/>
                <a:gd name="connsiteX5" fmla="*/ 25146 w 43891"/>
                <a:gd name="connsiteY5" fmla="*/ 61951 h 67513"/>
                <a:gd name="connsiteX6" fmla="*/ 43891 w 43891"/>
                <a:gd name="connsiteY6" fmla="*/ 67437 h 67513"/>
                <a:gd name="connsiteX7" fmla="*/ 22631 w 43891"/>
                <a:gd name="connsiteY7" fmla="*/ 16459 h 67513"/>
                <a:gd name="connsiteX8" fmla="*/ 20345 w 43891"/>
                <a:gd name="connsiteY8" fmla="*/ 13945 h 67513"/>
                <a:gd name="connsiteX9" fmla="*/ 19659 w 43891"/>
                <a:gd name="connsiteY9" fmla="*/ 13259 h 67513"/>
                <a:gd name="connsiteX10" fmla="*/ 17831 w 43891"/>
                <a:gd name="connsiteY10" fmla="*/ 11430 h 67513"/>
                <a:gd name="connsiteX11" fmla="*/ 17145 w 43891"/>
                <a:gd name="connsiteY11" fmla="*/ 10973 h 67513"/>
                <a:gd name="connsiteX12" fmla="*/ 11887 w 43891"/>
                <a:gd name="connsiteY12" fmla="*/ 6629 h 67513"/>
                <a:gd name="connsiteX13" fmla="*/ 11658 w 43891"/>
                <a:gd name="connsiteY13" fmla="*/ 6401 h 67513"/>
                <a:gd name="connsiteX14" fmla="*/ 9144 w 43891"/>
                <a:gd name="connsiteY14" fmla="*/ 4572 h 67513"/>
                <a:gd name="connsiteX15" fmla="*/ 8915 w 43891"/>
                <a:gd name="connsiteY15" fmla="*/ 4343 h 67513"/>
                <a:gd name="connsiteX16" fmla="*/ 0 w 43891"/>
                <a:gd name="connsiteY16" fmla="*/ 0 h 67513"/>
                <a:gd name="connsiteX17" fmla="*/ 4800 w 43891"/>
                <a:gd name="connsiteY17" fmla="*/ 7772 h 6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43891" h="67513">
                  <a:moveTo>
                    <a:pt x="4800" y="7772"/>
                  </a:moveTo>
                  <a:cubicBezTo>
                    <a:pt x="13259" y="24232"/>
                    <a:pt x="17145" y="41834"/>
                    <a:pt x="18059" y="59665"/>
                  </a:cubicBezTo>
                  <a:cubicBezTo>
                    <a:pt x="18059" y="59665"/>
                    <a:pt x="18059" y="59665"/>
                    <a:pt x="18059" y="59665"/>
                  </a:cubicBezTo>
                  <a:cubicBezTo>
                    <a:pt x="19202" y="59893"/>
                    <a:pt x="20117" y="60350"/>
                    <a:pt x="21260" y="60579"/>
                  </a:cubicBezTo>
                  <a:cubicBezTo>
                    <a:pt x="21488" y="60579"/>
                    <a:pt x="21488" y="60579"/>
                    <a:pt x="21717" y="60808"/>
                  </a:cubicBezTo>
                  <a:cubicBezTo>
                    <a:pt x="22860" y="61265"/>
                    <a:pt x="24003" y="61493"/>
                    <a:pt x="25146" y="61951"/>
                  </a:cubicBezTo>
                  <a:cubicBezTo>
                    <a:pt x="30861" y="64008"/>
                    <a:pt x="36347" y="68123"/>
                    <a:pt x="43891" y="67437"/>
                  </a:cubicBezTo>
                  <a:cubicBezTo>
                    <a:pt x="41834" y="47320"/>
                    <a:pt x="34747" y="30175"/>
                    <a:pt x="22631" y="16459"/>
                  </a:cubicBezTo>
                  <a:cubicBezTo>
                    <a:pt x="21945" y="15545"/>
                    <a:pt x="21031" y="14630"/>
                    <a:pt x="20345" y="13945"/>
                  </a:cubicBezTo>
                  <a:cubicBezTo>
                    <a:pt x="20117" y="13716"/>
                    <a:pt x="19888" y="13487"/>
                    <a:pt x="19659" y="13259"/>
                  </a:cubicBezTo>
                  <a:cubicBezTo>
                    <a:pt x="18974" y="12573"/>
                    <a:pt x="18516" y="12116"/>
                    <a:pt x="17831" y="11430"/>
                  </a:cubicBezTo>
                  <a:cubicBezTo>
                    <a:pt x="17602" y="11201"/>
                    <a:pt x="17373" y="10973"/>
                    <a:pt x="17145" y="10973"/>
                  </a:cubicBezTo>
                  <a:cubicBezTo>
                    <a:pt x="15545" y="9373"/>
                    <a:pt x="13716" y="8001"/>
                    <a:pt x="11887" y="6629"/>
                  </a:cubicBezTo>
                  <a:cubicBezTo>
                    <a:pt x="11887" y="6629"/>
                    <a:pt x="11658" y="6401"/>
                    <a:pt x="11658" y="6401"/>
                  </a:cubicBezTo>
                  <a:cubicBezTo>
                    <a:pt x="10744" y="5715"/>
                    <a:pt x="10058" y="5258"/>
                    <a:pt x="9144" y="4572"/>
                  </a:cubicBezTo>
                  <a:cubicBezTo>
                    <a:pt x="9144" y="4572"/>
                    <a:pt x="8915" y="4572"/>
                    <a:pt x="8915" y="4343"/>
                  </a:cubicBezTo>
                  <a:cubicBezTo>
                    <a:pt x="5943" y="2515"/>
                    <a:pt x="2972" y="1143"/>
                    <a:pt x="0" y="0"/>
                  </a:cubicBezTo>
                  <a:cubicBezTo>
                    <a:pt x="1829" y="2515"/>
                    <a:pt x="3429" y="5029"/>
                    <a:pt x="4800" y="7772"/>
                  </a:cubicBezTo>
                  <a:close/>
                </a:path>
              </a:pathLst>
            </a:custGeom>
            <a:solidFill>
              <a:srgbClr val="FFFFFF"/>
            </a:solidFill>
            <a:ln w="2286" cap="flat">
              <a:noFill/>
              <a:prstDash val="solid"/>
              <a:miter/>
            </a:ln>
          </p:spPr>
          <p:txBody>
            <a:bodyPr rtlCol="0" anchor="ctr"/>
            <a:lstStyle/>
            <a:p>
              <a:endParaRPr lang="en-US"/>
            </a:p>
          </p:txBody>
        </p:sp>
        <p:sp>
          <p:nvSpPr>
            <p:cNvPr id="164" name="Freeform 445">
              <a:extLst>
                <a:ext uri="{FF2B5EF4-FFF2-40B4-BE49-F238E27FC236}">
                  <a16:creationId xmlns:a16="http://schemas.microsoft.com/office/drawing/2014/main" id="{8E4959EA-301D-ACAA-22F3-C483E2FBBA99}"/>
                </a:ext>
              </a:extLst>
            </p:cNvPr>
            <p:cNvSpPr/>
            <p:nvPr/>
          </p:nvSpPr>
          <p:spPr>
            <a:xfrm>
              <a:off x="8754615" y="534740"/>
              <a:ext cx="153396" cy="154478"/>
            </a:xfrm>
            <a:custGeom>
              <a:avLst/>
              <a:gdLst>
                <a:gd name="connsiteX0" fmla="*/ 105058 w 153396"/>
                <a:gd name="connsiteY0" fmla="*/ 151745 h 154478"/>
                <a:gd name="connsiteX1" fmla="*/ 142091 w 153396"/>
                <a:gd name="connsiteY1" fmla="*/ 34016 h 154478"/>
                <a:gd name="connsiteX2" fmla="*/ 56823 w 153396"/>
                <a:gd name="connsiteY2" fmla="*/ 2469 h 154478"/>
                <a:gd name="connsiteX3" fmla="*/ 7903 w 153396"/>
                <a:gd name="connsiteY3" fmla="*/ 42474 h 154478"/>
                <a:gd name="connsiteX4" fmla="*/ 34420 w 153396"/>
                <a:gd name="connsiteY4" fmla="*/ 141229 h 154478"/>
                <a:gd name="connsiteX5" fmla="*/ 105058 w 153396"/>
                <a:gd name="connsiteY5" fmla="*/ 151745 h 154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3396" h="154478">
                  <a:moveTo>
                    <a:pt x="105058" y="151745"/>
                  </a:moveTo>
                  <a:cubicBezTo>
                    <a:pt x="148492" y="138715"/>
                    <a:pt x="167237" y="79050"/>
                    <a:pt x="142091" y="34016"/>
                  </a:cubicBezTo>
                  <a:cubicBezTo>
                    <a:pt x="127003" y="7041"/>
                    <a:pt x="86541" y="-5760"/>
                    <a:pt x="56823" y="2469"/>
                  </a:cubicBezTo>
                  <a:cubicBezTo>
                    <a:pt x="38307" y="7727"/>
                    <a:pt x="15218" y="24415"/>
                    <a:pt x="7903" y="42474"/>
                  </a:cubicBezTo>
                  <a:cubicBezTo>
                    <a:pt x="-9471" y="90480"/>
                    <a:pt x="2874" y="119512"/>
                    <a:pt x="34420" y="141229"/>
                  </a:cubicBezTo>
                  <a:cubicBezTo>
                    <a:pt x="52937" y="152202"/>
                    <a:pt x="83341" y="158374"/>
                    <a:pt x="105058" y="151745"/>
                  </a:cubicBezTo>
                  <a:close/>
                </a:path>
              </a:pathLst>
            </a:custGeom>
            <a:solidFill>
              <a:srgbClr val="01A54E"/>
            </a:solidFill>
            <a:ln w="2286" cap="flat">
              <a:noFill/>
              <a:prstDash val="solid"/>
              <a:miter/>
            </a:ln>
          </p:spPr>
          <p:txBody>
            <a:bodyPr rtlCol="0" anchor="ctr"/>
            <a:lstStyle/>
            <a:p>
              <a:endParaRPr lang="en-US"/>
            </a:p>
          </p:txBody>
        </p:sp>
        <p:sp>
          <p:nvSpPr>
            <p:cNvPr id="165" name="Freeform 446">
              <a:extLst>
                <a:ext uri="{FF2B5EF4-FFF2-40B4-BE49-F238E27FC236}">
                  <a16:creationId xmlns:a16="http://schemas.microsoft.com/office/drawing/2014/main" id="{64AD08EA-62F0-92AB-E2DC-2AEB2459F614}"/>
                </a:ext>
              </a:extLst>
            </p:cNvPr>
            <p:cNvSpPr/>
            <p:nvPr/>
          </p:nvSpPr>
          <p:spPr>
            <a:xfrm>
              <a:off x="8047811" y="304544"/>
              <a:ext cx="1049367" cy="814931"/>
            </a:xfrm>
            <a:custGeom>
              <a:avLst/>
              <a:gdLst>
                <a:gd name="connsiteX0" fmla="*/ 1046863 w 1049367"/>
                <a:gd name="connsiteY0" fmla="*/ 526417 h 814931"/>
                <a:gd name="connsiteX1" fmla="*/ 990398 w 1049367"/>
                <a:gd name="connsiteY1" fmla="*/ 405945 h 814931"/>
                <a:gd name="connsiteX2" fmla="*/ 883185 w 1049367"/>
                <a:gd name="connsiteY2" fmla="*/ 348795 h 814931"/>
                <a:gd name="connsiteX3" fmla="*/ 868097 w 1049367"/>
                <a:gd name="connsiteY3" fmla="*/ 331650 h 814931"/>
                <a:gd name="connsiteX4" fmla="*/ 835179 w 1049367"/>
                <a:gd name="connsiteY4" fmla="*/ 233352 h 814931"/>
                <a:gd name="connsiteX5" fmla="*/ 708306 w 1049367"/>
                <a:gd name="connsiteY5" fmla="*/ 258726 h 814931"/>
                <a:gd name="connsiteX6" fmla="*/ 725451 w 1049367"/>
                <a:gd name="connsiteY6" fmla="*/ 372798 h 814931"/>
                <a:gd name="connsiteX7" fmla="*/ 773000 w 1049367"/>
                <a:gd name="connsiteY7" fmla="*/ 393143 h 814931"/>
                <a:gd name="connsiteX8" fmla="*/ 786487 w 1049367"/>
                <a:gd name="connsiteY8" fmla="*/ 401373 h 814931"/>
                <a:gd name="connsiteX9" fmla="*/ 781915 w 1049367"/>
                <a:gd name="connsiteY9" fmla="*/ 428348 h 814931"/>
                <a:gd name="connsiteX10" fmla="*/ 748311 w 1049367"/>
                <a:gd name="connsiteY10" fmla="*/ 432005 h 814931"/>
                <a:gd name="connsiteX11" fmla="*/ 682931 w 1049367"/>
                <a:gd name="connsiteY11" fmla="*/ 391543 h 814931"/>
                <a:gd name="connsiteX12" fmla="*/ 673102 w 1049367"/>
                <a:gd name="connsiteY12" fmla="*/ 370055 h 814931"/>
                <a:gd name="connsiteX13" fmla="*/ 666015 w 1049367"/>
                <a:gd name="connsiteY13" fmla="*/ 264441 h 814931"/>
                <a:gd name="connsiteX14" fmla="*/ 597435 w 1049367"/>
                <a:gd name="connsiteY14" fmla="*/ 211406 h 814931"/>
                <a:gd name="connsiteX15" fmla="*/ 527255 w 1049367"/>
                <a:gd name="connsiteY15" fmla="*/ 193118 h 814931"/>
                <a:gd name="connsiteX16" fmla="*/ 409297 w 1049367"/>
                <a:gd name="connsiteY16" fmla="*/ 146941 h 814931"/>
                <a:gd name="connsiteX17" fmla="*/ 276938 w 1049367"/>
                <a:gd name="connsiteY17" fmla="*/ 36984 h 814931"/>
                <a:gd name="connsiteX18" fmla="*/ 113946 w 1049367"/>
                <a:gd name="connsiteY18" fmla="*/ 22125 h 814931"/>
                <a:gd name="connsiteX19" fmla="*/ 25935 w 1049367"/>
                <a:gd name="connsiteY19" fmla="*/ 134139 h 814931"/>
                <a:gd name="connsiteX20" fmla="*/ 789 w 1049367"/>
                <a:gd name="connsiteY20" fmla="*/ 315191 h 814931"/>
                <a:gd name="connsiteX21" fmla="*/ 32564 w 1049367"/>
                <a:gd name="connsiteY21" fmla="*/ 437720 h 814931"/>
                <a:gd name="connsiteX22" fmla="*/ 155780 w 1049367"/>
                <a:gd name="connsiteY22" fmla="*/ 489841 h 814931"/>
                <a:gd name="connsiteX23" fmla="*/ 282653 w 1049367"/>
                <a:gd name="connsiteY23" fmla="*/ 451436 h 814931"/>
                <a:gd name="connsiteX24" fmla="*/ 327458 w 1049367"/>
                <a:gd name="connsiteY24" fmla="*/ 433605 h 814931"/>
                <a:gd name="connsiteX25" fmla="*/ 433529 w 1049367"/>
                <a:gd name="connsiteY25" fmla="*/ 419661 h 814931"/>
                <a:gd name="connsiteX26" fmla="*/ 443816 w 1049367"/>
                <a:gd name="connsiteY26" fmla="*/ 438406 h 814931"/>
                <a:gd name="connsiteX27" fmla="*/ 436958 w 1049367"/>
                <a:gd name="connsiteY27" fmla="*/ 609627 h 814931"/>
                <a:gd name="connsiteX28" fmla="*/ 404954 w 1049367"/>
                <a:gd name="connsiteY28" fmla="*/ 779934 h 814931"/>
                <a:gd name="connsiteX29" fmla="*/ 421413 w 1049367"/>
                <a:gd name="connsiteY29" fmla="*/ 808281 h 814931"/>
                <a:gd name="connsiteX30" fmla="*/ 556058 w 1049367"/>
                <a:gd name="connsiteY30" fmla="*/ 804395 h 814931"/>
                <a:gd name="connsiteX31" fmla="*/ 570917 w 1049367"/>
                <a:gd name="connsiteY31" fmla="*/ 781535 h 814931"/>
                <a:gd name="connsiteX32" fmla="*/ 567946 w 1049367"/>
                <a:gd name="connsiteY32" fmla="*/ 750902 h 814931"/>
                <a:gd name="connsiteX33" fmla="*/ 556744 w 1049367"/>
                <a:gd name="connsiteY33" fmla="*/ 513844 h 814931"/>
                <a:gd name="connsiteX34" fmla="*/ 557430 w 1049367"/>
                <a:gd name="connsiteY34" fmla="*/ 461266 h 814931"/>
                <a:gd name="connsiteX35" fmla="*/ 574804 w 1049367"/>
                <a:gd name="connsiteY35" fmla="*/ 446407 h 814931"/>
                <a:gd name="connsiteX36" fmla="*/ 604750 w 1049367"/>
                <a:gd name="connsiteY36" fmla="*/ 446178 h 814931"/>
                <a:gd name="connsiteX37" fmla="*/ 638126 w 1049367"/>
                <a:gd name="connsiteY37" fmla="*/ 424233 h 814931"/>
                <a:gd name="connsiteX38" fmla="*/ 717450 w 1049367"/>
                <a:gd name="connsiteY38" fmla="*/ 500814 h 814931"/>
                <a:gd name="connsiteX39" fmla="*/ 763627 w 1049367"/>
                <a:gd name="connsiteY39" fmla="*/ 511787 h 814931"/>
                <a:gd name="connsiteX40" fmla="*/ 809576 w 1049367"/>
                <a:gd name="connsiteY40" fmla="*/ 495327 h 814931"/>
                <a:gd name="connsiteX41" fmla="*/ 824663 w 1049367"/>
                <a:gd name="connsiteY41" fmla="*/ 498528 h 814931"/>
                <a:gd name="connsiteX42" fmla="*/ 847295 w 1049367"/>
                <a:gd name="connsiteY42" fmla="*/ 561164 h 814931"/>
                <a:gd name="connsiteX43" fmla="*/ 836093 w 1049367"/>
                <a:gd name="connsiteY43" fmla="*/ 760046 h 814931"/>
                <a:gd name="connsiteX44" fmla="*/ 873584 w 1049367"/>
                <a:gd name="connsiteY44" fmla="*/ 806452 h 814931"/>
                <a:gd name="connsiteX45" fmla="*/ 902387 w 1049367"/>
                <a:gd name="connsiteY45" fmla="*/ 778106 h 814931"/>
                <a:gd name="connsiteX46" fmla="*/ 909703 w 1049367"/>
                <a:gd name="connsiteY46" fmla="*/ 670664 h 814931"/>
                <a:gd name="connsiteX47" fmla="*/ 920675 w 1049367"/>
                <a:gd name="connsiteY47" fmla="*/ 581281 h 814931"/>
                <a:gd name="connsiteX48" fmla="*/ 935992 w 1049367"/>
                <a:gd name="connsiteY48" fmla="*/ 603455 h 814931"/>
                <a:gd name="connsiteX49" fmla="*/ 944221 w 1049367"/>
                <a:gd name="connsiteY49" fmla="*/ 648947 h 814931"/>
                <a:gd name="connsiteX50" fmla="*/ 952908 w 1049367"/>
                <a:gd name="connsiteY50" fmla="*/ 771705 h 814931"/>
                <a:gd name="connsiteX51" fmla="*/ 1003429 w 1049367"/>
                <a:gd name="connsiteY51" fmla="*/ 802109 h 814931"/>
                <a:gd name="connsiteX52" fmla="*/ 1025374 w 1049367"/>
                <a:gd name="connsiteY52" fmla="*/ 773305 h 814931"/>
                <a:gd name="connsiteX53" fmla="*/ 1018516 w 1049367"/>
                <a:gd name="connsiteY53" fmla="*/ 593854 h 814931"/>
                <a:gd name="connsiteX54" fmla="*/ 1029946 w 1049367"/>
                <a:gd name="connsiteY54" fmla="*/ 579909 h 814931"/>
                <a:gd name="connsiteX55" fmla="*/ 1046863 w 1049367"/>
                <a:gd name="connsiteY55" fmla="*/ 526417 h 814931"/>
                <a:gd name="connsiteX56" fmla="*/ 741224 w 1049367"/>
                <a:gd name="connsiteY56" fmla="*/ 371426 h 814931"/>
                <a:gd name="connsiteX57" fmla="*/ 714707 w 1049367"/>
                <a:gd name="connsiteY57" fmla="*/ 272671 h 814931"/>
                <a:gd name="connsiteX58" fmla="*/ 763627 w 1049367"/>
                <a:gd name="connsiteY58" fmla="*/ 232666 h 814931"/>
                <a:gd name="connsiteX59" fmla="*/ 848895 w 1049367"/>
                <a:gd name="connsiteY59" fmla="*/ 264213 h 814931"/>
                <a:gd name="connsiteX60" fmla="*/ 811862 w 1049367"/>
                <a:gd name="connsiteY60" fmla="*/ 381942 h 814931"/>
                <a:gd name="connsiteX61" fmla="*/ 741224 w 1049367"/>
                <a:gd name="connsiteY61" fmla="*/ 371426 h 814931"/>
                <a:gd name="connsiteX62" fmla="*/ 134977 w 1049367"/>
                <a:gd name="connsiteY62" fmla="*/ 477268 h 814931"/>
                <a:gd name="connsiteX63" fmla="*/ 43537 w 1049367"/>
                <a:gd name="connsiteY63" fmla="*/ 428805 h 814931"/>
                <a:gd name="connsiteX64" fmla="*/ 41023 w 1049367"/>
                <a:gd name="connsiteY64" fmla="*/ 424919 h 814931"/>
                <a:gd name="connsiteX65" fmla="*/ 40108 w 1049367"/>
                <a:gd name="connsiteY65" fmla="*/ 423547 h 814931"/>
                <a:gd name="connsiteX66" fmla="*/ 38737 w 1049367"/>
                <a:gd name="connsiteY66" fmla="*/ 421032 h 814931"/>
                <a:gd name="connsiteX67" fmla="*/ 37822 w 1049367"/>
                <a:gd name="connsiteY67" fmla="*/ 419204 h 814931"/>
                <a:gd name="connsiteX68" fmla="*/ 36679 w 1049367"/>
                <a:gd name="connsiteY68" fmla="*/ 417146 h 814931"/>
                <a:gd name="connsiteX69" fmla="*/ 35536 w 1049367"/>
                <a:gd name="connsiteY69" fmla="*/ 415089 h 814931"/>
                <a:gd name="connsiteX70" fmla="*/ 34622 w 1049367"/>
                <a:gd name="connsiteY70" fmla="*/ 413260 h 814931"/>
                <a:gd name="connsiteX71" fmla="*/ 33479 w 1049367"/>
                <a:gd name="connsiteY71" fmla="*/ 410974 h 814931"/>
                <a:gd name="connsiteX72" fmla="*/ 32793 w 1049367"/>
                <a:gd name="connsiteY72" fmla="*/ 409374 h 814931"/>
                <a:gd name="connsiteX73" fmla="*/ 31650 w 1049367"/>
                <a:gd name="connsiteY73" fmla="*/ 406859 h 814931"/>
                <a:gd name="connsiteX74" fmla="*/ 31193 w 1049367"/>
                <a:gd name="connsiteY74" fmla="*/ 405945 h 814931"/>
                <a:gd name="connsiteX75" fmla="*/ 12905 w 1049367"/>
                <a:gd name="connsiteY75" fmla="*/ 284330 h 814931"/>
                <a:gd name="connsiteX76" fmla="*/ 56796 w 1049367"/>
                <a:gd name="connsiteY76" fmla="*/ 103736 h 814931"/>
                <a:gd name="connsiteX77" fmla="*/ 139778 w 1049367"/>
                <a:gd name="connsiteY77" fmla="*/ 21440 h 814931"/>
                <a:gd name="connsiteX78" fmla="*/ 274880 w 1049367"/>
                <a:gd name="connsiteY78" fmla="*/ 57558 h 814931"/>
                <a:gd name="connsiteX79" fmla="*/ 301627 w 1049367"/>
                <a:gd name="connsiteY79" fmla="*/ 128653 h 814931"/>
                <a:gd name="connsiteX80" fmla="*/ 277395 w 1049367"/>
                <a:gd name="connsiteY80" fmla="*/ 333707 h 814931"/>
                <a:gd name="connsiteX81" fmla="*/ 134977 w 1049367"/>
                <a:gd name="connsiteY81" fmla="*/ 477268 h 814931"/>
                <a:gd name="connsiteX82" fmla="*/ 313742 w 1049367"/>
                <a:gd name="connsiteY82" fmla="*/ 426290 h 814931"/>
                <a:gd name="connsiteX83" fmla="*/ 197842 w 1049367"/>
                <a:gd name="connsiteY83" fmla="*/ 466524 h 814931"/>
                <a:gd name="connsiteX84" fmla="*/ 221388 w 1049367"/>
                <a:gd name="connsiteY84" fmla="*/ 441149 h 814931"/>
                <a:gd name="connsiteX85" fmla="*/ 227560 w 1049367"/>
                <a:gd name="connsiteY85" fmla="*/ 435206 h 814931"/>
                <a:gd name="connsiteX86" fmla="*/ 228246 w 1049367"/>
                <a:gd name="connsiteY86" fmla="*/ 434520 h 814931"/>
                <a:gd name="connsiteX87" fmla="*/ 233961 w 1049367"/>
                <a:gd name="connsiteY87" fmla="*/ 428805 h 814931"/>
                <a:gd name="connsiteX88" fmla="*/ 235104 w 1049367"/>
                <a:gd name="connsiteY88" fmla="*/ 427662 h 814931"/>
                <a:gd name="connsiteX89" fmla="*/ 240362 w 1049367"/>
                <a:gd name="connsiteY89" fmla="*/ 421718 h 814931"/>
                <a:gd name="connsiteX90" fmla="*/ 241505 w 1049367"/>
                <a:gd name="connsiteY90" fmla="*/ 420347 h 814931"/>
                <a:gd name="connsiteX91" fmla="*/ 246305 w 1049367"/>
                <a:gd name="connsiteY91" fmla="*/ 414403 h 814931"/>
                <a:gd name="connsiteX92" fmla="*/ 247220 w 1049367"/>
                <a:gd name="connsiteY92" fmla="*/ 413260 h 814931"/>
                <a:gd name="connsiteX93" fmla="*/ 251563 w 1049367"/>
                <a:gd name="connsiteY93" fmla="*/ 407545 h 814931"/>
                <a:gd name="connsiteX94" fmla="*/ 252478 w 1049367"/>
                <a:gd name="connsiteY94" fmla="*/ 406402 h 814931"/>
                <a:gd name="connsiteX95" fmla="*/ 256592 w 1049367"/>
                <a:gd name="connsiteY95" fmla="*/ 400458 h 814931"/>
                <a:gd name="connsiteX96" fmla="*/ 257735 w 1049367"/>
                <a:gd name="connsiteY96" fmla="*/ 398858 h 814931"/>
                <a:gd name="connsiteX97" fmla="*/ 261622 w 1049367"/>
                <a:gd name="connsiteY97" fmla="*/ 392915 h 814931"/>
                <a:gd name="connsiteX98" fmla="*/ 262993 w 1049367"/>
                <a:gd name="connsiteY98" fmla="*/ 390857 h 814931"/>
                <a:gd name="connsiteX99" fmla="*/ 266422 w 1049367"/>
                <a:gd name="connsiteY99" fmla="*/ 385142 h 814931"/>
                <a:gd name="connsiteX100" fmla="*/ 267794 w 1049367"/>
                <a:gd name="connsiteY100" fmla="*/ 382856 h 814931"/>
                <a:gd name="connsiteX101" fmla="*/ 270994 w 1049367"/>
                <a:gd name="connsiteY101" fmla="*/ 376913 h 814931"/>
                <a:gd name="connsiteX102" fmla="*/ 270994 w 1049367"/>
                <a:gd name="connsiteY102" fmla="*/ 376913 h 814931"/>
                <a:gd name="connsiteX103" fmla="*/ 295683 w 1049367"/>
                <a:gd name="connsiteY103" fmla="*/ 316791 h 814931"/>
                <a:gd name="connsiteX104" fmla="*/ 313514 w 1049367"/>
                <a:gd name="connsiteY104" fmla="*/ 128196 h 814931"/>
                <a:gd name="connsiteX105" fmla="*/ 298426 w 1049367"/>
                <a:gd name="connsiteY105" fmla="*/ 69903 h 814931"/>
                <a:gd name="connsiteX106" fmla="*/ 329744 w 1049367"/>
                <a:gd name="connsiteY106" fmla="*/ 99164 h 814931"/>
                <a:gd name="connsiteX107" fmla="*/ 434672 w 1049367"/>
                <a:gd name="connsiteY107" fmla="*/ 174373 h 814931"/>
                <a:gd name="connsiteX108" fmla="*/ 537999 w 1049367"/>
                <a:gd name="connsiteY108" fmla="*/ 210492 h 814931"/>
                <a:gd name="connsiteX109" fmla="*/ 580519 w 1049367"/>
                <a:gd name="connsiteY109" fmla="*/ 247068 h 814931"/>
                <a:gd name="connsiteX110" fmla="*/ 592406 w 1049367"/>
                <a:gd name="connsiteY110" fmla="*/ 298731 h 814931"/>
                <a:gd name="connsiteX111" fmla="*/ 592406 w 1049367"/>
                <a:gd name="connsiteY111" fmla="*/ 298731 h 814931"/>
                <a:gd name="connsiteX112" fmla="*/ 591949 w 1049367"/>
                <a:gd name="connsiteY112" fmla="*/ 306275 h 814931"/>
                <a:gd name="connsiteX113" fmla="*/ 591949 w 1049367"/>
                <a:gd name="connsiteY113" fmla="*/ 307647 h 814931"/>
                <a:gd name="connsiteX114" fmla="*/ 591491 w 1049367"/>
                <a:gd name="connsiteY114" fmla="*/ 311304 h 814931"/>
                <a:gd name="connsiteX115" fmla="*/ 591263 w 1049367"/>
                <a:gd name="connsiteY115" fmla="*/ 312447 h 814931"/>
                <a:gd name="connsiteX116" fmla="*/ 590120 w 1049367"/>
                <a:gd name="connsiteY116" fmla="*/ 319763 h 814931"/>
                <a:gd name="connsiteX117" fmla="*/ 590120 w 1049367"/>
                <a:gd name="connsiteY117" fmla="*/ 320220 h 814931"/>
                <a:gd name="connsiteX118" fmla="*/ 589434 w 1049367"/>
                <a:gd name="connsiteY118" fmla="*/ 323877 h 814931"/>
                <a:gd name="connsiteX119" fmla="*/ 589205 w 1049367"/>
                <a:gd name="connsiteY119" fmla="*/ 325249 h 814931"/>
                <a:gd name="connsiteX120" fmla="*/ 586462 w 1049367"/>
                <a:gd name="connsiteY120" fmla="*/ 336222 h 814931"/>
                <a:gd name="connsiteX121" fmla="*/ 586005 w 1049367"/>
                <a:gd name="connsiteY121" fmla="*/ 337822 h 814931"/>
                <a:gd name="connsiteX122" fmla="*/ 585091 w 1049367"/>
                <a:gd name="connsiteY122" fmla="*/ 341022 h 814931"/>
                <a:gd name="connsiteX123" fmla="*/ 584633 w 1049367"/>
                <a:gd name="connsiteY123" fmla="*/ 342623 h 814931"/>
                <a:gd name="connsiteX124" fmla="*/ 582576 w 1049367"/>
                <a:gd name="connsiteY124" fmla="*/ 348338 h 814931"/>
                <a:gd name="connsiteX125" fmla="*/ 581890 w 1049367"/>
                <a:gd name="connsiteY125" fmla="*/ 350166 h 814931"/>
                <a:gd name="connsiteX126" fmla="*/ 580747 w 1049367"/>
                <a:gd name="connsiteY126" fmla="*/ 353138 h 814931"/>
                <a:gd name="connsiteX127" fmla="*/ 579833 w 1049367"/>
                <a:gd name="connsiteY127" fmla="*/ 355196 h 814931"/>
                <a:gd name="connsiteX128" fmla="*/ 578690 w 1049367"/>
                <a:gd name="connsiteY128" fmla="*/ 357939 h 814931"/>
                <a:gd name="connsiteX129" fmla="*/ 577090 w 1049367"/>
                <a:gd name="connsiteY129" fmla="*/ 361368 h 814931"/>
                <a:gd name="connsiteX130" fmla="*/ 575718 w 1049367"/>
                <a:gd name="connsiteY130" fmla="*/ 364568 h 814931"/>
                <a:gd name="connsiteX131" fmla="*/ 574575 w 1049367"/>
                <a:gd name="connsiteY131" fmla="*/ 367083 h 814931"/>
                <a:gd name="connsiteX132" fmla="*/ 573432 w 1049367"/>
                <a:gd name="connsiteY132" fmla="*/ 369369 h 814931"/>
                <a:gd name="connsiteX133" fmla="*/ 572060 w 1049367"/>
                <a:gd name="connsiteY133" fmla="*/ 372112 h 814931"/>
                <a:gd name="connsiteX134" fmla="*/ 570689 w 1049367"/>
                <a:gd name="connsiteY134" fmla="*/ 374855 h 814931"/>
                <a:gd name="connsiteX135" fmla="*/ 568860 w 1049367"/>
                <a:gd name="connsiteY135" fmla="*/ 378056 h 814931"/>
                <a:gd name="connsiteX136" fmla="*/ 567717 w 1049367"/>
                <a:gd name="connsiteY136" fmla="*/ 379884 h 814931"/>
                <a:gd name="connsiteX137" fmla="*/ 565888 w 1049367"/>
                <a:gd name="connsiteY137" fmla="*/ 382628 h 814931"/>
                <a:gd name="connsiteX138" fmla="*/ 564745 w 1049367"/>
                <a:gd name="connsiteY138" fmla="*/ 384228 h 814931"/>
                <a:gd name="connsiteX139" fmla="*/ 562002 w 1049367"/>
                <a:gd name="connsiteY139" fmla="*/ 388343 h 814931"/>
                <a:gd name="connsiteX140" fmla="*/ 561088 w 1049367"/>
                <a:gd name="connsiteY140" fmla="*/ 389714 h 814931"/>
                <a:gd name="connsiteX141" fmla="*/ 559030 w 1049367"/>
                <a:gd name="connsiteY141" fmla="*/ 392686 h 814931"/>
                <a:gd name="connsiteX142" fmla="*/ 557887 w 1049367"/>
                <a:gd name="connsiteY142" fmla="*/ 394058 h 814931"/>
                <a:gd name="connsiteX143" fmla="*/ 555144 w 1049367"/>
                <a:gd name="connsiteY143" fmla="*/ 397487 h 814931"/>
                <a:gd name="connsiteX144" fmla="*/ 554687 w 1049367"/>
                <a:gd name="connsiteY144" fmla="*/ 397944 h 814931"/>
                <a:gd name="connsiteX145" fmla="*/ 551486 w 1049367"/>
                <a:gd name="connsiteY145" fmla="*/ 401601 h 814931"/>
                <a:gd name="connsiteX146" fmla="*/ 550572 w 1049367"/>
                <a:gd name="connsiteY146" fmla="*/ 402744 h 814931"/>
                <a:gd name="connsiteX147" fmla="*/ 548057 w 1049367"/>
                <a:gd name="connsiteY147" fmla="*/ 405488 h 814931"/>
                <a:gd name="connsiteX148" fmla="*/ 547143 w 1049367"/>
                <a:gd name="connsiteY148" fmla="*/ 406402 h 814931"/>
                <a:gd name="connsiteX149" fmla="*/ 543714 w 1049367"/>
                <a:gd name="connsiteY149" fmla="*/ 409831 h 814931"/>
                <a:gd name="connsiteX150" fmla="*/ 543028 w 1049367"/>
                <a:gd name="connsiteY150" fmla="*/ 410517 h 814931"/>
                <a:gd name="connsiteX151" fmla="*/ 540285 w 1049367"/>
                <a:gd name="connsiteY151" fmla="*/ 413031 h 814931"/>
                <a:gd name="connsiteX152" fmla="*/ 539371 w 1049367"/>
                <a:gd name="connsiteY152" fmla="*/ 413946 h 814931"/>
                <a:gd name="connsiteX153" fmla="*/ 535942 w 1049367"/>
                <a:gd name="connsiteY153" fmla="*/ 416918 h 814931"/>
                <a:gd name="connsiteX154" fmla="*/ 515368 w 1049367"/>
                <a:gd name="connsiteY154" fmla="*/ 419661 h 814931"/>
                <a:gd name="connsiteX155" fmla="*/ 449759 w 1049367"/>
                <a:gd name="connsiteY155" fmla="*/ 407774 h 814931"/>
                <a:gd name="connsiteX156" fmla="*/ 313742 w 1049367"/>
                <a:gd name="connsiteY156" fmla="*/ 426290 h 814931"/>
                <a:gd name="connsiteX157" fmla="*/ 557430 w 1049367"/>
                <a:gd name="connsiteY157" fmla="*/ 773762 h 814931"/>
                <a:gd name="connsiteX158" fmla="*/ 539142 w 1049367"/>
                <a:gd name="connsiteY158" fmla="*/ 797765 h 814931"/>
                <a:gd name="connsiteX159" fmla="*/ 430557 w 1049367"/>
                <a:gd name="connsiteY159" fmla="*/ 797079 h 814931"/>
                <a:gd name="connsiteX160" fmla="*/ 418898 w 1049367"/>
                <a:gd name="connsiteY160" fmla="*/ 778563 h 814931"/>
                <a:gd name="connsiteX161" fmla="*/ 425071 w 1049367"/>
                <a:gd name="connsiteY161" fmla="*/ 749531 h 814931"/>
                <a:gd name="connsiteX162" fmla="*/ 432843 w 1049367"/>
                <a:gd name="connsiteY162" fmla="*/ 714098 h 814931"/>
                <a:gd name="connsiteX163" fmla="*/ 452045 w 1049367"/>
                <a:gd name="connsiteY163" fmla="*/ 544248 h 814931"/>
                <a:gd name="connsiteX164" fmla="*/ 456389 w 1049367"/>
                <a:gd name="connsiteY164" fmla="*/ 436577 h 814931"/>
                <a:gd name="connsiteX165" fmla="*/ 465990 w 1049367"/>
                <a:gd name="connsiteY165" fmla="*/ 423090 h 814931"/>
                <a:gd name="connsiteX166" fmla="*/ 487250 w 1049367"/>
                <a:gd name="connsiteY166" fmla="*/ 424233 h 814931"/>
                <a:gd name="connsiteX167" fmla="*/ 487707 w 1049367"/>
                <a:gd name="connsiteY167" fmla="*/ 424233 h 814931"/>
                <a:gd name="connsiteX168" fmla="*/ 490679 w 1049367"/>
                <a:gd name="connsiteY168" fmla="*/ 424690 h 814931"/>
                <a:gd name="connsiteX169" fmla="*/ 491593 w 1049367"/>
                <a:gd name="connsiteY169" fmla="*/ 424919 h 814931"/>
                <a:gd name="connsiteX170" fmla="*/ 494565 w 1049367"/>
                <a:gd name="connsiteY170" fmla="*/ 425376 h 814931"/>
                <a:gd name="connsiteX171" fmla="*/ 495479 w 1049367"/>
                <a:gd name="connsiteY171" fmla="*/ 425604 h 814931"/>
                <a:gd name="connsiteX172" fmla="*/ 498451 w 1049367"/>
                <a:gd name="connsiteY172" fmla="*/ 426290 h 814931"/>
                <a:gd name="connsiteX173" fmla="*/ 499137 w 1049367"/>
                <a:gd name="connsiteY173" fmla="*/ 426519 h 814931"/>
                <a:gd name="connsiteX174" fmla="*/ 502337 w 1049367"/>
                <a:gd name="connsiteY174" fmla="*/ 427205 h 814931"/>
                <a:gd name="connsiteX175" fmla="*/ 502337 w 1049367"/>
                <a:gd name="connsiteY175" fmla="*/ 427205 h 814931"/>
                <a:gd name="connsiteX176" fmla="*/ 517882 w 1049367"/>
                <a:gd name="connsiteY176" fmla="*/ 431091 h 814931"/>
                <a:gd name="connsiteX177" fmla="*/ 518568 w 1049367"/>
                <a:gd name="connsiteY177" fmla="*/ 431319 h 814931"/>
                <a:gd name="connsiteX178" fmla="*/ 522454 w 1049367"/>
                <a:gd name="connsiteY178" fmla="*/ 432462 h 814931"/>
                <a:gd name="connsiteX179" fmla="*/ 522911 w 1049367"/>
                <a:gd name="connsiteY179" fmla="*/ 432462 h 814931"/>
                <a:gd name="connsiteX180" fmla="*/ 534799 w 1049367"/>
                <a:gd name="connsiteY180" fmla="*/ 435663 h 814931"/>
                <a:gd name="connsiteX181" fmla="*/ 536170 w 1049367"/>
                <a:gd name="connsiteY181" fmla="*/ 436120 h 814931"/>
                <a:gd name="connsiteX182" fmla="*/ 541885 w 1049367"/>
                <a:gd name="connsiteY182" fmla="*/ 437720 h 814931"/>
                <a:gd name="connsiteX183" fmla="*/ 548057 w 1049367"/>
                <a:gd name="connsiteY183" fmla="*/ 447321 h 814931"/>
                <a:gd name="connsiteX184" fmla="*/ 552629 w 1049367"/>
                <a:gd name="connsiteY184" fmla="*/ 640031 h 814931"/>
                <a:gd name="connsiteX185" fmla="*/ 557430 w 1049367"/>
                <a:gd name="connsiteY185" fmla="*/ 773762 h 814931"/>
                <a:gd name="connsiteX186" fmla="*/ 631954 w 1049367"/>
                <a:gd name="connsiteY186" fmla="*/ 402744 h 814931"/>
                <a:gd name="connsiteX187" fmla="*/ 581890 w 1049367"/>
                <a:gd name="connsiteY187" fmla="*/ 433834 h 814931"/>
                <a:gd name="connsiteX188" fmla="*/ 549658 w 1049367"/>
                <a:gd name="connsiteY188" fmla="*/ 424690 h 814931"/>
                <a:gd name="connsiteX189" fmla="*/ 553772 w 1049367"/>
                <a:gd name="connsiteY189" fmla="*/ 419432 h 814931"/>
                <a:gd name="connsiteX190" fmla="*/ 554001 w 1049367"/>
                <a:gd name="connsiteY190" fmla="*/ 419204 h 814931"/>
                <a:gd name="connsiteX191" fmla="*/ 558116 w 1049367"/>
                <a:gd name="connsiteY191" fmla="*/ 413946 h 814931"/>
                <a:gd name="connsiteX192" fmla="*/ 558116 w 1049367"/>
                <a:gd name="connsiteY192" fmla="*/ 413946 h 814931"/>
                <a:gd name="connsiteX193" fmla="*/ 565888 w 1049367"/>
                <a:gd name="connsiteY193" fmla="*/ 402973 h 814931"/>
                <a:gd name="connsiteX194" fmla="*/ 586005 w 1049367"/>
                <a:gd name="connsiteY194" fmla="*/ 226265 h 814931"/>
                <a:gd name="connsiteX195" fmla="*/ 657557 w 1049367"/>
                <a:gd name="connsiteY195" fmla="*/ 280443 h 814931"/>
                <a:gd name="connsiteX196" fmla="*/ 664643 w 1049367"/>
                <a:gd name="connsiteY196" fmla="*/ 322734 h 814931"/>
                <a:gd name="connsiteX197" fmla="*/ 664643 w 1049367"/>
                <a:gd name="connsiteY197" fmla="*/ 322963 h 814931"/>
                <a:gd name="connsiteX198" fmla="*/ 664643 w 1049367"/>
                <a:gd name="connsiteY198" fmla="*/ 326849 h 814931"/>
                <a:gd name="connsiteX199" fmla="*/ 664643 w 1049367"/>
                <a:gd name="connsiteY199" fmla="*/ 327764 h 814931"/>
                <a:gd name="connsiteX200" fmla="*/ 664643 w 1049367"/>
                <a:gd name="connsiteY200" fmla="*/ 331193 h 814931"/>
                <a:gd name="connsiteX201" fmla="*/ 664643 w 1049367"/>
                <a:gd name="connsiteY201" fmla="*/ 332336 h 814931"/>
                <a:gd name="connsiteX202" fmla="*/ 664643 w 1049367"/>
                <a:gd name="connsiteY202" fmla="*/ 335536 h 814931"/>
                <a:gd name="connsiteX203" fmla="*/ 664643 w 1049367"/>
                <a:gd name="connsiteY203" fmla="*/ 337136 h 814931"/>
                <a:gd name="connsiteX204" fmla="*/ 664415 w 1049367"/>
                <a:gd name="connsiteY204" fmla="*/ 340108 h 814931"/>
                <a:gd name="connsiteX205" fmla="*/ 664415 w 1049367"/>
                <a:gd name="connsiteY205" fmla="*/ 341937 h 814931"/>
                <a:gd name="connsiteX206" fmla="*/ 664186 w 1049367"/>
                <a:gd name="connsiteY206" fmla="*/ 344680 h 814931"/>
                <a:gd name="connsiteX207" fmla="*/ 663958 w 1049367"/>
                <a:gd name="connsiteY207" fmla="*/ 346966 h 814931"/>
                <a:gd name="connsiteX208" fmla="*/ 663729 w 1049367"/>
                <a:gd name="connsiteY208" fmla="*/ 349252 h 814931"/>
                <a:gd name="connsiteX209" fmla="*/ 663500 w 1049367"/>
                <a:gd name="connsiteY209" fmla="*/ 351995 h 814931"/>
                <a:gd name="connsiteX210" fmla="*/ 663272 w 1049367"/>
                <a:gd name="connsiteY210" fmla="*/ 353824 h 814931"/>
                <a:gd name="connsiteX211" fmla="*/ 662815 w 1049367"/>
                <a:gd name="connsiteY211" fmla="*/ 358396 h 814931"/>
                <a:gd name="connsiteX212" fmla="*/ 647041 w 1049367"/>
                <a:gd name="connsiteY212" fmla="*/ 382399 h 814931"/>
                <a:gd name="connsiteX213" fmla="*/ 631954 w 1049367"/>
                <a:gd name="connsiteY213" fmla="*/ 402744 h 814931"/>
                <a:gd name="connsiteX214" fmla="*/ 814834 w 1049367"/>
                <a:gd name="connsiteY214" fmla="*/ 480240 h 814931"/>
                <a:gd name="connsiteX215" fmla="*/ 755398 w 1049367"/>
                <a:gd name="connsiteY215" fmla="*/ 502414 h 814931"/>
                <a:gd name="connsiteX216" fmla="*/ 728423 w 1049367"/>
                <a:gd name="connsiteY216" fmla="*/ 494870 h 814931"/>
                <a:gd name="connsiteX217" fmla="*/ 661443 w 1049367"/>
                <a:gd name="connsiteY217" fmla="*/ 437034 h 814931"/>
                <a:gd name="connsiteX218" fmla="*/ 659843 w 1049367"/>
                <a:gd name="connsiteY218" fmla="*/ 393600 h 814931"/>
                <a:gd name="connsiteX219" fmla="*/ 674245 w 1049367"/>
                <a:gd name="connsiteY219" fmla="*/ 398401 h 814931"/>
                <a:gd name="connsiteX220" fmla="*/ 729337 w 1049367"/>
                <a:gd name="connsiteY220" fmla="*/ 435663 h 814931"/>
                <a:gd name="connsiteX221" fmla="*/ 778943 w 1049367"/>
                <a:gd name="connsiteY221" fmla="*/ 443892 h 814931"/>
                <a:gd name="connsiteX222" fmla="*/ 802261 w 1049367"/>
                <a:gd name="connsiteY222" fmla="*/ 448007 h 814931"/>
                <a:gd name="connsiteX223" fmla="*/ 814834 w 1049367"/>
                <a:gd name="connsiteY223" fmla="*/ 480240 h 814931"/>
                <a:gd name="connsiteX224" fmla="*/ 1029032 w 1049367"/>
                <a:gd name="connsiteY224" fmla="*/ 567108 h 814931"/>
                <a:gd name="connsiteX225" fmla="*/ 1004114 w 1049367"/>
                <a:gd name="connsiteY225" fmla="*/ 562536 h 814931"/>
                <a:gd name="connsiteX226" fmla="*/ 989713 w 1049367"/>
                <a:gd name="connsiteY226" fmla="*/ 521159 h 814931"/>
                <a:gd name="connsiteX227" fmla="*/ 938735 w 1049367"/>
                <a:gd name="connsiteY227" fmla="*/ 434977 h 814931"/>
                <a:gd name="connsiteX228" fmla="*/ 908102 w 1049367"/>
                <a:gd name="connsiteY228" fmla="*/ 414174 h 814931"/>
                <a:gd name="connsiteX229" fmla="*/ 898273 w 1049367"/>
                <a:gd name="connsiteY229" fmla="*/ 416003 h 814931"/>
                <a:gd name="connsiteX230" fmla="*/ 903530 w 1049367"/>
                <a:gd name="connsiteY230" fmla="*/ 424004 h 814931"/>
                <a:gd name="connsiteX231" fmla="*/ 980569 w 1049367"/>
                <a:gd name="connsiteY231" fmla="*/ 526188 h 814931"/>
                <a:gd name="connsiteX232" fmla="*/ 989713 w 1049367"/>
                <a:gd name="connsiteY232" fmla="*/ 560021 h 814931"/>
                <a:gd name="connsiteX233" fmla="*/ 999771 w 1049367"/>
                <a:gd name="connsiteY233" fmla="*/ 581738 h 814931"/>
                <a:gd name="connsiteX234" fmla="*/ 1011430 w 1049367"/>
                <a:gd name="connsiteY234" fmla="*/ 619229 h 814931"/>
                <a:gd name="connsiteX235" fmla="*/ 1015087 w 1049367"/>
                <a:gd name="connsiteY235" fmla="*/ 778563 h 814931"/>
                <a:gd name="connsiteX236" fmla="*/ 983540 w 1049367"/>
                <a:gd name="connsiteY236" fmla="*/ 792736 h 814931"/>
                <a:gd name="connsiteX237" fmla="*/ 967538 w 1049367"/>
                <a:gd name="connsiteY237" fmla="*/ 773534 h 814931"/>
                <a:gd name="connsiteX238" fmla="*/ 961138 w 1049367"/>
                <a:gd name="connsiteY238" fmla="*/ 716841 h 814931"/>
                <a:gd name="connsiteX239" fmla="*/ 944907 w 1049367"/>
                <a:gd name="connsiteY239" fmla="*/ 590882 h 814931"/>
                <a:gd name="connsiteX240" fmla="*/ 919532 w 1049367"/>
                <a:gd name="connsiteY240" fmla="*/ 568479 h 814931"/>
                <a:gd name="connsiteX241" fmla="*/ 908560 w 1049367"/>
                <a:gd name="connsiteY241" fmla="*/ 585167 h 814931"/>
                <a:gd name="connsiteX242" fmla="*/ 898730 w 1049367"/>
                <a:gd name="connsiteY242" fmla="*/ 690095 h 814931"/>
                <a:gd name="connsiteX243" fmla="*/ 892100 w 1049367"/>
                <a:gd name="connsiteY243" fmla="*/ 775591 h 814931"/>
                <a:gd name="connsiteX244" fmla="*/ 854610 w 1049367"/>
                <a:gd name="connsiteY244" fmla="*/ 794336 h 814931"/>
                <a:gd name="connsiteX245" fmla="*/ 849809 w 1049367"/>
                <a:gd name="connsiteY245" fmla="*/ 782678 h 814931"/>
                <a:gd name="connsiteX246" fmla="*/ 849809 w 1049367"/>
                <a:gd name="connsiteY246" fmla="*/ 749759 h 814931"/>
                <a:gd name="connsiteX247" fmla="*/ 859868 w 1049367"/>
                <a:gd name="connsiteY247" fmla="*/ 581967 h 814931"/>
                <a:gd name="connsiteX248" fmla="*/ 843637 w 1049367"/>
                <a:gd name="connsiteY248" fmla="*/ 509958 h 814931"/>
                <a:gd name="connsiteX249" fmla="*/ 810490 w 1049367"/>
                <a:gd name="connsiteY249" fmla="*/ 438177 h 814931"/>
                <a:gd name="connsiteX250" fmla="*/ 805690 w 1049367"/>
                <a:gd name="connsiteY250" fmla="*/ 426062 h 814931"/>
                <a:gd name="connsiteX251" fmla="*/ 821920 w 1049367"/>
                <a:gd name="connsiteY251" fmla="*/ 389486 h 814931"/>
                <a:gd name="connsiteX252" fmla="*/ 855524 w 1049367"/>
                <a:gd name="connsiteY252" fmla="*/ 366397 h 814931"/>
                <a:gd name="connsiteX253" fmla="*/ 874041 w 1049367"/>
                <a:gd name="connsiteY253" fmla="*/ 358167 h 814931"/>
                <a:gd name="connsiteX254" fmla="*/ 952222 w 1049367"/>
                <a:gd name="connsiteY254" fmla="*/ 379884 h 814931"/>
                <a:gd name="connsiteX255" fmla="*/ 1022402 w 1049367"/>
                <a:gd name="connsiteY255" fmla="*/ 484355 h 814931"/>
                <a:gd name="connsiteX256" fmla="*/ 1036804 w 1049367"/>
                <a:gd name="connsiteY256" fmla="*/ 530532 h 814931"/>
                <a:gd name="connsiteX257" fmla="*/ 1029032 w 1049367"/>
                <a:gd name="connsiteY257" fmla="*/ 567108 h 8149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Lst>
              <a:rect l="l" t="t" r="r" b="b"/>
              <a:pathLst>
                <a:path w="1049367" h="814931">
                  <a:moveTo>
                    <a:pt x="1046863" y="526417"/>
                  </a:moveTo>
                  <a:cubicBezTo>
                    <a:pt x="1034747" y="483212"/>
                    <a:pt x="1019431" y="441835"/>
                    <a:pt x="990398" y="405945"/>
                  </a:cubicBezTo>
                  <a:cubicBezTo>
                    <a:pt x="962281" y="371198"/>
                    <a:pt x="931191" y="345823"/>
                    <a:pt x="883185" y="348795"/>
                  </a:cubicBezTo>
                  <a:cubicBezTo>
                    <a:pt x="866497" y="349938"/>
                    <a:pt x="864668" y="348109"/>
                    <a:pt x="868097" y="331650"/>
                  </a:cubicBezTo>
                  <a:cubicBezTo>
                    <a:pt x="876556" y="292559"/>
                    <a:pt x="867412" y="257583"/>
                    <a:pt x="835179" y="233352"/>
                  </a:cubicBezTo>
                  <a:cubicBezTo>
                    <a:pt x="805918" y="213464"/>
                    <a:pt x="734824" y="209577"/>
                    <a:pt x="708306" y="258726"/>
                  </a:cubicBezTo>
                  <a:cubicBezTo>
                    <a:pt x="680417" y="318620"/>
                    <a:pt x="703048" y="356110"/>
                    <a:pt x="725451" y="372798"/>
                  </a:cubicBezTo>
                  <a:cubicBezTo>
                    <a:pt x="739167" y="383085"/>
                    <a:pt x="756541" y="388343"/>
                    <a:pt x="773000" y="393143"/>
                  </a:cubicBezTo>
                  <a:cubicBezTo>
                    <a:pt x="777800" y="394515"/>
                    <a:pt x="785801" y="395429"/>
                    <a:pt x="786487" y="401373"/>
                  </a:cubicBezTo>
                  <a:cubicBezTo>
                    <a:pt x="787402" y="410288"/>
                    <a:pt x="790602" y="420347"/>
                    <a:pt x="781915" y="428348"/>
                  </a:cubicBezTo>
                  <a:cubicBezTo>
                    <a:pt x="772771" y="436806"/>
                    <a:pt x="757912" y="438177"/>
                    <a:pt x="748311" y="432005"/>
                  </a:cubicBezTo>
                  <a:cubicBezTo>
                    <a:pt x="726594" y="418289"/>
                    <a:pt x="705334" y="403887"/>
                    <a:pt x="682931" y="391543"/>
                  </a:cubicBezTo>
                  <a:cubicBezTo>
                    <a:pt x="672644" y="385828"/>
                    <a:pt x="669444" y="382170"/>
                    <a:pt x="673102" y="370055"/>
                  </a:cubicBezTo>
                  <a:cubicBezTo>
                    <a:pt x="683389" y="334393"/>
                    <a:pt x="677902" y="298503"/>
                    <a:pt x="666015" y="264441"/>
                  </a:cubicBezTo>
                  <a:cubicBezTo>
                    <a:pt x="655042" y="232666"/>
                    <a:pt x="626696" y="220322"/>
                    <a:pt x="597435" y="211406"/>
                  </a:cubicBezTo>
                  <a:cubicBezTo>
                    <a:pt x="574346" y="204091"/>
                    <a:pt x="550572" y="199290"/>
                    <a:pt x="527255" y="193118"/>
                  </a:cubicBezTo>
                  <a:cubicBezTo>
                    <a:pt x="486107" y="182374"/>
                    <a:pt x="445416" y="170030"/>
                    <a:pt x="409297" y="146941"/>
                  </a:cubicBezTo>
                  <a:cubicBezTo>
                    <a:pt x="360834" y="115851"/>
                    <a:pt x="318314" y="76532"/>
                    <a:pt x="276938" y="36984"/>
                  </a:cubicBezTo>
                  <a:cubicBezTo>
                    <a:pt x="226189" y="-11479"/>
                    <a:pt x="158294" y="-7821"/>
                    <a:pt x="113946" y="22125"/>
                  </a:cubicBezTo>
                  <a:cubicBezTo>
                    <a:pt x="72341" y="50243"/>
                    <a:pt x="44223" y="88648"/>
                    <a:pt x="25935" y="134139"/>
                  </a:cubicBezTo>
                  <a:cubicBezTo>
                    <a:pt x="2618" y="192204"/>
                    <a:pt x="-2183" y="253469"/>
                    <a:pt x="789" y="315191"/>
                  </a:cubicBezTo>
                  <a:cubicBezTo>
                    <a:pt x="3075" y="360453"/>
                    <a:pt x="7647" y="399087"/>
                    <a:pt x="32564" y="437720"/>
                  </a:cubicBezTo>
                  <a:cubicBezTo>
                    <a:pt x="49024" y="463095"/>
                    <a:pt x="92458" y="501042"/>
                    <a:pt x="155780" y="489841"/>
                  </a:cubicBezTo>
                  <a:cubicBezTo>
                    <a:pt x="197385" y="476125"/>
                    <a:pt x="242419" y="468810"/>
                    <a:pt x="282653" y="451436"/>
                  </a:cubicBezTo>
                  <a:cubicBezTo>
                    <a:pt x="297512" y="445035"/>
                    <a:pt x="312142" y="438406"/>
                    <a:pt x="327458" y="433605"/>
                  </a:cubicBezTo>
                  <a:cubicBezTo>
                    <a:pt x="359691" y="423318"/>
                    <a:pt x="399239" y="414860"/>
                    <a:pt x="433529" y="419661"/>
                  </a:cubicBezTo>
                  <a:cubicBezTo>
                    <a:pt x="448388" y="421718"/>
                    <a:pt x="444044" y="424690"/>
                    <a:pt x="443816" y="438406"/>
                  </a:cubicBezTo>
                  <a:cubicBezTo>
                    <a:pt x="443130" y="495556"/>
                    <a:pt x="441987" y="552706"/>
                    <a:pt x="436958" y="609627"/>
                  </a:cubicBezTo>
                  <a:cubicBezTo>
                    <a:pt x="431929" y="667463"/>
                    <a:pt x="420270" y="723927"/>
                    <a:pt x="404954" y="779934"/>
                  </a:cubicBezTo>
                  <a:cubicBezTo>
                    <a:pt x="399925" y="798451"/>
                    <a:pt x="403582" y="804852"/>
                    <a:pt x="421413" y="808281"/>
                  </a:cubicBezTo>
                  <a:cubicBezTo>
                    <a:pt x="466447" y="816968"/>
                    <a:pt x="511481" y="818568"/>
                    <a:pt x="556058" y="804395"/>
                  </a:cubicBezTo>
                  <a:cubicBezTo>
                    <a:pt x="568631" y="800280"/>
                    <a:pt x="571603" y="795936"/>
                    <a:pt x="570917" y="781535"/>
                  </a:cubicBezTo>
                  <a:cubicBezTo>
                    <a:pt x="570460" y="771248"/>
                    <a:pt x="568631" y="761189"/>
                    <a:pt x="567946" y="750902"/>
                  </a:cubicBezTo>
                  <a:cubicBezTo>
                    <a:pt x="563145" y="672035"/>
                    <a:pt x="557659" y="592940"/>
                    <a:pt x="556744" y="513844"/>
                  </a:cubicBezTo>
                  <a:cubicBezTo>
                    <a:pt x="556516" y="496242"/>
                    <a:pt x="556058" y="478640"/>
                    <a:pt x="557430" y="461266"/>
                  </a:cubicBezTo>
                  <a:cubicBezTo>
                    <a:pt x="558802" y="443435"/>
                    <a:pt x="558116" y="440921"/>
                    <a:pt x="574804" y="446407"/>
                  </a:cubicBezTo>
                  <a:cubicBezTo>
                    <a:pt x="580747" y="448464"/>
                    <a:pt x="598807" y="448236"/>
                    <a:pt x="604750" y="446178"/>
                  </a:cubicBezTo>
                  <a:cubicBezTo>
                    <a:pt x="620066" y="440921"/>
                    <a:pt x="626696" y="435663"/>
                    <a:pt x="638126" y="424233"/>
                  </a:cubicBezTo>
                  <a:cubicBezTo>
                    <a:pt x="640869" y="439778"/>
                    <a:pt x="694590" y="477268"/>
                    <a:pt x="717450" y="500814"/>
                  </a:cubicBezTo>
                  <a:cubicBezTo>
                    <a:pt x="730023" y="513844"/>
                    <a:pt x="745339" y="518187"/>
                    <a:pt x="763627" y="511787"/>
                  </a:cubicBezTo>
                  <a:cubicBezTo>
                    <a:pt x="778258" y="506757"/>
                    <a:pt x="796774" y="504471"/>
                    <a:pt x="809576" y="495327"/>
                  </a:cubicBezTo>
                  <a:cubicBezTo>
                    <a:pt x="817805" y="489612"/>
                    <a:pt x="819863" y="488927"/>
                    <a:pt x="824663" y="498528"/>
                  </a:cubicBezTo>
                  <a:cubicBezTo>
                    <a:pt x="840437" y="529617"/>
                    <a:pt x="841808" y="527103"/>
                    <a:pt x="847295" y="561164"/>
                  </a:cubicBezTo>
                  <a:cubicBezTo>
                    <a:pt x="850038" y="584253"/>
                    <a:pt x="836093" y="713183"/>
                    <a:pt x="836093" y="760046"/>
                  </a:cubicBezTo>
                  <a:cubicBezTo>
                    <a:pt x="832207" y="795936"/>
                    <a:pt x="837465" y="811481"/>
                    <a:pt x="873584" y="806452"/>
                  </a:cubicBezTo>
                  <a:cubicBezTo>
                    <a:pt x="895301" y="803480"/>
                    <a:pt x="900559" y="798908"/>
                    <a:pt x="902387" y="778106"/>
                  </a:cubicBezTo>
                  <a:cubicBezTo>
                    <a:pt x="905359" y="742444"/>
                    <a:pt x="907874" y="706554"/>
                    <a:pt x="909703" y="670664"/>
                  </a:cubicBezTo>
                  <a:cubicBezTo>
                    <a:pt x="911303" y="641403"/>
                    <a:pt x="913817" y="612599"/>
                    <a:pt x="920675" y="581281"/>
                  </a:cubicBezTo>
                  <a:cubicBezTo>
                    <a:pt x="931420" y="572366"/>
                    <a:pt x="934391" y="595454"/>
                    <a:pt x="935992" y="603455"/>
                  </a:cubicBezTo>
                  <a:cubicBezTo>
                    <a:pt x="938963" y="618543"/>
                    <a:pt x="942850" y="633630"/>
                    <a:pt x="944221" y="648947"/>
                  </a:cubicBezTo>
                  <a:cubicBezTo>
                    <a:pt x="947879" y="689866"/>
                    <a:pt x="950851" y="730785"/>
                    <a:pt x="952908" y="771705"/>
                  </a:cubicBezTo>
                  <a:cubicBezTo>
                    <a:pt x="954508" y="803252"/>
                    <a:pt x="980569" y="809424"/>
                    <a:pt x="1003429" y="802109"/>
                  </a:cubicBezTo>
                  <a:cubicBezTo>
                    <a:pt x="1011887" y="799365"/>
                    <a:pt x="1025374" y="797308"/>
                    <a:pt x="1025374" y="773305"/>
                  </a:cubicBezTo>
                  <a:cubicBezTo>
                    <a:pt x="1025374" y="712726"/>
                    <a:pt x="1024231" y="650775"/>
                    <a:pt x="1018516" y="593854"/>
                  </a:cubicBezTo>
                  <a:cubicBezTo>
                    <a:pt x="1017602" y="584710"/>
                    <a:pt x="1022402" y="585396"/>
                    <a:pt x="1029946" y="579909"/>
                  </a:cubicBezTo>
                  <a:cubicBezTo>
                    <a:pt x="1049149" y="566193"/>
                    <a:pt x="1052578" y="546762"/>
                    <a:pt x="1046863" y="526417"/>
                  </a:cubicBezTo>
                  <a:close/>
                  <a:moveTo>
                    <a:pt x="741224" y="371426"/>
                  </a:moveTo>
                  <a:cubicBezTo>
                    <a:pt x="709678" y="349709"/>
                    <a:pt x="697333" y="320906"/>
                    <a:pt x="714707" y="272671"/>
                  </a:cubicBezTo>
                  <a:cubicBezTo>
                    <a:pt x="722022" y="254840"/>
                    <a:pt x="745111" y="237924"/>
                    <a:pt x="763627" y="232666"/>
                  </a:cubicBezTo>
                  <a:cubicBezTo>
                    <a:pt x="793574" y="224208"/>
                    <a:pt x="833807" y="237238"/>
                    <a:pt x="848895" y="264213"/>
                  </a:cubicBezTo>
                  <a:cubicBezTo>
                    <a:pt x="874041" y="309018"/>
                    <a:pt x="855296" y="368683"/>
                    <a:pt x="811862" y="381942"/>
                  </a:cubicBezTo>
                  <a:cubicBezTo>
                    <a:pt x="790145" y="388571"/>
                    <a:pt x="759741" y="382399"/>
                    <a:pt x="741224" y="371426"/>
                  </a:cubicBezTo>
                  <a:close/>
                  <a:moveTo>
                    <a:pt x="134977" y="477268"/>
                  </a:moveTo>
                  <a:cubicBezTo>
                    <a:pt x="96344" y="476811"/>
                    <a:pt x="65711" y="463781"/>
                    <a:pt x="43537" y="428805"/>
                  </a:cubicBezTo>
                  <a:cubicBezTo>
                    <a:pt x="42623" y="427433"/>
                    <a:pt x="41937" y="426062"/>
                    <a:pt x="41023" y="424919"/>
                  </a:cubicBezTo>
                  <a:cubicBezTo>
                    <a:pt x="40794" y="424461"/>
                    <a:pt x="40565" y="424004"/>
                    <a:pt x="40108" y="423547"/>
                  </a:cubicBezTo>
                  <a:cubicBezTo>
                    <a:pt x="39651" y="422633"/>
                    <a:pt x="39194" y="421947"/>
                    <a:pt x="38737" y="421032"/>
                  </a:cubicBezTo>
                  <a:cubicBezTo>
                    <a:pt x="38508" y="420347"/>
                    <a:pt x="38051" y="419889"/>
                    <a:pt x="37822" y="419204"/>
                  </a:cubicBezTo>
                  <a:cubicBezTo>
                    <a:pt x="37365" y="418518"/>
                    <a:pt x="37136" y="417832"/>
                    <a:pt x="36679" y="417146"/>
                  </a:cubicBezTo>
                  <a:cubicBezTo>
                    <a:pt x="36222" y="416460"/>
                    <a:pt x="35993" y="415775"/>
                    <a:pt x="35536" y="415089"/>
                  </a:cubicBezTo>
                  <a:cubicBezTo>
                    <a:pt x="35308" y="414403"/>
                    <a:pt x="34850" y="413717"/>
                    <a:pt x="34622" y="413260"/>
                  </a:cubicBezTo>
                  <a:cubicBezTo>
                    <a:pt x="34165" y="412574"/>
                    <a:pt x="33936" y="411888"/>
                    <a:pt x="33479" y="410974"/>
                  </a:cubicBezTo>
                  <a:cubicBezTo>
                    <a:pt x="33250" y="410517"/>
                    <a:pt x="33022" y="409831"/>
                    <a:pt x="32793" y="409374"/>
                  </a:cubicBezTo>
                  <a:cubicBezTo>
                    <a:pt x="32336" y="408459"/>
                    <a:pt x="32107" y="407774"/>
                    <a:pt x="31650" y="406859"/>
                  </a:cubicBezTo>
                  <a:cubicBezTo>
                    <a:pt x="31421" y="406631"/>
                    <a:pt x="31421" y="406173"/>
                    <a:pt x="31193" y="405945"/>
                  </a:cubicBezTo>
                  <a:cubicBezTo>
                    <a:pt x="14048" y="367769"/>
                    <a:pt x="11990" y="327535"/>
                    <a:pt x="12905" y="284330"/>
                  </a:cubicBezTo>
                  <a:cubicBezTo>
                    <a:pt x="13133" y="237924"/>
                    <a:pt x="16105" y="163400"/>
                    <a:pt x="56796" y="103736"/>
                  </a:cubicBezTo>
                  <a:cubicBezTo>
                    <a:pt x="78056" y="69674"/>
                    <a:pt x="103888" y="40185"/>
                    <a:pt x="139778" y="21440"/>
                  </a:cubicBezTo>
                  <a:cubicBezTo>
                    <a:pt x="186184" y="-2792"/>
                    <a:pt x="244705" y="13896"/>
                    <a:pt x="274880" y="57558"/>
                  </a:cubicBezTo>
                  <a:cubicBezTo>
                    <a:pt x="289739" y="79275"/>
                    <a:pt x="298198" y="103278"/>
                    <a:pt x="301627" y="128653"/>
                  </a:cubicBezTo>
                  <a:cubicBezTo>
                    <a:pt x="311228" y="199062"/>
                    <a:pt x="300255" y="266727"/>
                    <a:pt x="277395" y="333707"/>
                  </a:cubicBezTo>
                  <a:cubicBezTo>
                    <a:pt x="263679" y="373712"/>
                    <a:pt x="205615" y="478640"/>
                    <a:pt x="134977" y="477268"/>
                  </a:cubicBezTo>
                  <a:close/>
                  <a:moveTo>
                    <a:pt x="313742" y="426290"/>
                  </a:moveTo>
                  <a:cubicBezTo>
                    <a:pt x="278081" y="443207"/>
                    <a:pt x="241048" y="456923"/>
                    <a:pt x="197842" y="466524"/>
                  </a:cubicBezTo>
                  <a:cubicBezTo>
                    <a:pt x="207443" y="456008"/>
                    <a:pt x="213844" y="448007"/>
                    <a:pt x="221388" y="441149"/>
                  </a:cubicBezTo>
                  <a:cubicBezTo>
                    <a:pt x="223445" y="439092"/>
                    <a:pt x="225731" y="437263"/>
                    <a:pt x="227560" y="435206"/>
                  </a:cubicBezTo>
                  <a:cubicBezTo>
                    <a:pt x="227789" y="434977"/>
                    <a:pt x="228017" y="434748"/>
                    <a:pt x="228246" y="434520"/>
                  </a:cubicBezTo>
                  <a:cubicBezTo>
                    <a:pt x="230075" y="432691"/>
                    <a:pt x="232132" y="430634"/>
                    <a:pt x="233961" y="428805"/>
                  </a:cubicBezTo>
                  <a:cubicBezTo>
                    <a:pt x="234418" y="428348"/>
                    <a:pt x="234647" y="428119"/>
                    <a:pt x="235104" y="427662"/>
                  </a:cubicBezTo>
                  <a:cubicBezTo>
                    <a:pt x="236933" y="425833"/>
                    <a:pt x="238533" y="423776"/>
                    <a:pt x="240362" y="421718"/>
                  </a:cubicBezTo>
                  <a:cubicBezTo>
                    <a:pt x="240819" y="421261"/>
                    <a:pt x="241048" y="420804"/>
                    <a:pt x="241505" y="420347"/>
                  </a:cubicBezTo>
                  <a:cubicBezTo>
                    <a:pt x="243105" y="418289"/>
                    <a:pt x="244705" y="416460"/>
                    <a:pt x="246305" y="414403"/>
                  </a:cubicBezTo>
                  <a:cubicBezTo>
                    <a:pt x="246534" y="413946"/>
                    <a:pt x="246991" y="413717"/>
                    <a:pt x="247220" y="413260"/>
                  </a:cubicBezTo>
                  <a:cubicBezTo>
                    <a:pt x="248591" y="411431"/>
                    <a:pt x="250192" y="409374"/>
                    <a:pt x="251563" y="407545"/>
                  </a:cubicBezTo>
                  <a:cubicBezTo>
                    <a:pt x="251792" y="407088"/>
                    <a:pt x="252249" y="406859"/>
                    <a:pt x="252478" y="406402"/>
                  </a:cubicBezTo>
                  <a:cubicBezTo>
                    <a:pt x="253849" y="404573"/>
                    <a:pt x="255221" y="402516"/>
                    <a:pt x="256592" y="400458"/>
                  </a:cubicBezTo>
                  <a:cubicBezTo>
                    <a:pt x="257050" y="400001"/>
                    <a:pt x="257278" y="399315"/>
                    <a:pt x="257735" y="398858"/>
                  </a:cubicBezTo>
                  <a:cubicBezTo>
                    <a:pt x="259107" y="397029"/>
                    <a:pt x="260250" y="394972"/>
                    <a:pt x="261622" y="392915"/>
                  </a:cubicBezTo>
                  <a:cubicBezTo>
                    <a:pt x="262079" y="392229"/>
                    <a:pt x="262536" y="391543"/>
                    <a:pt x="262993" y="390857"/>
                  </a:cubicBezTo>
                  <a:cubicBezTo>
                    <a:pt x="264136" y="389028"/>
                    <a:pt x="265279" y="386971"/>
                    <a:pt x="266422" y="385142"/>
                  </a:cubicBezTo>
                  <a:cubicBezTo>
                    <a:pt x="266879" y="384456"/>
                    <a:pt x="267337" y="383542"/>
                    <a:pt x="267794" y="382856"/>
                  </a:cubicBezTo>
                  <a:cubicBezTo>
                    <a:pt x="268937" y="380799"/>
                    <a:pt x="270080" y="378970"/>
                    <a:pt x="270994" y="376913"/>
                  </a:cubicBezTo>
                  <a:cubicBezTo>
                    <a:pt x="270994" y="376913"/>
                    <a:pt x="270994" y="376913"/>
                    <a:pt x="270994" y="376913"/>
                  </a:cubicBezTo>
                  <a:cubicBezTo>
                    <a:pt x="281053" y="358167"/>
                    <a:pt x="289054" y="337822"/>
                    <a:pt x="295683" y="316791"/>
                  </a:cubicBezTo>
                  <a:cubicBezTo>
                    <a:pt x="315114" y="254840"/>
                    <a:pt x="320143" y="192204"/>
                    <a:pt x="313514" y="128196"/>
                  </a:cubicBezTo>
                  <a:cubicBezTo>
                    <a:pt x="311685" y="111737"/>
                    <a:pt x="305513" y="89334"/>
                    <a:pt x="298426" y="69903"/>
                  </a:cubicBezTo>
                  <a:cubicBezTo>
                    <a:pt x="306656" y="76761"/>
                    <a:pt x="322201" y="91620"/>
                    <a:pt x="329744" y="99164"/>
                  </a:cubicBezTo>
                  <a:cubicBezTo>
                    <a:pt x="360605" y="129796"/>
                    <a:pt x="396496" y="154028"/>
                    <a:pt x="434672" y="174373"/>
                  </a:cubicBezTo>
                  <a:cubicBezTo>
                    <a:pt x="467133" y="191747"/>
                    <a:pt x="502795" y="200891"/>
                    <a:pt x="537999" y="210492"/>
                  </a:cubicBezTo>
                  <a:cubicBezTo>
                    <a:pt x="558802" y="216207"/>
                    <a:pt x="570460" y="229237"/>
                    <a:pt x="580519" y="247068"/>
                  </a:cubicBezTo>
                  <a:cubicBezTo>
                    <a:pt x="589205" y="262613"/>
                    <a:pt x="592863" y="280443"/>
                    <a:pt x="592406" y="298731"/>
                  </a:cubicBezTo>
                  <a:cubicBezTo>
                    <a:pt x="592406" y="298731"/>
                    <a:pt x="592406" y="298731"/>
                    <a:pt x="592406" y="298731"/>
                  </a:cubicBezTo>
                  <a:cubicBezTo>
                    <a:pt x="592406" y="301246"/>
                    <a:pt x="592177" y="303761"/>
                    <a:pt x="591949" y="306275"/>
                  </a:cubicBezTo>
                  <a:cubicBezTo>
                    <a:pt x="591949" y="306732"/>
                    <a:pt x="591949" y="307190"/>
                    <a:pt x="591949" y="307647"/>
                  </a:cubicBezTo>
                  <a:cubicBezTo>
                    <a:pt x="591949" y="308790"/>
                    <a:pt x="591720" y="309933"/>
                    <a:pt x="591491" y="311304"/>
                  </a:cubicBezTo>
                  <a:cubicBezTo>
                    <a:pt x="591491" y="311762"/>
                    <a:pt x="591491" y="311990"/>
                    <a:pt x="591263" y="312447"/>
                  </a:cubicBezTo>
                  <a:cubicBezTo>
                    <a:pt x="591034" y="314962"/>
                    <a:pt x="590577" y="317477"/>
                    <a:pt x="590120" y="319763"/>
                  </a:cubicBezTo>
                  <a:cubicBezTo>
                    <a:pt x="590120" y="319991"/>
                    <a:pt x="590120" y="319991"/>
                    <a:pt x="590120" y="320220"/>
                  </a:cubicBezTo>
                  <a:cubicBezTo>
                    <a:pt x="589891" y="321363"/>
                    <a:pt x="589663" y="322506"/>
                    <a:pt x="589434" y="323877"/>
                  </a:cubicBezTo>
                  <a:cubicBezTo>
                    <a:pt x="589434" y="324335"/>
                    <a:pt x="589205" y="324792"/>
                    <a:pt x="589205" y="325249"/>
                  </a:cubicBezTo>
                  <a:cubicBezTo>
                    <a:pt x="588520" y="328907"/>
                    <a:pt x="587605" y="332564"/>
                    <a:pt x="586462" y="336222"/>
                  </a:cubicBezTo>
                  <a:cubicBezTo>
                    <a:pt x="586234" y="336679"/>
                    <a:pt x="586234" y="337365"/>
                    <a:pt x="586005" y="337822"/>
                  </a:cubicBezTo>
                  <a:cubicBezTo>
                    <a:pt x="585776" y="338965"/>
                    <a:pt x="585319" y="340108"/>
                    <a:pt x="585091" y="341022"/>
                  </a:cubicBezTo>
                  <a:cubicBezTo>
                    <a:pt x="584862" y="341480"/>
                    <a:pt x="584633" y="342165"/>
                    <a:pt x="584633" y="342623"/>
                  </a:cubicBezTo>
                  <a:cubicBezTo>
                    <a:pt x="583948" y="344451"/>
                    <a:pt x="583262" y="346509"/>
                    <a:pt x="582576" y="348338"/>
                  </a:cubicBezTo>
                  <a:cubicBezTo>
                    <a:pt x="582347" y="349023"/>
                    <a:pt x="582119" y="349481"/>
                    <a:pt x="581890" y="350166"/>
                  </a:cubicBezTo>
                  <a:cubicBezTo>
                    <a:pt x="581433" y="351081"/>
                    <a:pt x="581204" y="352224"/>
                    <a:pt x="580747" y="353138"/>
                  </a:cubicBezTo>
                  <a:cubicBezTo>
                    <a:pt x="580519" y="353824"/>
                    <a:pt x="580290" y="354510"/>
                    <a:pt x="579833" y="355196"/>
                  </a:cubicBezTo>
                  <a:cubicBezTo>
                    <a:pt x="579376" y="356110"/>
                    <a:pt x="579147" y="357024"/>
                    <a:pt x="578690" y="357939"/>
                  </a:cubicBezTo>
                  <a:cubicBezTo>
                    <a:pt x="578233" y="359082"/>
                    <a:pt x="577775" y="360225"/>
                    <a:pt x="577090" y="361368"/>
                  </a:cubicBezTo>
                  <a:cubicBezTo>
                    <a:pt x="576632" y="362511"/>
                    <a:pt x="576175" y="363425"/>
                    <a:pt x="575718" y="364568"/>
                  </a:cubicBezTo>
                  <a:cubicBezTo>
                    <a:pt x="575261" y="365483"/>
                    <a:pt x="575032" y="366168"/>
                    <a:pt x="574575" y="367083"/>
                  </a:cubicBezTo>
                  <a:cubicBezTo>
                    <a:pt x="574118" y="367769"/>
                    <a:pt x="573889" y="368683"/>
                    <a:pt x="573432" y="369369"/>
                  </a:cubicBezTo>
                  <a:cubicBezTo>
                    <a:pt x="572975" y="370283"/>
                    <a:pt x="572518" y="371198"/>
                    <a:pt x="572060" y="372112"/>
                  </a:cubicBezTo>
                  <a:cubicBezTo>
                    <a:pt x="571603" y="373026"/>
                    <a:pt x="571146" y="373941"/>
                    <a:pt x="570689" y="374855"/>
                  </a:cubicBezTo>
                  <a:cubicBezTo>
                    <a:pt x="570003" y="375998"/>
                    <a:pt x="569546" y="377141"/>
                    <a:pt x="568860" y="378056"/>
                  </a:cubicBezTo>
                  <a:cubicBezTo>
                    <a:pt x="568403" y="378741"/>
                    <a:pt x="568174" y="379427"/>
                    <a:pt x="567717" y="379884"/>
                  </a:cubicBezTo>
                  <a:cubicBezTo>
                    <a:pt x="567260" y="380799"/>
                    <a:pt x="566574" y="381713"/>
                    <a:pt x="565888" y="382628"/>
                  </a:cubicBezTo>
                  <a:cubicBezTo>
                    <a:pt x="565431" y="383085"/>
                    <a:pt x="565202" y="383771"/>
                    <a:pt x="564745" y="384228"/>
                  </a:cubicBezTo>
                  <a:cubicBezTo>
                    <a:pt x="563831" y="385599"/>
                    <a:pt x="562916" y="386971"/>
                    <a:pt x="562002" y="388343"/>
                  </a:cubicBezTo>
                  <a:cubicBezTo>
                    <a:pt x="561773" y="388800"/>
                    <a:pt x="561316" y="389257"/>
                    <a:pt x="561088" y="389714"/>
                  </a:cubicBezTo>
                  <a:cubicBezTo>
                    <a:pt x="560402" y="390629"/>
                    <a:pt x="559716" y="391772"/>
                    <a:pt x="559030" y="392686"/>
                  </a:cubicBezTo>
                  <a:cubicBezTo>
                    <a:pt x="558573" y="393143"/>
                    <a:pt x="558344" y="393600"/>
                    <a:pt x="557887" y="394058"/>
                  </a:cubicBezTo>
                  <a:cubicBezTo>
                    <a:pt x="556973" y="395201"/>
                    <a:pt x="556058" y="396344"/>
                    <a:pt x="555144" y="397487"/>
                  </a:cubicBezTo>
                  <a:cubicBezTo>
                    <a:pt x="554915" y="397715"/>
                    <a:pt x="554915" y="397944"/>
                    <a:pt x="554687" y="397944"/>
                  </a:cubicBezTo>
                  <a:cubicBezTo>
                    <a:pt x="553772" y="399315"/>
                    <a:pt x="552629" y="400458"/>
                    <a:pt x="551486" y="401601"/>
                  </a:cubicBezTo>
                  <a:cubicBezTo>
                    <a:pt x="551258" y="402059"/>
                    <a:pt x="550801" y="402287"/>
                    <a:pt x="550572" y="402744"/>
                  </a:cubicBezTo>
                  <a:cubicBezTo>
                    <a:pt x="549658" y="403659"/>
                    <a:pt x="548972" y="404573"/>
                    <a:pt x="548057" y="405488"/>
                  </a:cubicBezTo>
                  <a:cubicBezTo>
                    <a:pt x="547829" y="405716"/>
                    <a:pt x="547600" y="406173"/>
                    <a:pt x="547143" y="406402"/>
                  </a:cubicBezTo>
                  <a:cubicBezTo>
                    <a:pt x="546000" y="407545"/>
                    <a:pt x="544857" y="408688"/>
                    <a:pt x="543714" y="409831"/>
                  </a:cubicBezTo>
                  <a:cubicBezTo>
                    <a:pt x="543485" y="410060"/>
                    <a:pt x="543257" y="410288"/>
                    <a:pt x="543028" y="410517"/>
                  </a:cubicBezTo>
                  <a:cubicBezTo>
                    <a:pt x="542114" y="411431"/>
                    <a:pt x="541199" y="412346"/>
                    <a:pt x="540285" y="413031"/>
                  </a:cubicBezTo>
                  <a:cubicBezTo>
                    <a:pt x="540056" y="413260"/>
                    <a:pt x="539599" y="413717"/>
                    <a:pt x="539371" y="413946"/>
                  </a:cubicBezTo>
                  <a:cubicBezTo>
                    <a:pt x="538228" y="415089"/>
                    <a:pt x="537085" y="416003"/>
                    <a:pt x="535942" y="416918"/>
                  </a:cubicBezTo>
                  <a:cubicBezTo>
                    <a:pt x="529312" y="422404"/>
                    <a:pt x="522226" y="422633"/>
                    <a:pt x="515368" y="419661"/>
                  </a:cubicBezTo>
                  <a:cubicBezTo>
                    <a:pt x="476048" y="410060"/>
                    <a:pt x="470562" y="408688"/>
                    <a:pt x="449759" y="407774"/>
                  </a:cubicBezTo>
                  <a:cubicBezTo>
                    <a:pt x="402211" y="405716"/>
                    <a:pt x="358319" y="405259"/>
                    <a:pt x="313742" y="426290"/>
                  </a:cubicBezTo>
                  <a:close/>
                  <a:moveTo>
                    <a:pt x="557430" y="773762"/>
                  </a:moveTo>
                  <a:cubicBezTo>
                    <a:pt x="556973" y="792736"/>
                    <a:pt x="556744" y="792965"/>
                    <a:pt x="539142" y="797765"/>
                  </a:cubicBezTo>
                  <a:cubicBezTo>
                    <a:pt x="522683" y="802109"/>
                    <a:pt x="449759" y="802794"/>
                    <a:pt x="430557" y="797079"/>
                  </a:cubicBezTo>
                  <a:cubicBezTo>
                    <a:pt x="417755" y="793193"/>
                    <a:pt x="416155" y="791136"/>
                    <a:pt x="418898" y="778563"/>
                  </a:cubicBezTo>
                  <a:cubicBezTo>
                    <a:pt x="420956" y="768962"/>
                    <a:pt x="423013" y="759132"/>
                    <a:pt x="425071" y="749531"/>
                  </a:cubicBezTo>
                  <a:cubicBezTo>
                    <a:pt x="427585" y="737643"/>
                    <a:pt x="430100" y="725985"/>
                    <a:pt x="432843" y="714098"/>
                  </a:cubicBezTo>
                  <a:cubicBezTo>
                    <a:pt x="445416" y="658091"/>
                    <a:pt x="448845" y="601169"/>
                    <a:pt x="452045" y="544248"/>
                  </a:cubicBezTo>
                  <a:cubicBezTo>
                    <a:pt x="453874" y="508358"/>
                    <a:pt x="455246" y="472467"/>
                    <a:pt x="456389" y="436577"/>
                  </a:cubicBezTo>
                  <a:cubicBezTo>
                    <a:pt x="456617" y="426519"/>
                    <a:pt x="455474" y="421032"/>
                    <a:pt x="465990" y="423090"/>
                  </a:cubicBezTo>
                  <a:cubicBezTo>
                    <a:pt x="473534" y="422861"/>
                    <a:pt x="480392" y="423318"/>
                    <a:pt x="487250" y="424233"/>
                  </a:cubicBezTo>
                  <a:cubicBezTo>
                    <a:pt x="487478" y="424233"/>
                    <a:pt x="487478" y="424233"/>
                    <a:pt x="487707" y="424233"/>
                  </a:cubicBezTo>
                  <a:cubicBezTo>
                    <a:pt x="488621" y="424461"/>
                    <a:pt x="489764" y="424461"/>
                    <a:pt x="490679" y="424690"/>
                  </a:cubicBezTo>
                  <a:cubicBezTo>
                    <a:pt x="490907" y="424690"/>
                    <a:pt x="491136" y="424690"/>
                    <a:pt x="491593" y="424919"/>
                  </a:cubicBezTo>
                  <a:cubicBezTo>
                    <a:pt x="492508" y="425147"/>
                    <a:pt x="493651" y="425147"/>
                    <a:pt x="494565" y="425376"/>
                  </a:cubicBezTo>
                  <a:cubicBezTo>
                    <a:pt x="494794" y="425376"/>
                    <a:pt x="495251" y="425376"/>
                    <a:pt x="495479" y="425604"/>
                  </a:cubicBezTo>
                  <a:cubicBezTo>
                    <a:pt x="496394" y="425833"/>
                    <a:pt x="497537" y="426062"/>
                    <a:pt x="498451" y="426290"/>
                  </a:cubicBezTo>
                  <a:cubicBezTo>
                    <a:pt x="498680" y="426290"/>
                    <a:pt x="498908" y="426290"/>
                    <a:pt x="499137" y="426519"/>
                  </a:cubicBezTo>
                  <a:cubicBezTo>
                    <a:pt x="500280" y="426747"/>
                    <a:pt x="501194" y="426976"/>
                    <a:pt x="502337" y="427205"/>
                  </a:cubicBezTo>
                  <a:cubicBezTo>
                    <a:pt x="502337" y="427205"/>
                    <a:pt x="502337" y="427205"/>
                    <a:pt x="502337" y="427205"/>
                  </a:cubicBezTo>
                  <a:cubicBezTo>
                    <a:pt x="507138" y="428348"/>
                    <a:pt x="512396" y="429491"/>
                    <a:pt x="517882" y="431091"/>
                  </a:cubicBezTo>
                  <a:cubicBezTo>
                    <a:pt x="518111" y="431091"/>
                    <a:pt x="518339" y="431091"/>
                    <a:pt x="518568" y="431319"/>
                  </a:cubicBezTo>
                  <a:cubicBezTo>
                    <a:pt x="519940" y="431777"/>
                    <a:pt x="521083" y="432005"/>
                    <a:pt x="522454" y="432462"/>
                  </a:cubicBezTo>
                  <a:cubicBezTo>
                    <a:pt x="522683" y="432462"/>
                    <a:pt x="522683" y="432462"/>
                    <a:pt x="522911" y="432462"/>
                  </a:cubicBezTo>
                  <a:cubicBezTo>
                    <a:pt x="526569" y="433377"/>
                    <a:pt x="530684" y="434520"/>
                    <a:pt x="534799" y="435663"/>
                  </a:cubicBezTo>
                  <a:cubicBezTo>
                    <a:pt x="535256" y="435891"/>
                    <a:pt x="535713" y="435891"/>
                    <a:pt x="536170" y="436120"/>
                  </a:cubicBezTo>
                  <a:cubicBezTo>
                    <a:pt x="537999" y="436577"/>
                    <a:pt x="540056" y="437034"/>
                    <a:pt x="541885" y="437720"/>
                  </a:cubicBezTo>
                  <a:cubicBezTo>
                    <a:pt x="547600" y="437949"/>
                    <a:pt x="548515" y="442749"/>
                    <a:pt x="548057" y="447321"/>
                  </a:cubicBezTo>
                  <a:cubicBezTo>
                    <a:pt x="540514" y="511787"/>
                    <a:pt x="552172" y="575795"/>
                    <a:pt x="552629" y="640031"/>
                  </a:cubicBezTo>
                  <a:cubicBezTo>
                    <a:pt x="552858" y="684608"/>
                    <a:pt x="558573" y="728957"/>
                    <a:pt x="557430" y="773762"/>
                  </a:cubicBezTo>
                  <a:close/>
                  <a:moveTo>
                    <a:pt x="631954" y="402744"/>
                  </a:moveTo>
                  <a:cubicBezTo>
                    <a:pt x="623724" y="428576"/>
                    <a:pt x="607493" y="440692"/>
                    <a:pt x="581890" y="433834"/>
                  </a:cubicBezTo>
                  <a:cubicBezTo>
                    <a:pt x="571375" y="431091"/>
                    <a:pt x="560173" y="430176"/>
                    <a:pt x="549658" y="424690"/>
                  </a:cubicBezTo>
                  <a:cubicBezTo>
                    <a:pt x="551029" y="422861"/>
                    <a:pt x="552401" y="421261"/>
                    <a:pt x="553772" y="419432"/>
                  </a:cubicBezTo>
                  <a:cubicBezTo>
                    <a:pt x="553772" y="419432"/>
                    <a:pt x="553772" y="419432"/>
                    <a:pt x="554001" y="419204"/>
                  </a:cubicBezTo>
                  <a:cubicBezTo>
                    <a:pt x="555373" y="417375"/>
                    <a:pt x="556744" y="415546"/>
                    <a:pt x="558116" y="413946"/>
                  </a:cubicBezTo>
                  <a:cubicBezTo>
                    <a:pt x="558116" y="413946"/>
                    <a:pt x="558116" y="413946"/>
                    <a:pt x="558116" y="413946"/>
                  </a:cubicBezTo>
                  <a:cubicBezTo>
                    <a:pt x="560859" y="410288"/>
                    <a:pt x="563374" y="406631"/>
                    <a:pt x="565888" y="402973"/>
                  </a:cubicBezTo>
                  <a:cubicBezTo>
                    <a:pt x="603150" y="349023"/>
                    <a:pt x="620295" y="291873"/>
                    <a:pt x="586005" y="226265"/>
                  </a:cubicBezTo>
                  <a:cubicBezTo>
                    <a:pt x="620981" y="228323"/>
                    <a:pt x="647270" y="248897"/>
                    <a:pt x="657557" y="280443"/>
                  </a:cubicBezTo>
                  <a:cubicBezTo>
                    <a:pt x="662129" y="294388"/>
                    <a:pt x="664186" y="308561"/>
                    <a:pt x="664643" y="322734"/>
                  </a:cubicBezTo>
                  <a:cubicBezTo>
                    <a:pt x="664643" y="322734"/>
                    <a:pt x="664643" y="322963"/>
                    <a:pt x="664643" y="322963"/>
                  </a:cubicBezTo>
                  <a:cubicBezTo>
                    <a:pt x="664643" y="324335"/>
                    <a:pt x="664643" y="325478"/>
                    <a:pt x="664643" y="326849"/>
                  </a:cubicBezTo>
                  <a:cubicBezTo>
                    <a:pt x="664643" y="327078"/>
                    <a:pt x="664643" y="327306"/>
                    <a:pt x="664643" y="327764"/>
                  </a:cubicBezTo>
                  <a:cubicBezTo>
                    <a:pt x="664643" y="328907"/>
                    <a:pt x="664643" y="330050"/>
                    <a:pt x="664643" y="331193"/>
                  </a:cubicBezTo>
                  <a:cubicBezTo>
                    <a:pt x="664643" y="331650"/>
                    <a:pt x="664643" y="331878"/>
                    <a:pt x="664643" y="332336"/>
                  </a:cubicBezTo>
                  <a:cubicBezTo>
                    <a:pt x="664643" y="333479"/>
                    <a:pt x="664643" y="334393"/>
                    <a:pt x="664643" y="335536"/>
                  </a:cubicBezTo>
                  <a:cubicBezTo>
                    <a:pt x="664643" y="335993"/>
                    <a:pt x="664643" y="336450"/>
                    <a:pt x="664643" y="337136"/>
                  </a:cubicBezTo>
                  <a:cubicBezTo>
                    <a:pt x="664643" y="338051"/>
                    <a:pt x="664643" y="339194"/>
                    <a:pt x="664415" y="340108"/>
                  </a:cubicBezTo>
                  <a:cubicBezTo>
                    <a:pt x="664415" y="340794"/>
                    <a:pt x="664415" y="341251"/>
                    <a:pt x="664415" y="341937"/>
                  </a:cubicBezTo>
                  <a:cubicBezTo>
                    <a:pt x="664415" y="342851"/>
                    <a:pt x="664415" y="343766"/>
                    <a:pt x="664186" y="344680"/>
                  </a:cubicBezTo>
                  <a:cubicBezTo>
                    <a:pt x="664186" y="345366"/>
                    <a:pt x="664186" y="346052"/>
                    <a:pt x="663958" y="346966"/>
                  </a:cubicBezTo>
                  <a:cubicBezTo>
                    <a:pt x="663958" y="347652"/>
                    <a:pt x="663958" y="348566"/>
                    <a:pt x="663729" y="349252"/>
                  </a:cubicBezTo>
                  <a:cubicBezTo>
                    <a:pt x="663729" y="350166"/>
                    <a:pt x="663500" y="351081"/>
                    <a:pt x="663500" y="351995"/>
                  </a:cubicBezTo>
                  <a:cubicBezTo>
                    <a:pt x="663500" y="352681"/>
                    <a:pt x="663500" y="353138"/>
                    <a:pt x="663272" y="353824"/>
                  </a:cubicBezTo>
                  <a:cubicBezTo>
                    <a:pt x="663043" y="355424"/>
                    <a:pt x="663043" y="357024"/>
                    <a:pt x="662815" y="358396"/>
                  </a:cubicBezTo>
                  <a:cubicBezTo>
                    <a:pt x="661672" y="368454"/>
                    <a:pt x="658928" y="378284"/>
                    <a:pt x="647041" y="382399"/>
                  </a:cubicBezTo>
                  <a:cubicBezTo>
                    <a:pt x="638583" y="385828"/>
                    <a:pt x="634925" y="393829"/>
                    <a:pt x="631954" y="402744"/>
                  </a:cubicBezTo>
                  <a:close/>
                  <a:moveTo>
                    <a:pt x="814834" y="480240"/>
                  </a:moveTo>
                  <a:cubicBezTo>
                    <a:pt x="800432" y="491898"/>
                    <a:pt x="779629" y="497842"/>
                    <a:pt x="755398" y="502414"/>
                  </a:cubicBezTo>
                  <a:cubicBezTo>
                    <a:pt x="746711" y="503557"/>
                    <a:pt x="734366" y="500814"/>
                    <a:pt x="728423" y="494870"/>
                  </a:cubicBezTo>
                  <a:cubicBezTo>
                    <a:pt x="706020" y="472925"/>
                    <a:pt x="683617" y="459209"/>
                    <a:pt x="661443" y="437034"/>
                  </a:cubicBezTo>
                  <a:cubicBezTo>
                    <a:pt x="630582" y="408002"/>
                    <a:pt x="651613" y="393372"/>
                    <a:pt x="659843" y="393600"/>
                  </a:cubicBezTo>
                  <a:cubicBezTo>
                    <a:pt x="665101" y="393600"/>
                    <a:pt x="669673" y="396115"/>
                    <a:pt x="674245" y="398401"/>
                  </a:cubicBezTo>
                  <a:cubicBezTo>
                    <a:pt x="694133" y="408002"/>
                    <a:pt x="713564" y="421032"/>
                    <a:pt x="729337" y="435663"/>
                  </a:cubicBezTo>
                  <a:cubicBezTo>
                    <a:pt x="745568" y="450750"/>
                    <a:pt x="761113" y="451436"/>
                    <a:pt x="778943" y="443892"/>
                  </a:cubicBezTo>
                  <a:cubicBezTo>
                    <a:pt x="788087" y="440006"/>
                    <a:pt x="795631" y="434977"/>
                    <a:pt x="802261" y="448007"/>
                  </a:cubicBezTo>
                  <a:cubicBezTo>
                    <a:pt x="812319" y="468353"/>
                    <a:pt x="818948" y="480011"/>
                    <a:pt x="814834" y="480240"/>
                  </a:cubicBezTo>
                  <a:close/>
                  <a:moveTo>
                    <a:pt x="1029032" y="567108"/>
                  </a:moveTo>
                  <a:cubicBezTo>
                    <a:pt x="1017145" y="577852"/>
                    <a:pt x="1010058" y="576938"/>
                    <a:pt x="1004114" y="562536"/>
                  </a:cubicBezTo>
                  <a:cubicBezTo>
                    <a:pt x="998399" y="549048"/>
                    <a:pt x="994513" y="534875"/>
                    <a:pt x="989713" y="521159"/>
                  </a:cubicBezTo>
                  <a:cubicBezTo>
                    <a:pt x="978740" y="488927"/>
                    <a:pt x="962738" y="459437"/>
                    <a:pt x="938735" y="434977"/>
                  </a:cubicBezTo>
                  <a:cubicBezTo>
                    <a:pt x="929819" y="426062"/>
                    <a:pt x="919990" y="418518"/>
                    <a:pt x="908102" y="414174"/>
                  </a:cubicBezTo>
                  <a:cubicBezTo>
                    <a:pt x="904673" y="413031"/>
                    <a:pt x="900101" y="412346"/>
                    <a:pt x="898273" y="416003"/>
                  </a:cubicBezTo>
                  <a:cubicBezTo>
                    <a:pt x="896444" y="419889"/>
                    <a:pt x="899873" y="422404"/>
                    <a:pt x="903530" y="424004"/>
                  </a:cubicBezTo>
                  <a:cubicBezTo>
                    <a:pt x="947193" y="444350"/>
                    <a:pt x="965024" y="484583"/>
                    <a:pt x="980569" y="526188"/>
                  </a:cubicBezTo>
                  <a:cubicBezTo>
                    <a:pt x="984683" y="537161"/>
                    <a:pt x="986512" y="548820"/>
                    <a:pt x="989713" y="560021"/>
                  </a:cubicBezTo>
                  <a:cubicBezTo>
                    <a:pt x="991999" y="567794"/>
                    <a:pt x="993599" y="576709"/>
                    <a:pt x="999771" y="581738"/>
                  </a:cubicBezTo>
                  <a:cubicBezTo>
                    <a:pt x="1012115" y="591797"/>
                    <a:pt x="1010744" y="605741"/>
                    <a:pt x="1011430" y="619229"/>
                  </a:cubicBezTo>
                  <a:cubicBezTo>
                    <a:pt x="1013944" y="664491"/>
                    <a:pt x="1016687" y="768733"/>
                    <a:pt x="1015087" y="778563"/>
                  </a:cubicBezTo>
                  <a:cubicBezTo>
                    <a:pt x="1013030" y="791364"/>
                    <a:pt x="994513" y="794336"/>
                    <a:pt x="983540" y="792736"/>
                  </a:cubicBezTo>
                  <a:cubicBezTo>
                    <a:pt x="972339" y="791136"/>
                    <a:pt x="969824" y="784049"/>
                    <a:pt x="967538" y="773534"/>
                  </a:cubicBezTo>
                  <a:cubicBezTo>
                    <a:pt x="963195" y="754788"/>
                    <a:pt x="961823" y="735586"/>
                    <a:pt x="961138" y="716841"/>
                  </a:cubicBezTo>
                  <a:cubicBezTo>
                    <a:pt x="959995" y="689637"/>
                    <a:pt x="949022" y="605741"/>
                    <a:pt x="944907" y="590882"/>
                  </a:cubicBezTo>
                  <a:cubicBezTo>
                    <a:pt x="943535" y="586082"/>
                    <a:pt x="935763" y="562993"/>
                    <a:pt x="919532" y="568479"/>
                  </a:cubicBezTo>
                  <a:cubicBezTo>
                    <a:pt x="911303" y="570994"/>
                    <a:pt x="909474" y="579224"/>
                    <a:pt x="908560" y="585167"/>
                  </a:cubicBezTo>
                  <a:cubicBezTo>
                    <a:pt x="903302" y="619914"/>
                    <a:pt x="899644" y="654890"/>
                    <a:pt x="898730" y="690095"/>
                  </a:cubicBezTo>
                  <a:cubicBezTo>
                    <a:pt x="897815" y="718670"/>
                    <a:pt x="894615" y="747016"/>
                    <a:pt x="892100" y="775591"/>
                  </a:cubicBezTo>
                  <a:cubicBezTo>
                    <a:pt x="890729" y="790907"/>
                    <a:pt x="867640" y="802109"/>
                    <a:pt x="854610" y="794336"/>
                  </a:cubicBezTo>
                  <a:cubicBezTo>
                    <a:pt x="850038" y="791593"/>
                    <a:pt x="849809" y="787021"/>
                    <a:pt x="849809" y="782678"/>
                  </a:cubicBezTo>
                  <a:cubicBezTo>
                    <a:pt x="849581" y="771705"/>
                    <a:pt x="849809" y="760732"/>
                    <a:pt x="849809" y="749759"/>
                  </a:cubicBezTo>
                  <a:cubicBezTo>
                    <a:pt x="849809" y="714555"/>
                    <a:pt x="858496" y="623572"/>
                    <a:pt x="859868" y="581967"/>
                  </a:cubicBezTo>
                  <a:cubicBezTo>
                    <a:pt x="859639" y="564365"/>
                    <a:pt x="864897" y="552935"/>
                    <a:pt x="843637" y="509958"/>
                  </a:cubicBezTo>
                  <a:cubicBezTo>
                    <a:pt x="831979" y="486412"/>
                    <a:pt x="821463" y="462180"/>
                    <a:pt x="810490" y="438177"/>
                  </a:cubicBezTo>
                  <a:cubicBezTo>
                    <a:pt x="808661" y="434291"/>
                    <a:pt x="807061" y="430176"/>
                    <a:pt x="805690" y="426062"/>
                  </a:cubicBezTo>
                  <a:cubicBezTo>
                    <a:pt x="797460" y="401373"/>
                    <a:pt x="797460" y="398401"/>
                    <a:pt x="821920" y="389486"/>
                  </a:cubicBezTo>
                  <a:cubicBezTo>
                    <a:pt x="835408" y="384456"/>
                    <a:pt x="847523" y="378741"/>
                    <a:pt x="855524" y="366397"/>
                  </a:cubicBezTo>
                  <a:cubicBezTo>
                    <a:pt x="860096" y="359539"/>
                    <a:pt x="866269" y="358625"/>
                    <a:pt x="874041" y="358167"/>
                  </a:cubicBezTo>
                  <a:cubicBezTo>
                    <a:pt x="902616" y="356339"/>
                    <a:pt x="930048" y="359310"/>
                    <a:pt x="952222" y="379884"/>
                  </a:cubicBezTo>
                  <a:cubicBezTo>
                    <a:pt x="983769" y="409145"/>
                    <a:pt x="1008686" y="442978"/>
                    <a:pt x="1022402" y="484355"/>
                  </a:cubicBezTo>
                  <a:cubicBezTo>
                    <a:pt x="1027432" y="499671"/>
                    <a:pt x="1033147" y="514758"/>
                    <a:pt x="1036804" y="530532"/>
                  </a:cubicBezTo>
                  <a:cubicBezTo>
                    <a:pt x="1039090" y="542876"/>
                    <a:pt x="1040690" y="556592"/>
                    <a:pt x="1029032" y="567108"/>
                  </a:cubicBezTo>
                  <a:close/>
                </a:path>
              </a:pathLst>
            </a:custGeom>
            <a:solidFill>
              <a:srgbClr val="000000"/>
            </a:solidFill>
            <a:ln w="2286" cap="flat">
              <a:noFill/>
              <a:prstDash val="solid"/>
              <a:miter/>
            </a:ln>
          </p:spPr>
          <p:txBody>
            <a:bodyPr rtlCol="0" anchor="ctr"/>
            <a:lstStyle/>
            <a:p>
              <a:endParaRPr lang="en-US"/>
            </a:p>
          </p:txBody>
        </p:sp>
        <p:sp>
          <p:nvSpPr>
            <p:cNvPr id="166" name="Freeform 447">
              <a:extLst>
                <a:ext uri="{FF2B5EF4-FFF2-40B4-BE49-F238E27FC236}">
                  <a16:creationId xmlns:a16="http://schemas.microsoft.com/office/drawing/2014/main" id="{50E44865-8576-C58E-A002-59EFDE4CED29}"/>
                </a:ext>
              </a:extLst>
            </p:cNvPr>
            <p:cNvSpPr/>
            <p:nvPr/>
          </p:nvSpPr>
          <p:spPr>
            <a:xfrm>
              <a:off x="8979917" y="623365"/>
              <a:ext cx="93954" cy="84837"/>
            </a:xfrm>
            <a:custGeom>
              <a:avLst/>
              <a:gdLst>
                <a:gd name="connsiteX0" fmla="*/ 0 w 93954"/>
                <a:gd name="connsiteY0" fmla="*/ 2084 h 84837"/>
                <a:gd name="connsiteX1" fmla="*/ 38862 w 93954"/>
                <a:gd name="connsiteY1" fmla="*/ 21286 h 84837"/>
                <a:gd name="connsiteX2" fmla="*/ 72238 w 93954"/>
                <a:gd name="connsiteY2" fmla="*/ 49633 h 84837"/>
                <a:gd name="connsiteX3" fmla="*/ 93955 w 93954"/>
                <a:gd name="connsiteY3" fmla="*/ 84837 h 84837"/>
                <a:gd name="connsiteX4" fmla="*/ 0 w 93954"/>
                <a:gd name="connsiteY4" fmla="*/ 2084 h 848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3954" h="84837">
                  <a:moveTo>
                    <a:pt x="0" y="2084"/>
                  </a:moveTo>
                  <a:cubicBezTo>
                    <a:pt x="14631" y="9171"/>
                    <a:pt x="27890" y="13514"/>
                    <a:pt x="38862" y="21286"/>
                  </a:cubicBezTo>
                  <a:cubicBezTo>
                    <a:pt x="50750" y="29745"/>
                    <a:pt x="62408" y="38660"/>
                    <a:pt x="72238" y="49633"/>
                  </a:cubicBezTo>
                  <a:cubicBezTo>
                    <a:pt x="81611" y="59920"/>
                    <a:pt x="88697" y="71807"/>
                    <a:pt x="93955" y="84837"/>
                  </a:cubicBezTo>
                  <a:cubicBezTo>
                    <a:pt x="89612" y="37746"/>
                    <a:pt x="36805" y="-10718"/>
                    <a:pt x="0" y="2084"/>
                  </a:cubicBezTo>
                  <a:close/>
                </a:path>
              </a:pathLst>
            </a:custGeom>
            <a:solidFill>
              <a:srgbClr val="000000"/>
            </a:solidFill>
            <a:ln w="2286" cap="flat">
              <a:noFill/>
              <a:prstDash val="solid"/>
              <a:miter/>
            </a:ln>
          </p:spPr>
          <p:txBody>
            <a:bodyPr rtlCol="0" anchor="ctr"/>
            <a:lstStyle/>
            <a:p>
              <a:endParaRPr lang="en-US"/>
            </a:p>
          </p:txBody>
        </p:sp>
        <p:sp>
          <p:nvSpPr>
            <p:cNvPr id="167" name="Freeform 448">
              <a:extLst>
                <a:ext uri="{FF2B5EF4-FFF2-40B4-BE49-F238E27FC236}">
                  <a16:creationId xmlns:a16="http://schemas.microsoft.com/office/drawing/2014/main" id="{77528AAC-38BA-61E7-2205-7DB3245F2940}"/>
                </a:ext>
              </a:extLst>
            </p:cNvPr>
            <p:cNvSpPr/>
            <p:nvPr/>
          </p:nvSpPr>
          <p:spPr>
            <a:xfrm>
              <a:off x="8298232" y="1086276"/>
              <a:ext cx="122758" cy="15245"/>
            </a:xfrm>
            <a:custGeom>
              <a:avLst/>
              <a:gdLst>
                <a:gd name="connsiteX0" fmla="*/ 55779 w 122758"/>
                <a:gd name="connsiteY0" fmla="*/ 3917 h 15245"/>
                <a:gd name="connsiteX1" fmla="*/ 0 w 122758"/>
                <a:gd name="connsiteY1" fmla="*/ 3688 h 15245"/>
                <a:gd name="connsiteX2" fmla="*/ 122758 w 122758"/>
                <a:gd name="connsiteY2" fmla="*/ 13061 h 15245"/>
                <a:gd name="connsiteX3" fmla="*/ 55779 w 122758"/>
                <a:gd name="connsiteY3" fmla="*/ 3917 h 15245"/>
              </a:gdLst>
              <a:ahLst/>
              <a:cxnLst>
                <a:cxn ang="0">
                  <a:pos x="connsiteX0" y="connsiteY0"/>
                </a:cxn>
                <a:cxn ang="0">
                  <a:pos x="connsiteX1" y="connsiteY1"/>
                </a:cxn>
                <a:cxn ang="0">
                  <a:pos x="connsiteX2" y="connsiteY2"/>
                </a:cxn>
                <a:cxn ang="0">
                  <a:pos x="connsiteX3" y="connsiteY3"/>
                </a:cxn>
              </a:cxnLst>
              <a:rect l="l" t="t" r="r" b="b"/>
              <a:pathLst>
                <a:path w="122758" h="15245">
                  <a:moveTo>
                    <a:pt x="55779" y="3917"/>
                  </a:moveTo>
                  <a:cubicBezTo>
                    <a:pt x="38176" y="-426"/>
                    <a:pt x="18517" y="-2027"/>
                    <a:pt x="0" y="3688"/>
                  </a:cubicBezTo>
                  <a:cubicBezTo>
                    <a:pt x="21489" y="13061"/>
                    <a:pt x="104699" y="18547"/>
                    <a:pt x="122758" y="13061"/>
                  </a:cubicBezTo>
                  <a:cubicBezTo>
                    <a:pt x="101041" y="-1112"/>
                    <a:pt x="77496" y="9632"/>
                    <a:pt x="55779" y="3917"/>
                  </a:cubicBezTo>
                  <a:close/>
                </a:path>
              </a:pathLst>
            </a:custGeom>
            <a:solidFill>
              <a:srgbClr val="000000"/>
            </a:solidFill>
            <a:ln w="2286" cap="flat">
              <a:noFill/>
              <a:prstDash val="solid"/>
              <a:miter/>
            </a:ln>
          </p:spPr>
          <p:txBody>
            <a:bodyPr rtlCol="0" anchor="ctr"/>
            <a:lstStyle/>
            <a:p>
              <a:endParaRPr lang="en-US"/>
            </a:p>
          </p:txBody>
        </p:sp>
        <p:sp>
          <p:nvSpPr>
            <p:cNvPr id="168" name="Freeform 449">
              <a:extLst>
                <a:ext uri="{FF2B5EF4-FFF2-40B4-BE49-F238E27FC236}">
                  <a16:creationId xmlns:a16="http://schemas.microsoft.com/office/drawing/2014/main" id="{2CC9A6DA-F85B-15A6-EB03-85F8282873A7}"/>
                </a:ext>
              </a:extLst>
            </p:cNvPr>
            <p:cNvSpPr/>
            <p:nvPr/>
          </p:nvSpPr>
          <p:spPr>
            <a:xfrm>
              <a:off x="8755203" y="1095882"/>
              <a:ext cx="108585" cy="13174"/>
            </a:xfrm>
            <a:custGeom>
              <a:avLst/>
              <a:gdLst>
                <a:gd name="connsiteX0" fmla="*/ 80238 w 108585"/>
                <a:gd name="connsiteY0" fmla="*/ 483 h 13174"/>
                <a:gd name="connsiteX1" fmla="*/ 6172 w 108585"/>
                <a:gd name="connsiteY1" fmla="*/ 25 h 13174"/>
                <a:gd name="connsiteX2" fmla="*/ 0 w 108585"/>
                <a:gd name="connsiteY2" fmla="*/ 1854 h 13174"/>
                <a:gd name="connsiteX3" fmla="*/ 108585 w 108585"/>
                <a:gd name="connsiteY3" fmla="*/ 11913 h 13174"/>
                <a:gd name="connsiteX4" fmla="*/ 80238 w 108585"/>
                <a:gd name="connsiteY4" fmla="*/ 483 h 131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8585" h="13174">
                  <a:moveTo>
                    <a:pt x="80238" y="483"/>
                  </a:moveTo>
                  <a:cubicBezTo>
                    <a:pt x="55549" y="2540"/>
                    <a:pt x="30861" y="2997"/>
                    <a:pt x="6172" y="25"/>
                  </a:cubicBezTo>
                  <a:cubicBezTo>
                    <a:pt x="4343" y="-203"/>
                    <a:pt x="2286" y="1168"/>
                    <a:pt x="0" y="1854"/>
                  </a:cubicBezTo>
                  <a:cubicBezTo>
                    <a:pt x="11430" y="9398"/>
                    <a:pt x="85267" y="16027"/>
                    <a:pt x="108585" y="11913"/>
                  </a:cubicBezTo>
                  <a:cubicBezTo>
                    <a:pt x="94640" y="483"/>
                    <a:pt x="94411" y="-432"/>
                    <a:pt x="80238" y="483"/>
                  </a:cubicBezTo>
                  <a:close/>
                </a:path>
              </a:pathLst>
            </a:custGeom>
            <a:solidFill>
              <a:srgbClr val="000000"/>
            </a:solidFill>
            <a:ln w="2286" cap="flat">
              <a:noFill/>
              <a:prstDash val="solid"/>
              <a:miter/>
            </a:ln>
          </p:spPr>
          <p:txBody>
            <a:bodyPr rtlCol="0" anchor="ctr"/>
            <a:lstStyle/>
            <a:p>
              <a:endParaRPr lang="en-US"/>
            </a:p>
          </p:txBody>
        </p:sp>
        <p:sp>
          <p:nvSpPr>
            <p:cNvPr id="169" name="Freeform 450">
              <a:extLst>
                <a:ext uri="{FF2B5EF4-FFF2-40B4-BE49-F238E27FC236}">
                  <a16:creationId xmlns:a16="http://schemas.microsoft.com/office/drawing/2014/main" id="{80E79CB5-CFB8-3271-7C61-BD7A26097888}"/>
                </a:ext>
              </a:extLst>
            </p:cNvPr>
            <p:cNvSpPr/>
            <p:nvPr/>
          </p:nvSpPr>
          <p:spPr>
            <a:xfrm>
              <a:off x="8644501" y="894331"/>
              <a:ext cx="21664" cy="93677"/>
            </a:xfrm>
            <a:custGeom>
              <a:avLst/>
              <a:gdLst>
                <a:gd name="connsiteX0" fmla="*/ 10119 w 21664"/>
                <a:gd name="connsiteY0" fmla="*/ 4523 h 93677"/>
                <a:gd name="connsiteX1" fmla="*/ 3489 w 21664"/>
                <a:gd name="connsiteY1" fmla="*/ 180 h 93677"/>
                <a:gd name="connsiteX2" fmla="*/ 1660 w 21664"/>
                <a:gd name="connsiteY2" fmla="*/ 9095 h 93677"/>
                <a:gd name="connsiteX3" fmla="*/ 14233 w 21664"/>
                <a:gd name="connsiteY3" fmla="*/ 75389 h 93677"/>
                <a:gd name="connsiteX4" fmla="*/ 20406 w 21664"/>
                <a:gd name="connsiteY4" fmla="*/ 93677 h 93677"/>
                <a:gd name="connsiteX5" fmla="*/ 13090 w 21664"/>
                <a:gd name="connsiteY5" fmla="*/ 10467 h 93677"/>
                <a:gd name="connsiteX6" fmla="*/ 10119 w 21664"/>
                <a:gd name="connsiteY6" fmla="*/ 4523 h 9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664" h="93677">
                  <a:moveTo>
                    <a:pt x="10119" y="4523"/>
                  </a:moveTo>
                  <a:cubicBezTo>
                    <a:pt x="8747" y="2009"/>
                    <a:pt x="6918" y="-734"/>
                    <a:pt x="3489" y="180"/>
                  </a:cubicBezTo>
                  <a:cubicBezTo>
                    <a:pt x="-1997" y="1780"/>
                    <a:pt x="289" y="5895"/>
                    <a:pt x="1660" y="9095"/>
                  </a:cubicBezTo>
                  <a:cubicBezTo>
                    <a:pt x="11262" y="30127"/>
                    <a:pt x="13319" y="52529"/>
                    <a:pt x="14233" y="75389"/>
                  </a:cubicBezTo>
                  <a:cubicBezTo>
                    <a:pt x="14462" y="81562"/>
                    <a:pt x="13319" y="88420"/>
                    <a:pt x="20406" y="93677"/>
                  </a:cubicBezTo>
                  <a:cubicBezTo>
                    <a:pt x="22920" y="65560"/>
                    <a:pt x="22234" y="37670"/>
                    <a:pt x="13090" y="10467"/>
                  </a:cubicBezTo>
                  <a:cubicBezTo>
                    <a:pt x="12176" y="8410"/>
                    <a:pt x="11262" y="6352"/>
                    <a:pt x="10119" y="4523"/>
                  </a:cubicBezTo>
                  <a:close/>
                </a:path>
              </a:pathLst>
            </a:custGeom>
            <a:solidFill>
              <a:srgbClr val="000000"/>
            </a:solidFill>
            <a:ln w="2286" cap="flat">
              <a:noFill/>
              <a:prstDash val="solid"/>
              <a:miter/>
            </a:ln>
          </p:spPr>
          <p:txBody>
            <a:bodyPr rtlCol="0" anchor="ctr"/>
            <a:lstStyle/>
            <a:p>
              <a:endParaRPr lang="en-US"/>
            </a:p>
          </p:txBody>
        </p:sp>
        <p:sp>
          <p:nvSpPr>
            <p:cNvPr id="170" name="Freeform 451">
              <a:extLst>
                <a:ext uri="{FF2B5EF4-FFF2-40B4-BE49-F238E27FC236}">
                  <a16:creationId xmlns:a16="http://schemas.microsoft.com/office/drawing/2014/main" id="{C92CC122-6CF7-1491-8EA4-96EDFF76D3D6}"/>
                </a:ext>
              </a:extLst>
            </p:cNvPr>
            <p:cNvSpPr/>
            <p:nvPr/>
          </p:nvSpPr>
          <p:spPr>
            <a:xfrm>
              <a:off x="7926985" y="497433"/>
              <a:ext cx="75209" cy="14133"/>
            </a:xfrm>
            <a:custGeom>
              <a:avLst/>
              <a:gdLst>
                <a:gd name="connsiteX0" fmla="*/ 66294 w 75209"/>
                <a:gd name="connsiteY0" fmla="*/ 4115 h 14133"/>
                <a:gd name="connsiteX1" fmla="*/ 14173 w 75209"/>
                <a:gd name="connsiteY1" fmla="*/ 0 h 14133"/>
                <a:gd name="connsiteX2" fmla="*/ 5486 w 75209"/>
                <a:gd name="connsiteY2" fmla="*/ 914 h 14133"/>
                <a:gd name="connsiteX3" fmla="*/ 0 w 75209"/>
                <a:gd name="connsiteY3" fmla="*/ 6629 h 14133"/>
                <a:gd name="connsiteX4" fmla="*/ 5715 w 75209"/>
                <a:gd name="connsiteY4" fmla="*/ 11659 h 14133"/>
                <a:gd name="connsiteX5" fmla="*/ 75209 w 75209"/>
                <a:gd name="connsiteY5" fmla="*/ 12573 h 14133"/>
                <a:gd name="connsiteX6" fmla="*/ 66294 w 75209"/>
                <a:gd name="connsiteY6" fmla="*/ 4115 h 141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209" h="14133">
                  <a:moveTo>
                    <a:pt x="66294" y="4115"/>
                  </a:moveTo>
                  <a:cubicBezTo>
                    <a:pt x="49149" y="914"/>
                    <a:pt x="31547" y="229"/>
                    <a:pt x="14173" y="0"/>
                  </a:cubicBezTo>
                  <a:cubicBezTo>
                    <a:pt x="11201" y="0"/>
                    <a:pt x="8458" y="457"/>
                    <a:pt x="5486" y="914"/>
                  </a:cubicBezTo>
                  <a:cubicBezTo>
                    <a:pt x="2514" y="1600"/>
                    <a:pt x="0" y="2972"/>
                    <a:pt x="0" y="6629"/>
                  </a:cubicBezTo>
                  <a:cubicBezTo>
                    <a:pt x="0" y="10516"/>
                    <a:pt x="2972" y="11887"/>
                    <a:pt x="5715" y="11659"/>
                  </a:cubicBezTo>
                  <a:cubicBezTo>
                    <a:pt x="28575" y="10058"/>
                    <a:pt x="51435" y="17145"/>
                    <a:pt x="75209" y="12573"/>
                  </a:cubicBezTo>
                  <a:cubicBezTo>
                    <a:pt x="73380" y="5486"/>
                    <a:pt x="69723" y="4572"/>
                    <a:pt x="66294" y="4115"/>
                  </a:cubicBezTo>
                  <a:close/>
                </a:path>
              </a:pathLst>
            </a:custGeom>
            <a:solidFill>
              <a:srgbClr val="000000"/>
            </a:solidFill>
            <a:ln w="2286" cap="flat">
              <a:noFill/>
              <a:prstDash val="solid"/>
              <a:miter/>
            </a:ln>
          </p:spPr>
          <p:txBody>
            <a:bodyPr rtlCol="0" anchor="ctr"/>
            <a:lstStyle/>
            <a:p>
              <a:endParaRPr lang="en-US"/>
            </a:p>
          </p:txBody>
        </p:sp>
        <p:sp>
          <p:nvSpPr>
            <p:cNvPr id="171" name="Freeform 452">
              <a:extLst>
                <a:ext uri="{FF2B5EF4-FFF2-40B4-BE49-F238E27FC236}">
                  <a16:creationId xmlns:a16="http://schemas.microsoft.com/office/drawing/2014/main" id="{2E2E59AB-C2B3-379B-2D64-458265E081C9}"/>
                </a:ext>
              </a:extLst>
            </p:cNvPr>
            <p:cNvSpPr/>
            <p:nvPr/>
          </p:nvSpPr>
          <p:spPr>
            <a:xfrm>
              <a:off x="9096412" y="1095288"/>
              <a:ext cx="77064" cy="14614"/>
            </a:xfrm>
            <a:custGeom>
              <a:avLst/>
              <a:gdLst>
                <a:gd name="connsiteX0" fmla="*/ 71643 w 77064"/>
                <a:gd name="connsiteY0" fmla="*/ 3135 h 14614"/>
                <a:gd name="connsiteX1" fmla="*/ 36896 w 77064"/>
                <a:gd name="connsiteY1" fmla="*/ 2906 h 14614"/>
                <a:gd name="connsiteX2" fmla="*/ 36896 w 77064"/>
                <a:gd name="connsiteY2" fmla="*/ 2449 h 14614"/>
                <a:gd name="connsiteX3" fmla="*/ 10836 w 77064"/>
                <a:gd name="connsiteY3" fmla="*/ 392 h 14614"/>
                <a:gd name="connsiteX4" fmla="*/ 91 w 77064"/>
                <a:gd name="connsiteY4" fmla="*/ 4049 h 14614"/>
                <a:gd name="connsiteX5" fmla="*/ 9235 w 77064"/>
                <a:gd name="connsiteY5" fmla="*/ 9993 h 14614"/>
                <a:gd name="connsiteX6" fmla="*/ 69586 w 77064"/>
                <a:gd name="connsiteY6" fmla="*/ 14336 h 14614"/>
                <a:gd name="connsiteX7" fmla="*/ 76444 w 77064"/>
                <a:gd name="connsiteY7" fmla="*/ 10679 h 14614"/>
                <a:gd name="connsiteX8" fmla="*/ 71643 w 77064"/>
                <a:gd name="connsiteY8" fmla="*/ 3135 h 146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7064" h="14614">
                  <a:moveTo>
                    <a:pt x="71643" y="3135"/>
                  </a:moveTo>
                  <a:cubicBezTo>
                    <a:pt x="59985" y="2449"/>
                    <a:pt x="48555" y="2906"/>
                    <a:pt x="36896" y="2906"/>
                  </a:cubicBezTo>
                  <a:cubicBezTo>
                    <a:pt x="36896" y="2678"/>
                    <a:pt x="36896" y="2678"/>
                    <a:pt x="36896" y="2449"/>
                  </a:cubicBezTo>
                  <a:cubicBezTo>
                    <a:pt x="28209" y="1763"/>
                    <a:pt x="19522" y="849"/>
                    <a:pt x="10836" y="392"/>
                  </a:cubicBezTo>
                  <a:cubicBezTo>
                    <a:pt x="6949" y="163"/>
                    <a:pt x="1006" y="-1437"/>
                    <a:pt x="91" y="4049"/>
                  </a:cubicBezTo>
                  <a:cubicBezTo>
                    <a:pt x="-823" y="9993"/>
                    <a:pt x="5349" y="9993"/>
                    <a:pt x="9235" y="9993"/>
                  </a:cubicBezTo>
                  <a:cubicBezTo>
                    <a:pt x="29352" y="10907"/>
                    <a:pt x="49926" y="7250"/>
                    <a:pt x="69586" y="14336"/>
                  </a:cubicBezTo>
                  <a:cubicBezTo>
                    <a:pt x="72329" y="15251"/>
                    <a:pt x="75529" y="13879"/>
                    <a:pt x="76444" y="10679"/>
                  </a:cubicBezTo>
                  <a:cubicBezTo>
                    <a:pt x="78501" y="6335"/>
                    <a:pt x="75072" y="3363"/>
                    <a:pt x="71643" y="3135"/>
                  </a:cubicBezTo>
                  <a:close/>
                </a:path>
              </a:pathLst>
            </a:custGeom>
            <a:solidFill>
              <a:srgbClr val="000000"/>
            </a:solidFill>
            <a:ln w="2286" cap="flat">
              <a:noFill/>
              <a:prstDash val="solid"/>
              <a:miter/>
            </a:ln>
          </p:spPr>
          <p:txBody>
            <a:bodyPr rtlCol="0" anchor="ctr"/>
            <a:lstStyle/>
            <a:p>
              <a:endParaRPr lang="en-US"/>
            </a:p>
          </p:txBody>
        </p:sp>
        <p:sp>
          <p:nvSpPr>
            <p:cNvPr id="172" name="Freeform 453">
              <a:extLst>
                <a:ext uri="{FF2B5EF4-FFF2-40B4-BE49-F238E27FC236}">
                  <a16:creationId xmlns:a16="http://schemas.microsoft.com/office/drawing/2014/main" id="{357A74AC-BB28-570C-008F-606E3DB83DF7}"/>
                </a:ext>
              </a:extLst>
            </p:cNvPr>
            <p:cNvSpPr/>
            <p:nvPr/>
          </p:nvSpPr>
          <p:spPr>
            <a:xfrm>
              <a:off x="8022361" y="341178"/>
              <a:ext cx="49328" cy="32679"/>
            </a:xfrm>
            <a:custGeom>
              <a:avLst/>
              <a:gdLst>
                <a:gd name="connsiteX0" fmla="*/ 49328 w 49328"/>
                <a:gd name="connsiteY0" fmla="*/ 29154 h 32679"/>
                <a:gd name="connsiteX1" fmla="*/ 47956 w 49328"/>
                <a:gd name="connsiteY1" fmla="*/ 25268 h 32679"/>
                <a:gd name="connsiteX2" fmla="*/ 4522 w 49328"/>
                <a:gd name="connsiteY2" fmla="*/ 122 h 32679"/>
                <a:gd name="connsiteX3" fmla="*/ 864 w 49328"/>
                <a:gd name="connsiteY3" fmla="*/ 1493 h 32679"/>
                <a:gd name="connsiteX4" fmla="*/ 1779 w 49328"/>
                <a:gd name="connsiteY4" fmla="*/ 6980 h 32679"/>
                <a:gd name="connsiteX5" fmla="*/ 44984 w 49328"/>
                <a:gd name="connsiteY5" fmla="*/ 32354 h 32679"/>
                <a:gd name="connsiteX6" fmla="*/ 49328 w 49328"/>
                <a:gd name="connsiteY6" fmla="*/ 29154 h 32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328" h="32679">
                  <a:moveTo>
                    <a:pt x="49328" y="29154"/>
                  </a:moveTo>
                  <a:cubicBezTo>
                    <a:pt x="48870" y="27782"/>
                    <a:pt x="48870" y="25953"/>
                    <a:pt x="47956" y="25268"/>
                  </a:cubicBezTo>
                  <a:cubicBezTo>
                    <a:pt x="34469" y="15209"/>
                    <a:pt x="20524" y="5837"/>
                    <a:pt x="4522" y="122"/>
                  </a:cubicBezTo>
                  <a:cubicBezTo>
                    <a:pt x="3608" y="-336"/>
                    <a:pt x="1550" y="579"/>
                    <a:pt x="864" y="1493"/>
                  </a:cubicBezTo>
                  <a:cubicBezTo>
                    <a:pt x="-507" y="3322"/>
                    <a:pt x="-279" y="5837"/>
                    <a:pt x="1779" y="6980"/>
                  </a:cubicBezTo>
                  <a:cubicBezTo>
                    <a:pt x="16181" y="15666"/>
                    <a:pt x="30582" y="24125"/>
                    <a:pt x="44984" y="32354"/>
                  </a:cubicBezTo>
                  <a:cubicBezTo>
                    <a:pt x="46584" y="33497"/>
                    <a:pt x="48642" y="31440"/>
                    <a:pt x="49328" y="29154"/>
                  </a:cubicBezTo>
                  <a:close/>
                </a:path>
              </a:pathLst>
            </a:custGeom>
            <a:solidFill>
              <a:srgbClr val="000000"/>
            </a:solidFill>
            <a:ln w="2286" cap="flat">
              <a:noFill/>
              <a:prstDash val="solid"/>
              <a:miter/>
            </a:ln>
          </p:spPr>
          <p:txBody>
            <a:bodyPr rtlCol="0" anchor="ctr"/>
            <a:lstStyle/>
            <a:p>
              <a:endParaRPr lang="en-US"/>
            </a:p>
          </p:txBody>
        </p:sp>
        <p:sp>
          <p:nvSpPr>
            <p:cNvPr id="173" name="Freeform 454">
              <a:extLst>
                <a:ext uri="{FF2B5EF4-FFF2-40B4-BE49-F238E27FC236}">
                  <a16:creationId xmlns:a16="http://schemas.microsoft.com/office/drawing/2014/main" id="{B1DA41AA-2295-40B5-4F0D-6D6A33F484A8}"/>
                </a:ext>
              </a:extLst>
            </p:cNvPr>
            <p:cNvSpPr/>
            <p:nvPr/>
          </p:nvSpPr>
          <p:spPr>
            <a:xfrm>
              <a:off x="7993131" y="712094"/>
              <a:ext cx="25294" cy="10803"/>
            </a:xfrm>
            <a:custGeom>
              <a:avLst/>
              <a:gdLst>
                <a:gd name="connsiteX0" fmla="*/ 148 w 25294"/>
                <a:gd name="connsiteY0" fmla="*/ 5481 h 10803"/>
                <a:gd name="connsiteX1" fmla="*/ 1062 w 25294"/>
                <a:gd name="connsiteY1" fmla="*/ 9139 h 10803"/>
                <a:gd name="connsiteX2" fmla="*/ 25294 w 25294"/>
                <a:gd name="connsiteY2" fmla="*/ 4567 h 10803"/>
                <a:gd name="connsiteX3" fmla="*/ 148 w 25294"/>
                <a:gd name="connsiteY3" fmla="*/ 5481 h 10803"/>
              </a:gdLst>
              <a:ahLst/>
              <a:cxnLst>
                <a:cxn ang="0">
                  <a:pos x="connsiteX0" y="connsiteY0"/>
                </a:cxn>
                <a:cxn ang="0">
                  <a:pos x="connsiteX1" y="connsiteY1"/>
                </a:cxn>
                <a:cxn ang="0">
                  <a:pos x="connsiteX2" y="connsiteY2"/>
                </a:cxn>
                <a:cxn ang="0">
                  <a:pos x="connsiteX3" y="connsiteY3"/>
                </a:cxn>
              </a:cxnLst>
              <a:rect l="l" t="t" r="r" b="b"/>
              <a:pathLst>
                <a:path w="25294" h="10803">
                  <a:moveTo>
                    <a:pt x="148" y="5481"/>
                  </a:moveTo>
                  <a:cubicBezTo>
                    <a:pt x="-309" y="6167"/>
                    <a:pt x="376" y="8681"/>
                    <a:pt x="1062" y="9139"/>
                  </a:cubicBezTo>
                  <a:cubicBezTo>
                    <a:pt x="9749" y="12796"/>
                    <a:pt x="17521" y="10053"/>
                    <a:pt x="25294" y="4567"/>
                  </a:cubicBezTo>
                  <a:cubicBezTo>
                    <a:pt x="16607" y="223"/>
                    <a:pt x="7692" y="-3434"/>
                    <a:pt x="148" y="5481"/>
                  </a:cubicBezTo>
                  <a:close/>
                </a:path>
              </a:pathLst>
            </a:custGeom>
            <a:solidFill>
              <a:srgbClr val="000000"/>
            </a:solidFill>
            <a:ln w="2286" cap="flat">
              <a:noFill/>
              <a:prstDash val="solid"/>
              <a:miter/>
            </a:ln>
          </p:spPr>
          <p:txBody>
            <a:bodyPr rtlCol="0" anchor="ctr"/>
            <a:lstStyle/>
            <a:p>
              <a:endParaRPr lang="en-US"/>
            </a:p>
          </p:txBody>
        </p:sp>
        <p:sp>
          <p:nvSpPr>
            <p:cNvPr id="174" name="Freeform 455">
              <a:extLst>
                <a:ext uri="{FF2B5EF4-FFF2-40B4-BE49-F238E27FC236}">
                  <a16:creationId xmlns:a16="http://schemas.microsoft.com/office/drawing/2014/main" id="{238ABE92-16D6-D14B-A7E8-5A4D031BA82F}"/>
                </a:ext>
              </a:extLst>
            </p:cNvPr>
            <p:cNvSpPr/>
            <p:nvPr/>
          </p:nvSpPr>
          <p:spPr>
            <a:xfrm>
              <a:off x="8108806" y="368333"/>
              <a:ext cx="206435" cy="349439"/>
            </a:xfrm>
            <a:custGeom>
              <a:avLst/>
              <a:gdLst>
                <a:gd name="connsiteX0" fmla="*/ 122217 w 206435"/>
                <a:gd name="connsiteY0" fmla="*/ 336440 h 349439"/>
                <a:gd name="connsiteX1" fmla="*/ 164508 w 206435"/>
                <a:gd name="connsiteY1" fmla="*/ 286834 h 349439"/>
                <a:gd name="connsiteX2" fmla="*/ 205656 w 206435"/>
                <a:gd name="connsiteY2" fmla="*/ 111498 h 349439"/>
                <a:gd name="connsiteX3" fmla="*/ 185311 w 206435"/>
                <a:gd name="connsiteY3" fmla="*/ 26001 h 349439"/>
                <a:gd name="connsiteX4" fmla="*/ 150792 w 206435"/>
                <a:gd name="connsiteY4" fmla="*/ 855 h 349439"/>
                <a:gd name="connsiteX5" fmla="*/ 73983 w 206435"/>
                <a:gd name="connsiteY5" fmla="*/ 25316 h 349439"/>
                <a:gd name="connsiteX6" fmla="*/ 18204 w 206435"/>
                <a:gd name="connsiteY6" fmla="*/ 120870 h 349439"/>
                <a:gd name="connsiteX7" fmla="*/ 145 w 206435"/>
                <a:gd name="connsiteY7" fmla="*/ 257573 h 349439"/>
                <a:gd name="connsiteX8" fmla="*/ 21862 w 206435"/>
                <a:gd name="connsiteY8" fmla="*/ 320438 h 349439"/>
                <a:gd name="connsiteX9" fmla="*/ 122217 w 206435"/>
                <a:gd name="connsiteY9" fmla="*/ 336440 h 349439"/>
                <a:gd name="connsiteX10" fmla="*/ 194455 w 206435"/>
                <a:gd name="connsiteY10" fmla="*/ 127957 h 349439"/>
                <a:gd name="connsiteX11" fmla="*/ 194455 w 206435"/>
                <a:gd name="connsiteY11" fmla="*/ 132986 h 349439"/>
                <a:gd name="connsiteX12" fmla="*/ 175481 w 206435"/>
                <a:gd name="connsiteY12" fmla="*/ 235628 h 349439"/>
                <a:gd name="connsiteX13" fmla="*/ 175481 w 206435"/>
                <a:gd name="connsiteY13" fmla="*/ 235628 h 349439"/>
                <a:gd name="connsiteX14" fmla="*/ 172052 w 206435"/>
                <a:gd name="connsiteY14" fmla="*/ 244772 h 349439"/>
                <a:gd name="connsiteX15" fmla="*/ 172052 w 206435"/>
                <a:gd name="connsiteY15" fmla="*/ 245000 h 349439"/>
                <a:gd name="connsiteX16" fmla="*/ 168623 w 206435"/>
                <a:gd name="connsiteY16" fmla="*/ 253458 h 349439"/>
                <a:gd name="connsiteX17" fmla="*/ 168395 w 206435"/>
                <a:gd name="connsiteY17" fmla="*/ 254144 h 349439"/>
                <a:gd name="connsiteX18" fmla="*/ 165194 w 206435"/>
                <a:gd name="connsiteY18" fmla="*/ 261688 h 349439"/>
                <a:gd name="connsiteX19" fmla="*/ 164508 w 206435"/>
                <a:gd name="connsiteY19" fmla="*/ 263060 h 349439"/>
                <a:gd name="connsiteX20" fmla="*/ 160394 w 206435"/>
                <a:gd name="connsiteY20" fmla="*/ 271746 h 349439"/>
                <a:gd name="connsiteX21" fmla="*/ 103015 w 206435"/>
                <a:gd name="connsiteY21" fmla="*/ 284091 h 349439"/>
                <a:gd name="connsiteX22" fmla="*/ 86784 w 206435"/>
                <a:gd name="connsiteY22" fmla="*/ 263974 h 349439"/>
                <a:gd name="connsiteX23" fmla="*/ 76269 w 206435"/>
                <a:gd name="connsiteY23" fmla="*/ 204081 h 349439"/>
                <a:gd name="connsiteX24" fmla="*/ 108044 w 206435"/>
                <a:gd name="connsiteY24" fmla="*/ 114470 h 349439"/>
                <a:gd name="connsiteX25" fmla="*/ 130676 w 206435"/>
                <a:gd name="connsiteY25" fmla="*/ 94124 h 349439"/>
                <a:gd name="connsiteX26" fmla="*/ 175938 w 206435"/>
                <a:gd name="connsiteY26" fmla="*/ 91610 h 349439"/>
                <a:gd name="connsiteX27" fmla="*/ 194455 w 206435"/>
                <a:gd name="connsiteY27" fmla="*/ 127957 h 349439"/>
                <a:gd name="connsiteX28" fmla="*/ 13861 w 206435"/>
                <a:gd name="connsiteY28" fmla="*/ 253916 h 349439"/>
                <a:gd name="connsiteX29" fmla="*/ 31920 w 206435"/>
                <a:gd name="connsiteY29" fmla="*/ 127957 h 349439"/>
                <a:gd name="connsiteX30" fmla="*/ 90899 w 206435"/>
                <a:gd name="connsiteY30" fmla="*/ 31945 h 349439"/>
                <a:gd name="connsiteX31" fmla="*/ 158565 w 206435"/>
                <a:gd name="connsiteY31" fmla="*/ 19143 h 349439"/>
                <a:gd name="connsiteX32" fmla="*/ 158793 w 206435"/>
                <a:gd name="connsiteY32" fmla="*/ 19372 h 349439"/>
                <a:gd name="connsiteX33" fmla="*/ 161308 w 206435"/>
                <a:gd name="connsiteY33" fmla="*/ 21201 h 349439"/>
                <a:gd name="connsiteX34" fmla="*/ 161537 w 206435"/>
                <a:gd name="connsiteY34" fmla="*/ 21429 h 349439"/>
                <a:gd name="connsiteX35" fmla="*/ 166794 w 206435"/>
                <a:gd name="connsiteY35" fmla="*/ 25773 h 349439"/>
                <a:gd name="connsiteX36" fmla="*/ 167480 w 206435"/>
                <a:gd name="connsiteY36" fmla="*/ 26230 h 349439"/>
                <a:gd name="connsiteX37" fmla="*/ 169309 w 206435"/>
                <a:gd name="connsiteY37" fmla="*/ 28059 h 349439"/>
                <a:gd name="connsiteX38" fmla="*/ 169995 w 206435"/>
                <a:gd name="connsiteY38" fmla="*/ 28745 h 349439"/>
                <a:gd name="connsiteX39" fmla="*/ 172281 w 206435"/>
                <a:gd name="connsiteY39" fmla="*/ 31259 h 349439"/>
                <a:gd name="connsiteX40" fmla="*/ 193541 w 206435"/>
                <a:gd name="connsiteY40" fmla="*/ 82237 h 349439"/>
                <a:gd name="connsiteX41" fmla="*/ 174795 w 206435"/>
                <a:gd name="connsiteY41" fmla="*/ 76751 h 349439"/>
                <a:gd name="connsiteX42" fmla="*/ 171366 w 206435"/>
                <a:gd name="connsiteY42" fmla="*/ 75608 h 349439"/>
                <a:gd name="connsiteX43" fmla="*/ 170909 w 206435"/>
                <a:gd name="connsiteY43" fmla="*/ 75379 h 349439"/>
                <a:gd name="connsiteX44" fmla="*/ 167709 w 206435"/>
                <a:gd name="connsiteY44" fmla="*/ 74465 h 349439"/>
                <a:gd name="connsiteX45" fmla="*/ 102558 w 206435"/>
                <a:gd name="connsiteY45" fmla="*/ 97553 h 349439"/>
                <a:gd name="connsiteX46" fmla="*/ 64382 w 206435"/>
                <a:gd name="connsiteY46" fmla="*/ 191508 h 349439"/>
                <a:gd name="connsiteX47" fmla="*/ 68268 w 206435"/>
                <a:gd name="connsiteY47" fmla="*/ 256430 h 349439"/>
                <a:gd name="connsiteX48" fmla="*/ 73754 w 206435"/>
                <a:gd name="connsiteY48" fmla="*/ 271289 h 349439"/>
                <a:gd name="connsiteX49" fmla="*/ 75126 w 206435"/>
                <a:gd name="connsiteY49" fmla="*/ 274032 h 349439"/>
                <a:gd name="connsiteX50" fmla="*/ 75126 w 206435"/>
                <a:gd name="connsiteY50" fmla="*/ 274261 h 349439"/>
                <a:gd name="connsiteX51" fmla="*/ 79926 w 206435"/>
                <a:gd name="connsiteY51" fmla="*/ 281805 h 349439"/>
                <a:gd name="connsiteX52" fmla="*/ 79926 w 206435"/>
                <a:gd name="connsiteY52" fmla="*/ 281805 h 349439"/>
                <a:gd name="connsiteX53" fmla="*/ 81527 w 206435"/>
                <a:gd name="connsiteY53" fmla="*/ 283862 h 349439"/>
                <a:gd name="connsiteX54" fmla="*/ 81984 w 206435"/>
                <a:gd name="connsiteY54" fmla="*/ 284548 h 349439"/>
                <a:gd name="connsiteX55" fmla="*/ 83584 w 206435"/>
                <a:gd name="connsiteY55" fmla="*/ 286377 h 349439"/>
                <a:gd name="connsiteX56" fmla="*/ 84041 w 206435"/>
                <a:gd name="connsiteY56" fmla="*/ 286834 h 349439"/>
                <a:gd name="connsiteX57" fmla="*/ 87242 w 206435"/>
                <a:gd name="connsiteY57" fmla="*/ 290034 h 349439"/>
                <a:gd name="connsiteX58" fmla="*/ 87927 w 206435"/>
                <a:gd name="connsiteY58" fmla="*/ 290720 h 349439"/>
                <a:gd name="connsiteX59" fmla="*/ 89528 w 206435"/>
                <a:gd name="connsiteY59" fmla="*/ 291863 h 349439"/>
                <a:gd name="connsiteX60" fmla="*/ 90671 w 206435"/>
                <a:gd name="connsiteY60" fmla="*/ 292778 h 349439"/>
                <a:gd name="connsiteX61" fmla="*/ 92042 w 206435"/>
                <a:gd name="connsiteY61" fmla="*/ 293921 h 349439"/>
                <a:gd name="connsiteX62" fmla="*/ 93642 w 206435"/>
                <a:gd name="connsiteY62" fmla="*/ 295064 h 349439"/>
                <a:gd name="connsiteX63" fmla="*/ 95014 w 206435"/>
                <a:gd name="connsiteY63" fmla="*/ 295978 h 349439"/>
                <a:gd name="connsiteX64" fmla="*/ 97986 w 206435"/>
                <a:gd name="connsiteY64" fmla="*/ 297807 h 349439"/>
                <a:gd name="connsiteX65" fmla="*/ 99129 w 206435"/>
                <a:gd name="connsiteY65" fmla="*/ 298264 h 349439"/>
                <a:gd name="connsiteX66" fmla="*/ 101415 w 206435"/>
                <a:gd name="connsiteY66" fmla="*/ 299407 h 349439"/>
                <a:gd name="connsiteX67" fmla="*/ 102558 w 206435"/>
                <a:gd name="connsiteY67" fmla="*/ 300093 h 349439"/>
                <a:gd name="connsiteX68" fmla="*/ 105072 w 206435"/>
                <a:gd name="connsiteY68" fmla="*/ 301236 h 349439"/>
                <a:gd name="connsiteX69" fmla="*/ 106215 w 206435"/>
                <a:gd name="connsiteY69" fmla="*/ 301693 h 349439"/>
                <a:gd name="connsiteX70" fmla="*/ 109873 w 206435"/>
                <a:gd name="connsiteY70" fmla="*/ 303065 h 349439"/>
                <a:gd name="connsiteX71" fmla="*/ 128390 w 206435"/>
                <a:gd name="connsiteY71" fmla="*/ 309237 h 349439"/>
                <a:gd name="connsiteX72" fmla="*/ 61638 w 206435"/>
                <a:gd name="connsiteY72" fmla="*/ 332325 h 349439"/>
                <a:gd name="connsiteX73" fmla="*/ 57066 w 206435"/>
                <a:gd name="connsiteY73" fmla="*/ 330268 h 349439"/>
                <a:gd name="connsiteX74" fmla="*/ 56152 w 206435"/>
                <a:gd name="connsiteY74" fmla="*/ 329811 h 349439"/>
                <a:gd name="connsiteX75" fmla="*/ 52037 w 206435"/>
                <a:gd name="connsiteY75" fmla="*/ 327525 h 349439"/>
                <a:gd name="connsiteX76" fmla="*/ 51351 w 206435"/>
                <a:gd name="connsiteY76" fmla="*/ 327068 h 349439"/>
                <a:gd name="connsiteX77" fmla="*/ 47237 w 206435"/>
                <a:gd name="connsiteY77" fmla="*/ 324782 h 349439"/>
                <a:gd name="connsiteX78" fmla="*/ 47237 w 206435"/>
                <a:gd name="connsiteY78" fmla="*/ 324782 h 349439"/>
                <a:gd name="connsiteX79" fmla="*/ 43350 w 206435"/>
                <a:gd name="connsiteY79" fmla="*/ 322267 h 349439"/>
                <a:gd name="connsiteX80" fmla="*/ 42665 w 206435"/>
                <a:gd name="connsiteY80" fmla="*/ 321810 h 349439"/>
                <a:gd name="connsiteX81" fmla="*/ 39007 w 206435"/>
                <a:gd name="connsiteY81" fmla="*/ 319067 h 349439"/>
                <a:gd name="connsiteX82" fmla="*/ 38550 w 206435"/>
                <a:gd name="connsiteY82" fmla="*/ 318838 h 349439"/>
                <a:gd name="connsiteX83" fmla="*/ 35121 w 206435"/>
                <a:gd name="connsiteY83" fmla="*/ 315866 h 349439"/>
                <a:gd name="connsiteX84" fmla="*/ 35121 w 206435"/>
                <a:gd name="connsiteY84" fmla="*/ 315866 h 349439"/>
                <a:gd name="connsiteX85" fmla="*/ 31920 w 206435"/>
                <a:gd name="connsiteY85" fmla="*/ 312666 h 349439"/>
                <a:gd name="connsiteX86" fmla="*/ 31692 w 206435"/>
                <a:gd name="connsiteY86" fmla="*/ 312437 h 349439"/>
                <a:gd name="connsiteX87" fmla="*/ 28720 w 206435"/>
                <a:gd name="connsiteY87" fmla="*/ 309008 h 349439"/>
                <a:gd name="connsiteX88" fmla="*/ 28720 w 206435"/>
                <a:gd name="connsiteY88" fmla="*/ 309008 h 349439"/>
                <a:gd name="connsiteX89" fmla="*/ 23234 w 206435"/>
                <a:gd name="connsiteY89" fmla="*/ 301464 h 349439"/>
                <a:gd name="connsiteX90" fmla="*/ 23005 w 206435"/>
                <a:gd name="connsiteY90" fmla="*/ 301236 h 349439"/>
                <a:gd name="connsiteX91" fmla="*/ 17061 w 206435"/>
                <a:gd name="connsiteY91" fmla="*/ 288434 h 349439"/>
                <a:gd name="connsiteX92" fmla="*/ 17061 w 206435"/>
                <a:gd name="connsiteY92" fmla="*/ 288434 h 349439"/>
                <a:gd name="connsiteX93" fmla="*/ 13861 w 206435"/>
                <a:gd name="connsiteY93" fmla="*/ 253916 h 349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Lst>
              <a:rect l="l" t="t" r="r" b="b"/>
              <a:pathLst>
                <a:path w="206435" h="349439">
                  <a:moveTo>
                    <a:pt x="122217" y="336440"/>
                  </a:moveTo>
                  <a:cubicBezTo>
                    <a:pt x="139134" y="322724"/>
                    <a:pt x="154221" y="306951"/>
                    <a:pt x="164508" y="286834"/>
                  </a:cubicBezTo>
                  <a:cubicBezTo>
                    <a:pt x="193998" y="230370"/>
                    <a:pt x="207485" y="170477"/>
                    <a:pt x="205656" y="111498"/>
                  </a:cubicBezTo>
                  <a:cubicBezTo>
                    <a:pt x="208857" y="77665"/>
                    <a:pt x="202227" y="50233"/>
                    <a:pt x="185311" y="26001"/>
                  </a:cubicBezTo>
                  <a:cubicBezTo>
                    <a:pt x="176853" y="13886"/>
                    <a:pt x="166566" y="2684"/>
                    <a:pt x="150792" y="855"/>
                  </a:cubicBezTo>
                  <a:cubicBezTo>
                    <a:pt x="121760" y="-2574"/>
                    <a:pt x="94785" y="4056"/>
                    <a:pt x="73983" y="25316"/>
                  </a:cubicBezTo>
                  <a:cubicBezTo>
                    <a:pt x="47694" y="52290"/>
                    <a:pt x="28949" y="84980"/>
                    <a:pt x="18204" y="120870"/>
                  </a:cubicBezTo>
                  <a:cubicBezTo>
                    <a:pt x="4717" y="165219"/>
                    <a:pt x="2888" y="211625"/>
                    <a:pt x="145" y="257573"/>
                  </a:cubicBezTo>
                  <a:cubicBezTo>
                    <a:pt x="-1227" y="281348"/>
                    <a:pt x="7232" y="302150"/>
                    <a:pt x="21862" y="320438"/>
                  </a:cubicBezTo>
                  <a:cubicBezTo>
                    <a:pt x="47237" y="352214"/>
                    <a:pt x="95243" y="358386"/>
                    <a:pt x="122217" y="336440"/>
                  </a:cubicBezTo>
                  <a:close/>
                  <a:moveTo>
                    <a:pt x="194455" y="127957"/>
                  </a:moveTo>
                  <a:cubicBezTo>
                    <a:pt x="194226" y="130472"/>
                    <a:pt x="194455" y="132986"/>
                    <a:pt x="194455" y="132986"/>
                  </a:cubicBezTo>
                  <a:cubicBezTo>
                    <a:pt x="193312" y="170248"/>
                    <a:pt x="186683" y="203852"/>
                    <a:pt x="175481" y="235628"/>
                  </a:cubicBezTo>
                  <a:lnTo>
                    <a:pt x="175481" y="235628"/>
                  </a:lnTo>
                  <a:cubicBezTo>
                    <a:pt x="174338" y="238599"/>
                    <a:pt x="173195" y="241571"/>
                    <a:pt x="172052" y="244772"/>
                  </a:cubicBezTo>
                  <a:cubicBezTo>
                    <a:pt x="172052" y="244772"/>
                    <a:pt x="172052" y="244772"/>
                    <a:pt x="172052" y="245000"/>
                  </a:cubicBezTo>
                  <a:cubicBezTo>
                    <a:pt x="170909" y="247743"/>
                    <a:pt x="169766" y="250715"/>
                    <a:pt x="168623" y="253458"/>
                  </a:cubicBezTo>
                  <a:cubicBezTo>
                    <a:pt x="168623" y="253687"/>
                    <a:pt x="168395" y="253916"/>
                    <a:pt x="168395" y="254144"/>
                  </a:cubicBezTo>
                  <a:cubicBezTo>
                    <a:pt x="167252" y="256659"/>
                    <a:pt x="166337" y="259173"/>
                    <a:pt x="165194" y="261688"/>
                  </a:cubicBezTo>
                  <a:cubicBezTo>
                    <a:pt x="164966" y="262145"/>
                    <a:pt x="164737" y="262602"/>
                    <a:pt x="164508" y="263060"/>
                  </a:cubicBezTo>
                  <a:cubicBezTo>
                    <a:pt x="163137" y="266031"/>
                    <a:pt x="161765" y="268775"/>
                    <a:pt x="160394" y="271746"/>
                  </a:cubicBezTo>
                  <a:cubicBezTo>
                    <a:pt x="147135" y="299407"/>
                    <a:pt x="128618" y="302836"/>
                    <a:pt x="103015" y="284091"/>
                  </a:cubicBezTo>
                  <a:cubicBezTo>
                    <a:pt x="95700" y="278604"/>
                    <a:pt x="89528" y="272204"/>
                    <a:pt x="86784" y="263974"/>
                  </a:cubicBezTo>
                  <a:cubicBezTo>
                    <a:pt x="80155" y="244543"/>
                    <a:pt x="73526" y="224198"/>
                    <a:pt x="76269" y="204081"/>
                  </a:cubicBezTo>
                  <a:cubicBezTo>
                    <a:pt x="80841" y="172534"/>
                    <a:pt x="86784" y="140759"/>
                    <a:pt x="108044" y="114470"/>
                  </a:cubicBezTo>
                  <a:cubicBezTo>
                    <a:pt x="114674" y="106240"/>
                    <a:pt x="122446" y="100296"/>
                    <a:pt x="130676" y="94124"/>
                  </a:cubicBezTo>
                  <a:cubicBezTo>
                    <a:pt x="145077" y="83151"/>
                    <a:pt x="160622" y="83380"/>
                    <a:pt x="175938" y="91610"/>
                  </a:cubicBezTo>
                  <a:cubicBezTo>
                    <a:pt x="191026" y="98925"/>
                    <a:pt x="195827" y="111955"/>
                    <a:pt x="194455" y="127957"/>
                  </a:cubicBezTo>
                  <a:close/>
                  <a:moveTo>
                    <a:pt x="13861" y="253916"/>
                  </a:moveTo>
                  <a:cubicBezTo>
                    <a:pt x="16604" y="211625"/>
                    <a:pt x="19805" y="169105"/>
                    <a:pt x="31920" y="127957"/>
                  </a:cubicBezTo>
                  <a:cubicBezTo>
                    <a:pt x="43122" y="90467"/>
                    <a:pt x="61410" y="57091"/>
                    <a:pt x="90899" y="31945"/>
                  </a:cubicBezTo>
                  <a:cubicBezTo>
                    <a:pt x="117188" y="9542"/>
                    <a:pt x="140048" y="7485"/>
                    <a:pt x="158565" y="19143"/>
                  </a:cubicBezTo>
                  <a:cubicBezTo>
                    <a:pt x="158565" y="19143"/>
                    <a:pt x="158793" y="19143"/>
                    <a:pt x="158793" y="19372"/>
                  </a:cubicBezTo>
                  <a:cubicBezTo>
                    <a:pt x="159708" y="19829"/>
                    <a:pt x="160622" y="20515"/>
                    <a:pt x="161308" y="21201"/>
                  </a:cubicBezTo>
                  <a:cubicBezTo>
                    <a:pt x="161308" y="21201"/>
                    <a:pt x="161537" y="21429"/>
                    <a:pt x="161537" y="21429"/>
                  </a:cubicBezTo>
                  <a:cubicBezTo>
                    <a:pt x="163365" y="22801"/>
                    <a:pt x="164966" y="24173"/>
                    <a:pt x="166794" y="25773"/>
                  </a:cubicBezTo>
                  <a:cubicBezTo>
                    <a:pt x="167023" y="26001"/>
                    <a:pt x="167252" y="26230"/>
                    <a:pt x="167480" y="26230"/>
                  </a:cubicBezTo>
                  <a:cubicBezTo>
                    <a:pt x="168166" y="26916"/>
                    <a:pt x="168852" y="27373"/>
                    <a:pt x="169309" y="28059"/>
                  </a:cubicBezTo>
                  <a:cubicBezTo>
                    <a:pt x="169538" y="28287"/>
                    <a:pt x="169766" y="28516"/>
                    <a:pt x="169995" y="28745"/>
                  </a:cubicBezTo>
                  <a:cubicBezTo>
                    <a:pt x="170681" y="29659"/>
                    <a:pt x="171595" y="30345"/>
                    <a:pt x="172281" y="31259"/>
                  </a:cubicBezTo>
                  <a:cubicBezTo>
                    <a:pt x="184397" y="44975"/>
                    <a:pt x="191483" y="62120"/>
                    <a:pt x="193541" y="82237"/>
                  </a:cubicBezTo>
                  <a:cubicBezTo>
                    <a:pt x="185768" y="82923"/>
                    <a:pt x="180510" y="78808"/>
                    <a:pt x="174795" y="76751"/>
                  </a:cubicBezTo>
                  <a:cubicBezTo>
                    <a:pt x="173652" y="76293"/>
                    <a:pt x="172509" y="76065"/>
                    <a:pt x="171366" y="75608"/>
                  </a:cubicBezTo>
                  <a:cubicBezTo>
                    <a:pt x="171138" y="75608"/>
                    <a:pt x="171138" y="75608"/>
                    <a:pt x="170909" y="75379"/>
                  </a:cubicBezTo>
                  <a:cubicBezTo>
                    <a:pt x="169766" y="75150"/>
                    <a:pt x="168623" y="74693"/>
                    <a:pt x="167709" y="74465"/>
                  </a:cubicBezTo>
                  <a:cubicBezTo>
                    <a:pt x="142106" y="67835"/>
                    <a:pt x="120617" y="75608"/>
                    <a:pt x="102558" y="97553"/>
                  </a:cubicBezTo>
                  <a:cubicBezTo>
                    <a:pt x="79698" y="124985"/>
                    <a:pt x="67353" y="156075"/>
                    <a:pt x="64382" y="191508"/>
                  </a:cubicBezTo>
                  <a:cubicBezTo>
                    <a:pt x="62553" y="213453"/>
                    <a:pt x="62324" y="234713"/>
                    <a:pt x="68268" y="256430"/>
                  </a:cubicBezTo>
                  <a:cubicBezTo>
                    <a:pt x="69639" y="261688"/>
                    <a:pt x="71468" y="266717"/>
                    <a:pt x="73754" y="271289"/>
                  </a:cubicBezTo>
                  <a:cubicBezTo>
                    <a:pt x="74211" y="272204"/>
                    <a:pt x="74669" y="273118"/>
                    <a:pt x="75126" y="274032"/>
                  </a:cubicBezTo>
                  <a:cubicBezTo>
                    <a:pt x="75126" y="274032"/>
                    <a:pt x="75126" y="274261"/>
                    <a:pt x="75126" y="274261"/>
                  </a:cubicBezTo>
                  <a:cubicBezTo>
                    <a:pt x="76497" y="277004"/>
                    <a:pt x="78326" y="279519"/>
                    <a:pt x="79926" y="281805"/>
                  </a:cubicBezTo>
                  <a:cubicBezTo>
                    <a:pt x="79926" y="281805"/>
                    <a:pt x="79926" y="281805"/>
                    <a:pt x="79926" y="281805"/>
                  </a:cubicBezTo>
                  <a:cubicBezTo>
                    <a:pt x="80384" y="282491"/>
                    <a:pt x="81069" y="283176"/>
                    <a:pt x="81527" y="283862"/>
                  </a:cubicBezTo>
                  <a:cubicBezTo>
                    <a:pt x="81755" y="284091"/>
                    <a:pt x="81755" y="284319"/>
                    <a:pt x="81984" y="284548"/>
                  </a:cubicBezTo>
                  <a:cubicBezTo>
                    <a:pt x="82441" y="285234"/>
                    <a:pt x="83127" y="285691"/>
                    <a:pt x="83584" y="286377"/>
                  </a:cubicBezTo>
                  <a:cubicBezTo>
                    <a:pt x="83813" y="286605"/>
                    <a:pt x="84041" y="286834"/>
                    <a:pt x="84041" y="286834"/>
                  </a:cubicBezTo>
                  <a:cubicBezTo>
                    <a:pt x="85184" y="287977"/>
                    <a:pt x="86099" y="288891"/>
                    <a:pt x="87242" y="290034"/>
                  </a:cubicBezTo>
                  <a:cubicBezTo>
                    <a:pt x="87470" y="290263"/>
                    <a:pt x="87699" y="290492"/>
                    <a:pt x="87927" y="290720"/>
                  </a:cubicBezTo>
                  <a:cubicBezTo>
                    <a:pt x="88385" y="291177"/>
                    <a:pt x="88842" y="291635"/>
                    <a:pt x="89528" y="291863"/>
                  </a:cubicBezTo>
                  <a:cubicBezTo>
                    <a:pt x="89985" y="292092"/>
                    <a:pt x="90442" y="292549"/>
                    <a:pt x="90671" y="292778"/>
                  </a:cubicBezTo>
                  <a:cubicBezTo>
                    <a:pt x="91128" y="293235"/>
                    <a:pt x="91585" y="293463"/>
                    <a:pt x="92042" y="293921"/>
                  </a:cubicBezTo>
                  <a:cubicBezTo>
                    <a:pt x="92499" y="294378"/>
                    <a:pt x="93185" y="294606"/>
                    <a:pt x="93642" y="295064"/>
                  </a:cubicBezTo>
                  <a:cubicBezTo>
                    <a:pt x="94100" y="295292"/>
                    <a:pt x="94557" y="295749"/>
                    <a:pt x="95014" y="295978"/>
                  </a:cubicBezTo>
                  <a:cubicBezTo>
                    <a:pt x="95928" y="296664"/>
                    <a:pt x="96843" y="297121"/>
                    <a:pt x="97986" y="297807"/>
                  </a:cubicBezTo>
                  <a:cubicBezTo>
                    <a:pt x="98214" y="298035"/>
                    <a:pt x="98672" y="298264"/>
                    <a:pt x="99129" y="298264"/>
                  </a:cubicBezTo>
                  <a:cubicBezTo>
                    <a:pt x="99815" y="298721"/>
                    <a:pt x="100729" y="299178"/>
                    <a:pt x="101415" y="299407"/>
                  </a:cubicBezTo>
                  <a:cubicBezTo>
                    <a:pt x="101872" y="299636"/>
                    <a:pt x="102329" y="299864"/>
                    <a:pt x="102558" y="300093"/>
                  </a:cubicBezTo>
                  <a:cubicBezTo>
                    <a:pt x="103244" y="300550"/>
                    <a:pt x="104158" y="300779"/>
                    <a:pt x="105072" y="301236"/>
                  </a:cubicBezTo>
                  <a:cubicBezTo>
                    <a:pt x="105530" y="301464"/>
                    <a:pt x="105758" y="301464"/>
                    <a:pt x="106215" y="301693"/>
                  </a:cubicBezTo>
                  <a:cubicBezTo>
                    <a:pt x="107358" y="302150"/>
                    <a:pt x="108730" y="302607"/>
                    <a:pt x="109873" y="303065"/>
                  </a:cubicBezTo>
                  <a:cubicBezTo>
                    <a:pt x="115359" y="304893"/>
                    <a:pt x="120846" y="306722"/>
                    <a:pt x="128390" y="309237"/>
                  </a:cubicBezTo>
                  <a:cubicBezTo>
                    <a:pt x="113759" y="333240"/>
                    <a:pt x="84956" y="343070"/>
                    <a:pt x="61638" y="332325"/>
                  </a:cubicBezTo>
                  <a:cubicBezTo>
                    <a:pt x="60038" y="331640"/>
                    <a:pt x="58667" y="330954"/>
                    <a:pt x="57066" y="330268"/>
                  </a:cubicBezTo>
                  <a:cubicBezTo>
                    <a:pt x="56838" y="330039"/>
                    <a:pt x="56609" y="330039"/>
                    <a:pt x="56152" y="329811"/>
                  </a:cubicBezTo>
                  <a:cubicBezTo>
                    <a:pt x="54780" y="329125"/>
                    <a:pt x="53409" y="328439"/>
                    <a:pt x="52037" y="327525"/>
                  </a:cubicBezTo>
                  <a:cubicBezTo>
                    <a:pt x="51809" y="327296"/>
                    <a:pt x="51580" y="327296"/>
                    <a:pt x="51351" y="327068"/>
                  </a:cubicBezTo>
                  <a:cubicBezTo>
                    <a:pt x="49980" y="326382"/>
                    <a:pt x="48608" y="325467"/>
                    <a:pt x="47237" y="324782"/>
                  </a:cubicBezTo>
                  <a:cubicBezTo>
                    <a:pt x="47237" y="324782"/>
                    <a:pt x="47237" y="324782"/>
                    <a:pt x="47237" y="324782"/>
                  </a:cubicBezTo>
                  <a:cubicBezTo>
                    <a:pt x="45865" y="323867"/>
                    <a:pt x="44722" y="322953"/>
                    <a:pt x="43350" y="322267"/>
                  </a:cubicBezTo>
                  <a:cubicBezTo>
                    <a:pt x="43122" y="322038"/>
                    <a:pt x="42893" y="322038"/>
                    <a:pt x="42665" y="321810"/>
                  </a:cubicBezTo>
                  <a:cubicBezTo>
                    <a:pt x="41522" y="320895"/>
                    <a:pt x="40150" y="319981"/>
                    <a:pt x="39007" y="319067"/>
                  </a:cubicBezTo>
                  <a:cubicBezTo>
                    <a:pt x="38778" y="319067"/>
                    <a:pt x="38778" y="318838"/>
                    <a:pt x="38550" y="318838"/>
                  </a:cubicBezTo>
                  <a:cubicBezTo>
                    <a:pt x="37407" y="317924"/>
                    <a:pt x="36264" y="316781"/>
                    <a:pt x="35121" y="315866"/>
                  </a:cubicBezTo>
                  <a:cubicBezTo>
                    <a:pt x="35121" y="315866"/>
                    <a:pt x="35121" y="315866"/>
                    <a:pt x="35121" y="315866"/>
                  </a:cubicBezTo>
                  <a:cubicBezTo>
                    <a:pt x="33978" y="314723"/>
                    <a:pt x="32835" y="313809"/>
                    <a:pt x="31920" y="312666"/>
                  </a:cubicBezTo>
                  <a:cubicBezTo>
                    <a:pt x="31920" y="312666"/>
                    <a:pt x="31692" y="312437"/>
                    <a:pt x="31692" y="312437"/>
                  </a:cubicBezTo>
                  <a:cubicBezTo>
                    <a:pt x="30549" y="311294"/>
                    <a:pt x="29634" y="310151"/>
                    <a:pt x="28720" y="309008"/>
                  </a:cubicBezTo>
                  <a:cubicBezTo>
                    <a:pt x="28720" y="309008"/>
                    <a:pt x="28720" y="309008"/>
                    <a:pt x="28720" y="309008"/>
                  </a:cubicBezTo>
                  <a:cubicBezTo>
                    <a:pt x="26663" y="306722"/>
                    <a:pt x="24834" y="304208"/>
                    <a:pt x="23234" y="301464"/>
                  </a:cubicBezTo>
                  <a:cubicBezTo>
                    <a:pt x="23234" y="301464"/>
                    <a:pt x="23234" y="301236"/>
                    <a:pt x="23005" y="301236"/>
                  </a:cubicBezTo>
                  <a:cubicBezTo>
                    <a:pt x="20490" y="297350"/>
                    <a:pt x="18433" y="293006"/>
                    <a:pt x="17061" y="288434"/>
                  </a:cubicBezTo>
                  <a:cubicBezTo>
                    <a:pt x="17061" y="288434"/>
                    <a:pt x="17061" y="288434"/>
                    <a:pt x="17061" y="288434"/>
                  </a:cubicBezTo>
                  <a:cubicBezTo>
                    <a:pt x="14318" y="278147"/>
                    <a:pt x="12947" y="266946"/>
                    <a:pt x="13861" y="253916"/>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71151886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Placeholder 6" descr="A group of people looking at a computer&#10;&#10;Description automatically generated">
            <a:extLst>
              <a:ext uri="{FF2B5EF4-FFF2-40B4-BE49-F238E27FC236}">
                <a16:creationId xmlns:a16="http://schemas.microsoft.com/office/drawing/2014/main" id="{B03BCF47-09FC-69B8-7E05-E5A821FE53F1}"/>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22857" r="22857"/>
          <a:stretch>
            <a:fillRect/>
          </a:stretch>
        </p:blipFill>
        <p:spPr>
          <a:xfrm>
            <a:off x="-3381" y="205736"/>
            <a:ext cx="2040357" cy="6056040"/>
          </a:xfrm>
        </p:spPr>
      </p:pic>
      <p:sp>
        <p:nvSpPr>
          <p:cNvPr id="23" name="Text Placeholder 13">
            <a:extLst>
              <a:ext uri="{FF2B5EF4-FFF2-40B4-BE49-F238E27FC236}">
                <a16:creationId xmlns:a16="http://schemas.microsoft.com/office/drawing/2014/main" id="{0A0CDDA5-EF9D-792E-647E-7E2C3B9A8E0B}"/>
              </a:ext>
            </a:extLst>
          </p:cNvPr>
          <p:cNvSpPr>
            <a:spLocks noGrp="1"/>
          </p:cNvSpPr>
          <p:nvPr>
            <p:ph type="body" sz="quarter" idx="35"/>
          </p:nvPr>
        </p:nvSpPr>
        <p:spPr>
          <a:xfrm>
            <a:off x="4313207" y="205736"/>
            <a:ext cx="6562677" cy="339415"/>
          </a:xfrm>
        </p:spPr>
        <p:txBody>
          <a:bodyPr/>
          <a:lstStyle/>
          <a:p>
            <a:pPr algn="l"/>
            <a:r>
              <a:rPr lang="en-US" sz="2800" dirty="0">
                <a:solidFill>
                  <a:srgbClr val="01A54E"/>
                </a:solidFill>
              </a:rPr>
              <a:t>SME D&amp;I Strategy Outcomes </a:t>
            </a:r>
          </a:p>
        </p:txBody>
      </p:sp>
      <p:sp>
        <p:nvSpPr>
          <p:cNvPr id="24" name="Text Placeholder 4">
            <a:extLst>
              <a:ext uri="{FF2B5EF4-FFF2-40B4-BE49-F238E27FC236}">
                <a16:creationId xmlns:a16="http://schemas.microsoft.com/office/drawing/2014/main" id="{E5B92665-A668-B9FB-958E-8C9600194653}"/>
              </a:ext>
            </a:extLst>
          </p:cNvPr>
          <p:cNvSpPr>
            <a:spLocks noGrp="1"/>
          </p:cNvSpPr>
          <p:nvPr>
            <p:ph type="body" sz="quarter" idx="36"/>
          </p:nvPr>
        </p:nvSpPr>
        <p:spPr>
          <a:xfrm>
            <a:off x="4313206" y="660401"/>
            <a:ext cx="7522235" cy="999383"/>
          </a:xfrm>
        </p:spPr>
        <p:txBody>
          <a:bodyPr/>
          <a:lstStyle/>
          <a:p>
            <a:pPr algn="l"/>
            <a:r>
              <a:rPr lang="en-US" sz="2000" dirty="0"/>
              <a:t>By the end of three years, the company successfully increased the percentage of neurodiverse individuals in technical roles from 5% to 17%. Leadership representation also grew, with neurodiverse employees holding 30% of the tech department’s management positions.</a:t>
            </a:r>
          </a:p>
          <a:p>
            <a:pPr algn="l"/>
            <a:endParaRPr lang="en-US" sz="2000" dirty="0"/>
          </a:p>
        </p:txBody>
      </p:sp>
      <p:sp>
        <p:nvSpPr>
          <p:cNvPr id="25" name="Text Placeholder 7">
            <a:extLst>
              <a:ext uri="{FF2B5EF4-FFF2-40B4-BE49-F238E27FC236}">
                <a16:creationId xmlns:a16="http://schemas.microsoft.com/office/drawing/2014/main" id="{98390D03-336E-A368-6C07-2FD6342636A2}"/>
              </a:ext>
            </a:extLst>
          </p:cNvPr>
          <p:cNvSpPr>
            <a:spLocks noGrp="1"/>
          </p:cNvSpPr>
          <p:nvPr>
            <p:ph type="body" sz="quarter" idx="37"/>
          </p:nvPr>
        </p:nvSpPr>
        <p:spPr>
          <a:xfrm>
            <a:off x="1925254" y="917683"/>
            <a:ext cx="2144405" cy="955625"/>
          </a:xfrm>
        </p:spPr>
        <p:txBody>
          <a:bodyPr/>
          <a:lstStyle/>
          <a:p>
            <a:r>
              <a:rPr lang="en-IE" sz="2400" b="1" dirty="0"/>
              <a:t>Increased Representation </a:t>
            </a:r>
          </a:p>
        </p:txBody>
      </p:sp>
      <p:sp>
        <p:nvSpPr>
          <p:cNvPr id="26" name="Text Placeholder 14">
            <a:extLst>
              <a:ext uri="{FF2B5EF4-FFF2-40B4-BE49-F238E27FC236}">
                <a16:creationId xmlns:a16="http://schemas.microsoft.com/office/drawing/2014/main" id="{042C83AB-4CDF-EFC9-35A5-B48BD7B81B1B}"/>
              </a:ext>
            </a:extLst>
          </p:cNvPr>
          <p:cNvSpPr txBox="1">
            <a:spLocks/>
          </p:cNvSpPr>
          <p:nvPr/>
        </p:nvSpPr>
        <p:spPr>
          <a:xfrm>
            <a:off x="2164374" y="4838167"/>
            <a:ext cx="1874786"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32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sz="2400" b="1"/>
              <a:t>Improved Workplace Culture</a:t>
            </a:r>
            <a:endParaRPr lang="en-IE" sz="2400" b="1" dirty="0"/>
          </a:p>
        </p:txBody>
      </p:sp>
      <p:sp>
        <p:nvSpPr>
          <p:cNvPr id="27" name="Text Placeholder 4">
            <a:extLst>
              <a:ext uri="{FF2B5EF4-FFF2-40B4-BE49-F238E27FC236}">
                <a16:creationId xmlns:a16="http://schemas.microsoft.com/office/drawing/2014/main" id="{E410FCEC-40F0-2771-2423-119858409566}"/>
              </a:ext>
            </a:extLst>
          </p:cNvPr>
          <p:cNvSpPr txBox="1">
            <a:spLocks/>
          </p:cNvSpPr>
          <p:nvPr/>
        </p:nvSpPr>
        <p:spPr>
          <a:xfrm>
            <a:off x="4313206" y="4590522"/>
            <a:ext cx="7307294"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0"/>
              </a:spcBef>
            </a:pPr>
            <a:r>
              <a:rPr lang="en-US" sz="2000" dirty="0"/>
              <a:t>The company’s commitment to neurodiversity fostered a more inclusive workplace culture. Employees reported feeling more valued and understood, which led to increased job satisfaction and lower turnover rates. It was a great step forward for the company towards the power of D&amp;I and led to employees suggesting other areas of diversity they would like to explore and engage in. </a:t>
            </a:r>
          </a:p>
        </p:txBody>
      </p:sp>
      <p:sp>
        <p:nvSpPr>
          <p:cNvPr id="28" name="Text Placeholder 4">
            <a:extLst>
              <a:ext uri="{FF2B5EF4-FFF2-40B4-BE49-F238E27FC236}">
                <a16:creationId xmlns:a16="http://schemas.microsoft.com/office/drawing/2014/main" id="{45E74D3E-0D2A-4953-8E6A-1510FBB71BC3}"/>
              </a:ext>
            </a:extLst>
          </p:cNvPr>
          <p:cNvSpPr txBox="1">
            <a:spLocks/>
          </p:cNvSpPr>
          <p:nvPr/>
        </p:nvSpPr>
        <p:spPr>
          <a:xfrm>
            <a:off x="4308428" y="2476506"/>
            <a:ext cx="7207297"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0" algn="l">
              <a:buSzPts val="1000"/>
              <a:tabLst>
                <a:tab pos="457200" algn="l"/>
              </a:tabLst>
            </a:pPr>
            <a:r>
              <a:rPr lang="en-US" sz="2000" dirty="0"/>
              <a:t>The unique problem-solving abilities and attention to detail of neurodiverse employees contributed to several key innovations in the company’s software products. This led to more robust software testing protocols and the development of features that appealed to a broader user base. Employees who were strong in neurodiversity or other areas could focus on their specialties.</a:t>
            </a:r>
            <a:endParaRPr lang="en-IE" sz="20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29" name="Text Placeholder 2">
            <a:extLst>
              <a:ext uri="{FF2B5EF4-FFF2-40B4-BE49-F238E27FC236}">
                <a16:creationId xmlns:a16="http://schemas.microsoft.com/office/drawing/2014/main" id="{38EA6763-9277-3FCE-3896-B697D2D98633}"/>
              </a:ext>
            </a:extLst>
          </p:cNvPr>
          <p:cNvSpPr txBox="1">
            <a:spLocks/>
          </p:cNvSpPr>
          <p:nvPr/>
        </p:nvSpPr>
        <p:spPr>
          <a:xfrm>
            <a:off x="2217001" y="2955230"/>
            <a:ext cx="1874786"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32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sz="2400" b="1" dirty="0"/>
              <a:t>Enhanced Motivation</a:t>
            </a:r>
          </a:p>
        </p:txBody>
      </p:sp>
    </p:spTree>
    <p:extLst>
      <p:ext uri="{BB962C8B-B14F-4D97-AF65-F5344CB8AC3E}">
        <p14:creationId xmlns:p14="http://schemas.microsoft.com/office/powerpoint/2010/main" val="20036829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F6437BE-8470-4E63-B234-6C394F850595}"/>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4CB3589F-F856-1A51-FDD1-B286BEEA06C2}"/>
              </a:ext>
            </a:extLst>
          </p:cNvPr>
          <p:cNvSpPr>
            <a:spLocks noGrp="1"/>
          </p:cNvSpPr>
          <p:nvPr>
            <p:ph type="body" sz="quarter" idx="18"/>
          </p:nvPr>
        </p:nvSpPr>
        <p:spPr>
          <a:xfrm>
            <a:off x="798381" y="1678151"/>
            <a:ext cx="10595237" cy="3849918"/>
          </a:xfrm>
        </p:spPr>
        <p:txBody>
          <a:bodyPr/>
          <a:lstStyle/>
          <a:p>
            <a:r>
              <a:rPr lang="en-US" dirty="0"/>
              <a:t>By the end of this module, participants will be able to:</a:t>
            </a:r>
          </a:p>
          <a:p>
            <a:pPr marL="342900" indent="-342900">
              <a:buFont typeface="Arial" panose="020B0604020202020204" pitchFamily="34" charset="0"/>
              <a:buChar char="•"/>
            </a:pPr>
            <a:r>
              <a:rPr lang="en-US" dirty="0"/>
              <a:t>Understand the </a:t>
            </a:r>
            <a:r>
              <a:rPr lang="en-US" b="1" dirty="0"/>
              <a:t>role and need for top level leadership </a:t>
            </a:r>
            <a:r>
              <a:rPr lang="en-US" dirty="0"/>
              <a:t>to drive real change and create inclusive workplaces.</a:t>
            </a:r>
          </a:p>
          <a:p>
            <a:pPr marL="342900" indent="-342900">
              <a:buFont typeface="Arial" panose="020B0604020202020204" pitchFamily="34" charset="0"/>
              <a:buChar char="•"/>
            </a:pPr>
            <a:r>
              <a:rPr lang="en-US" dirty="0" err="1"/>
              <a:t>Recognise</a:t>
            </a:r>
            <a:r>
              <a:rPr lang="en-US" dirty="0"/>
              <a:t> the </a:t>
            </a:r>
            <a:r>
              <a:rPr lang="en-US" b="1" dirty="0"/>
              <a:t>competitive advantages </a:t>
            </a:r>
            <a:r>
              <a:rPr lang="en-US" dirty="0"/>
              <a:t>of diversity and inclusion for SMEs.</a:t>
            </a:r>
          </a:p>
          <a:p>
            <a:pPr marL="342900" indent="-342900">
              <a:buFont typeface="Arial" panose="020B0604020202020204" pitchFamily="34" charset="0"/>
              <a:buChar char="•"/>
            </a:pPr>
            <a:r>
              <a:rPr lang="en-US" dirty="0"/>
              <a:t>Identify </a:t>
            </a:r>
            <a:r>
              <a:rPr lang="en-US" b="1" dirty="0"/>
              <a:t>key leadership behaviors </a:t>
            </a:r>
            <a:r>
              <a:rPr lang="en-US" dirty="0"/>
              <a:t>that set the tone for an inclusive workplace.</a:t>
            </a:r>
          </a:p>
          <a:p>
            <a:pPr marL="342900" indent="-342900">
              <a:buFont typeface="Arial" panose="020B0604020202020204" pitchFamily="34" charset="0"/>
              <a:buChar char="•"/>
            </a:pPr>
            <a:r>
              <a:rPr lang="en-US" dirty="0"/>
              <a:t>Set </a:t>
            </a:r>
            <a:r>
              <a:rPr lang="en-US" b="1" dirty="0"/>
              <a:t>clear, measurable D&amp;I goals </a:t>
            </a:r>
            <a:r>
              <a:rPr lang="en-US" dirty="0"/>
              <a:t>aligned with business objectives.</a:t>
            </a:r>
          </a:p>
          <a:p>
            <a:pPr marL="342900" indent="-342900">
              <a:buFont typeface="Arial" panose="020B0604020202020204" pitchFamily="34" charset="0"/>
              <a:buChar char="•"/>
            </a:pPr>
            <a:r>
              <a:rPr lang="en-US" dirty="0"/>
              <a:t>Develop a </a:t>
            </a:r>
            <a:r>
              <a:rPr lang="en-US" b="1" dirty="0"/>
              <a:t>strategic roadmap </a:t>
            </a:r>
            <a:r>
              <a:rPr lang="en-US" dirty="0"/>
              <a:t>to implement a sustainable D&amp;I strategy.</a:t>
            </a:r>
          </a:p>
          <a:p>
            <a:pPr marL="342900" indent="-342900">
              <a:buFont typeface="Arial" panose="020B0604020202020204" pitchFamily="34" charset="0"/>
              <a:buChar char="•"/>
            </a:pPr>
            <a:r>
              <a:rPr lang="en-US" dirty="0"/>
              <a:t>Move from a </a:t>
            </a:r>
            <a:r>
              <a:rPr lang="en-US" b="1" dirty="0"/>
              <a:t>reactive to a proactive approach </a:t>
            </a:r>
            <a:r>
              <a:rPr lang="en-US" dirty="0"/>
              <a:t>in embedding D&amp;I within SME operations.</a:t>
            </a:r>
          </a:p>
          <a:p>
            <a:endParaRPr lang="en-IE" dirty="0"/>
          </a:p>
        </p:txBody>
      </p:sp>
      <p:sp>
        <p:nvSpPr>
          <p:cNvPr id="5" name="Text Placeholder 4">
            <a:extLst>
              <a:ext uri="{FF2B5EF4-FFF2-40B4-BE49-F238E27FC236}">
                <a16:creationId xmlns:a16="http://schemas.microsoft.com/office/drawing/2014/main" id="{632F8D77-37C2-1E4A-F484-214D27B6BECC}"/>
              </a:ext>
            </a:extLst>
          </p:cNvPr>
          <p:cNvSpPr>
            <a:spLocks noGrp="1"/>
          </p:cNvSpPr>
          <p:nvPr>
            <p:ph type="body" sz="quarter" idx="16"/>
          </p:nvPr>
        </p:nvSpPr>
        <p:spPr/>
        <p:txBody>
          <a:bodyPr/>
          <a:lstStyle/>
          <a:p>
            <a:r>
              <a:rPr lang="en-IE" b="0" dirty="0"/>
              <a:t>Learning Objectives</a:t>
            </a:r>
          </a:p>
        </p:txBody>
      </p:sp>
    </p:spTree>
    <p:extLst>
      <p:ext uri="{BB962C8B-B14F-4D97-AF65-F5344CB8AC3E}">
        <p14:creationId xmlns:p14="http://schemas.microsoft.com/office/powerpoint/2010/main" val="358236753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B1CDAD-B249-930D-2898-11BB9E09AD63}"/>
            </a:ext>
          </a:extLst>
        </p:cNvPr>
        <p:cNvGrpSpPr/>
        <p:nvPr/>
      </p:nvGrpSpPr>
      <p:grpSpPr>
        <a:xfrm>
          <a:off x="0" y="0"/>
          <a:ext cx="0" cy="0"/>
          <a:chOff x="0" y="0"/>
          <a:chExt cx="0" cy="0"/>
        </a:xfrm>
      </p:grpSpPr>
      <p:sp>
        <p:nvSpPr>
          <p:cNvPr id="6" name="Text Placeholder 5">
            <a:extLst>
              <a:ext uri="{FF2B5EF4-FFF2-40B4-BE49-F238E27FC236}">
                <a16:creationId xmlns:a16="http://schemas.microsoft.com/office/drawing/2014/main" id="{3133B6BC-F56A-26A1-8942-81F7BC8A4568}"/>
              </a:ext>
            </a:extLst>
          </p:cNvPr>
          <p:cNvSpPr>
            <a:spLocks noGrp="1"/>
          </p:cNvSpPr>
          <p:nvPr>
            <p:ph type="body" sz="quarter" idx="18"/>
          </p:nvPr>
        </p:nvSpPr>
        <p:spPr>
          <a:xfrm>
            <a:off x="798381" y="1678151"/>
            <a:ext cx="10595237" cy="3849918"/>
          </a:xfrm>
        </p:spPr>
        <p:txBody>
          <a:bodyPr/>
          <a:lstStyle/>
          <a:p>
            <a:r>
              <a:rPr lang="en-US" dirty="0"/>
              <a:t>Participants will:</a:t>
            </a:r>
          </a:p>
          <a:p>
            <a:pPr marL="342900" indent="-342900">
              <a:buFont typeface="Arial" panose="020B0604020202020204" pitchFamily="34" charset="0"/>
              <a:buChar char="•"/>
            </a:pPr>
            <a:r>
              <a:rPr lang="en-US" dirty="0"/>
              <a:t>Demonstrate and understand of </a:t>
            </a:r>
            <a:r>
              <a:rPr lang="en-US" b="1" dirty="0"/>
              <a:t>inclusive leadership principles </a:t>
            </a:r>
            <a:r>
              <a:rPr lang="en-US" dirty="0"/>
              <a:t>and their impact on SME culture and the workplace.</a:t>
            </a:r>
          </a:p>
          <a:p>
            <a:pPr marL="342900" indent="-342900">
              <a:buFont typeface="Arial" panose="020B0604020202020204" pitchFamily="34" charset="0"/>
              <a:buChar char="•"/>
            </a:pPr>
            <a:r>
              <a:rPr lang="en-US" dirty="0"/>
              <a:t>Explain how D&amp;I </a:t>
            </a:r>
            <a:r>
              <a:rPr lang="en-US" b="1" dirty="0"/>
              <a:t>contributes to business success, competitive advantage </a:t>
            </a:r>
            <a:r>
              <a:rPr lang="en-US" dirty="0"/>
              <a:t>and innovation.</a:t>
            </a:r>
          </a:p>
          <a:p>
            <a:pPr marL="342900" indent="-342900">
              <a:buFont typeface="Arial" panose="020B0604020202020204" pitchFamily="34" charset="0"/>
              <a:buChar char="•"/>
            </a:pPr>
            <a:r>
              <a:rPr lang="en-US" dirty="0"/>
              <a:t>Apply </a:t>
            </a:r>
            <a:r>
              <a:rPr lang="en-US" b="1" dirty="0"/>
              <a:t>best practices in leadership </a:t>
            </a:r>
            <a:r>
              <a:rPr lang="en-US" dirty="0"/>
              <a:t>to model inclusive behaviors.</a:t>
            </a:r>
          </a:p>
          <a:p>
            <a:pPr marL="342900" indent="-342900">
              <a:buFont typeface="Arial" panose="020B0604020202020204" pitchFamily="34" charset="0"/>
              <a:buChar char="•"/>
            </a:pPr>
            <a:r>
              <a:rPr lang="en-US" dirty="0"/>
              <a:t>Create a </a:t>
            </a:r>
            <a:r>
              <a:rPr lang="en-US" b="1" dirty="0"/>
              <a:t>structured D&amp;I strategy </a:t>
            </a:r>
            <a:r>
              <a:rPr lang="en-US" dirty="0"/>
              <a:t>with clear objectives and action steps.</a:t>
            </a:r>
          </a:p>
          <a:p>
            <a:pPr marL="342900" indent="-342900">
              <a:buFont typeface="Arial" panose="020B0604020202020204" pitchFamily="34" charset="0"/>
              <a:buChar char="•"/>
            </a:pPr>
            <a:r>
              <a:rPr lang="en-US" dirty="0"/>
              <a:t>Develop an </a:t>
            </a:r>
            <a:r>
              <a:rPr lang="en-US" b="1" dirty="0"/>
              <a:t>actionable roadmap </a:t>
            </a:r>
            <a:r>
              <a:rPr lang="en-US" dirty="0"/>
              <a:t>to integrate D&amp;I into business operations.</a:t>
            </a:r>
          </a:p>
          <a:p>
            <a:pPr marL="342900" indent="-342900">
              <a:buFont typeface="Arial" panose="020B0604020202020204" pitchFamily="34" charset="0"/>
              <a:buChar char="•"/>
            </a:pPr>
            <a:r>
              <a:rPr lang="en-US" dirty="0"/>
              <a:t>Evaluate and </a:t>
            </a:r>
            <a:r>
              <a:rPr lang="en-US" b="1" dirty="0"/>
              <a:t>adjust D&amp;I strategies </a:t>
            </a:r>
            <a:r>
              <a:rPr lang="en-US" dirty="0"/>
              <a:t>to ensure long-term effectiveness.</a:t>
            </a:r>
          </a:p>
          <a:p>
            <a:endParaRPr lang="en-IE" dirty="0"/>
          </a:p>
        </p:txBody>
      </p:sp>
      <p:sp>
        <p:nvSpPr>
          <p:cNvPr id="5" name="Text Placeholder 4">
            <a:extLst>
              <a:ext uri="{FF2B5EF4-FFF2-40B4-BE49-F238E27FC236}">
                <a16:creationId xmlns:a16="http://schemas.microsoft.com/office/drawing/2014/main" id="{AD59F8AE-94B1-C298-8121-216187D30C04}"/>
              </a:ext>
            </a:extLst>
          </p:cNvPr>
          <p:cNvSpPr>
            <a:spLocks noGrp="1"/>
          </p:cNvSpPr>
          <p:nvPr>
            <p:ph type="body" sz="quarter" idx="16"/>
          </p:nvPr>
        </p:nvSpPr>
        <p:spPr/>
        <p:txBody>
          <a:bodyPr/>
          <a:lstStyle/>
          <a:p>
            <a:r>
              <a:rPr lang="en-IE" b="0" dirty="0"/>
              <a:t>Learning Outcomes</a:t>
            </a:r>
          </a:p>
        </p:txBody>
      </p:sp>
    </p:spTree>
    <p:extLst>
      <p:ext uri="{BB962C8B-B14F-4D97-AF65-F5344CB8AC3E}">
        <p14:creationId xmlns:p14="http://schemas.microsoft.com/office/powerpoint/2010/main" val="47614976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a:xfrm>
            <a:off x="969827" y="3200781"/>
            <a:ext cx="3620101" cy="1357756"/>
          </a:xfrm>
        </p:spPr>
        <p:txBody>
          <a:bodyPr>
            <a:normAutofit/>
          </a:bodyPr>
          <a:lstStyle/>
          <a:p>
            <a:r>
              <a:rPr lang="en-US" sz="3900" b="1" dirty="0"/>
              <a:t>Module 2 Part 1</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13A582CD-8D8D-9137-9B8F-8B917C053D91}"/>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6EDE3067-30E0-106B-1B3C-7A4E96D90427}"/>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21A1140-3CE7-23D3-1B4B-284D9A5B695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0F74770E-D184-6CD2-2869-A1E696A30C2F}"/>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2AC00F96-1821-4D5C-54CD-91E0FB93EC75}"/>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EE17181E-8E17-C86C-D77F-DBF82A64E803}"/>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302DB6AB-4092-7C7A-D6A8-038DD1B7B5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AE6A5CF8-8A0F-18B0-E481-D96189C13B0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AD674608-33F7-56D3-4C15-6475E7FDD70C}"/>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1A52F426-161D-69AF-2318-D5FB85EF663D}"/>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3" name="Text Placeholder 23">
            <a:extLst>
              <a:ext uri="{FF2B5EF4-FFF2-40B4-BE49-F238E27FC236}">
                <a16:creationId xmlns:a16="http://schemas.microsoft.com/office/drawing/2014/main" id="{A8B577B5-89D0-5341-6D82-667CE154D9FC}"/>
              </a:ext>
            </a:extLst>
          </p:cNvPr>
          <p:cNvSpPr txBox="1">
            <a:spLocks/>
          </p:cNvSpPr>
          <p:nvPr/>
        </p:nvSpPr>
        <p:spPr>
          <a:xfrm>
            <a:off x="4777590" y="3084240"/>
            <a:ext cx="690342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3200" b="1" dirty="0">
                <a:solidFill>
                  <a:schemeClr val="bg1"/>
                </a:solidFill>
                <a:ea typeface="Calibri" panose="020F0502020204030204" pitchFamily="34" charset="0"/>
                <a:cs typeface="Times New Roman" panose="02020603050405020304" pitchFamily="18" charset="0"/>
              </a:rPr>
              <a:t>Now Move to Module 2 Part 2</a:t>
            </a:r>
          </a:p>
          <a:p>
            <a:pPr>
              <a:lnSpc>
                <a:spcPct val="100000"/>
              </a:lnSpc>
              <a:spcBef>
                <a:spcPts val="0"/>
              </a:spcBef>
            </a:pPr>
            <a:r>
              <a:rPr lang="en-US" sz="2600" dirty="0">
                <a:solidFill>
                  <a:schemeClr val="bg1"/>
                </a:solidFill>
                <a:ea typeface="Calibri" panose="020F0502020204030204" pitchFamily="34" charset="0"/>
                <a:cs typeface="Times New Roman" panose="02020603050405020304" pitchFamily="18" charset="0"/>
              </a:rPr>
              <a:t>Unlock Your Inclusive Leadership and Tap Into the Power of Neurodiversity.</a:t>
            </a:r>
          </a:p>
          <a:p>
            <a:pPr>
              <a:lnSpc>
                <a:spcPct val="100000"/>
              </a:lnSpc>
              <a:spcBef>
                <a:spcPts val="0"/>
              </a:spcBef>
            </a:pPr>
            <a:endParaRPr lang="en-US" sz="2400" i="1" kern="0" dirty="0">
              <a:solidFill>
                <a:schemeClr val="bg1"/>
              </a:solidFill>
              <a:ea typeface="Calibri" panose="020F0502020204030204" pitchFamily="34" charset="0"/>
            </a:endParaRPr>
          </a:p>
        </p:txBody>
      </p:sp>
    </p:spTree>
    <p:extLst>
      <p:ext uri="{BB962C8B-B14F-4D97-AF65-F5344CB8AC3E}">
        <p14:creationId xmlns:p14="http://schemas.microsoft.com/office/powerpoint/2010/main" val="35776886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62FF39-B8EF-F195-4FB1-0D46D13C7A20}"/>
            </a:ext>
          </a:extLst>
        </p:cNvPr>
        <p:cNvGrpSpPr/>
        <p:nvPr/>
      </p:nvGrpSpPr>
      <p:grpSpPr>
        <a:xfrm>
          <a:off x="0" y="0"/>
          <a:ext cx="0" cy="0"/>
          <a:chOff x="0" y="0"/>
          <a:chExt cx="0" cy="0"/>
        </a:xfrm>
      </p:grpSpPr>
      <p:sp>
        <p:nvSpPr>
          <p:cNvPr id="38" name="Text Placeholder 3">
            <a:extLst>
              <a:ext uri="{FF2B5EF4-FFF2-40B4-BE49-F238E27FC236}">
                <a16:creationId xmlns:a16="http://schemas.microsoft.com/office/drawing/2014/main" id="{A631AF31-7A0B-8923-F14C-73C2C73273E2}"/>
              </a:ext>
            </a:extLst>
          </p:cNvPr>
          <p:cNvSpPr txBox="1">
            <a:spLocks/>
          </p:cNvSpPr>
          <p:nvPr/>
        </p:nvSpPr>
        <p:spPr>
          <a:xfrm>
            <a:off x="1007050" y="1183694"/>
            <a:ext cx="5021529"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buNone/>
            </a:pPr>
            <a:r>
              <a:rPr lang="en-US" sz="2000" b="1" kern="0" dirty="0">
                <a:solidFill>
                  <a:schemeClr val="bg1"/>
                </a:solidFill>
                <a:ea typeface="Calibri" panose="020F0502020204030204" pitchFamily="34" charset="0"/>
              </a:rPr>
              <a:t>SECTION 1 </a:t>
            </a:r>
            <a:r>
              <a:rPr lang="en-US" sz="2000" kern="0" dirty="0">
                <a:solidFill>
                  <a:schemeClr val="bg1"/>
                </a:solidFill>
                <a:ea typeface="Calibri" panose="020F0502020204030204" pitchFamily="34" charset="0"/>
              </a:rPr>
              <a:t>explores the transformative role that top-level leadership plays in driving meaningful Diversity and Inclusion (D&amp;I) change within SMEs. You'll learn how embracing D&amp;I not only creates an inclusive culture but also delivers a competitive advantage, propelling your business toward greater innovation and success. Learn the profound impact of D&amp;I across all levels of your company and why leadership commitment is essential for creating lasting change. You will have the opportunity to assess how inclusive your SME currently is by completing the DARE Assessment, which will provide valuable insights to guide your D&amp;I strategy. This module will equip you to lead your company towards inclusivity.</a:t>
            </a:r>
            <a:endParaRPr lang="en-IE" sz="20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96869338-48DE-2C8D-6891-ADD71CB8BF2D}"/>
              </a:ext>
            </a:extLst>
          </p:cNvPr>
          <p:cNvSpPr txBox="1">
            <a:spLocks/>
          </p:cNvSpPr>
          <p:nvPr/>
        </p:nvSpPr>
        <p:spPr>
          <a:xfrm>
            <a:off x="103887" y="391917"/>
            <a:ext cx="5239078"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4200" b="1" dirty="0">
                <a:solidFill>
                  <a:schemeClr val="bg1"/>
                </a:solidFill>
              </a:rPr>
              <a:t>M2: Part 1 </a:t>
            </a:r>
            <a:r>
              <a:rPr lang="en-US" sz="4200" dirty="0">
                <a:solidFill>
                  <a:schemeClr val="bg1"/>
                </a:solidFill>
              </a:rPr>
              <a:t>Section 1</a:t>
            </a:r>
          </a:p>
        </p:txBody>
      </p:sp>
      <p:sp>
        <p:nvSpPr>
          <p:cNvPr id="25" name="Text Placeholder 15">
            <a:extLst>
              <a:ext uri="{FF2B5EF4-FFF2-40B4-BE49-F238E27FC236}">
                <a16:creationId xmlns:a16="http://schemas.microsoft.com/office/drawing/2014/main" id="{1D1C1EDD-ABCC-C8BE-2655-417D9E10950E}"/>
              </a:ext>
            </a:extLst>
          </p:cNvPr>
          <p:cNvSpPr>
            <a:spLocks noGrp="1"/>
          </p:cNvSpPr>
          <p:nvPr>
            <p:ph type="body" sz="quarter" idx="15"/>
          </p:nvPr>
        </p:nvSpPr>
        <p:spPr>
          <a:xfrm>
            <a:off x="5813229" y="1193526"/>
            <a:ext cx="700387" cy="689518"/>
          </a:xfrm>
        </p:spPr>
        <p:txBody>
          <a:bodyPr/>
          <a:lstStyle/>
          <a:p>
            <a:r>
              <a:rPr lang="en-US" dirty="0"/>
              <a:t>01</a:t>
            </a:r>
          </a:p>
        </p:txBody>
      </p:sp>
      <p:sp>
        <p:nvSpPr>
          <p:cNvPr id="26" name="Text Placeholder 14">
            <a:extLst>
              <a:ext uri="{FF2B5EF4-FFF2-40B4-BE49-F238E27FC236}">
                <a16:creationId xmlns:a16="http://schemas.microsoft.com/office/drawing/2014/main" id="{66EBF47F-8EA9-69D6-1770-208D2BDFA572}"/>
              </a:ext>
            </a:extLst>
          </p:cNvPr>
          <p:cNvSpPr txBox="1">
            <a:spLocks/>
          </p:cNvSpPr>
          <p:nvPr/>
        </p:nvSpPr>
        <p:spPr>
          <a:xfrm>
            <a:off x="6664891" y="1542364"/>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2400" b="1" dirty="0">
                <a:solidFill>
                  <a:srgbClr val="DF4625"/>
                </a:solidFill>
                <a:ea typeface="Calibri" panose="020F0502020204030204" pitchFamily="34" charset="0"/>
                <a:cs typeface="Times New Roman" panose="02020603050405020304" pitchFamily="18" charset="0"/>
              </a:rPr>
              <a:t>Prepare for Real Inclusive Change Through Top Level Leadership</a:t>
            </a:r>
          </a:p>
          <a:p>
            <a:pPr>
              <a:lnSpc>
                <a:spcPct val="100000"/>
              </a:lnSpc>
              <a:spcBef>
                <a:spcPts val="0"/>
              </a:spcBef>
            </a:pPr>
            <a:endParaRPr lang="en-US" sz="2400" b="1" dirty="0">
              <a:solidFill>
                <a:srgbClr val="DF4625"/>
              </a:solidFill>
              <a:ea typeface="Calibri" panose="020F0502020204030204" pitchFamily="34" charset="0"/>
              <a:cs typeface="Times New Roman" panose="02020603050405020304" pitchFamily="18" charset="0"/>
            </a:endParaRPr>
          </a:p>
          <a:p>
            <a:pPr marL="342900" indent="-342900">
              <a:lnSpc>
                <a:spcPct val="100000"/>
              </a:lnSpc>
              <a:spcBef>
                <a:spcPts val="0"/>
              </a:spcBef>
              <a:buFont typeface="Arial" panose="020B0604020202020204" pitchFamily="34" charset="0"/>
              <a:buChar char="•"/>
            </a:pPr>
            <a:endParaRPr lang="en-US" sz="1900" kern="0" dirty="0">
              <a:solidFill>
                <a:srgbClr val="DF4625"/>
              </a:solidFill>
              <a:ea typeface="Calibri" panose="020F0502020204030204" pitchFamily="34" charset="0"/>
            </a:endParaRPr>
          </a:p>
        </p:txBody>
      </p:sp>
      <p:cxnSp>
        <p:nvCxnSpPr>
          <p:cNvPr id="34" name="Straight Connector 33">
            <a:extLst>
              <a:ext uri="{FF2B5EF4-FFF2-40B4-BE49-F238E27FC236}">
                <a16:creationId xmlns:a16="http://schemas.microsoft.com/office/drawing/2014/main" id="{DFADE114-8AA2-381F-C95C-B11A1A6040B4}"/>
              </a:ext>
            </a:extLst>
          </p:cNvPr>
          <p:cNvCxnSpPr>
            <a:cxnSpLocks/>
          </p:cNvCxnSpPr>
          <p:nvPr/>
        </p:nvCxnSpPr>
        <p:spPr>
          <a:xfrm flipH="1">
            <a:off x="6028579" y="11525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B65AD5A7-A2CB-D95B-2C47-BB7ACE3FAB3A}"/>
              </a:ext>
            </a:extLst>
          </p:cNvPr>
          <p:cNvSpPr txBox="1"/>
          <p:nvPr/>
        </p:nvSpPr>
        <p:spPr>
          <a:xfrm>
            <a:off x="6804212" y="2312894"/>
            <a:ext cx="4078941" cy="646331"/>
          </a:xfrm>
          <a:prstGeom prst="rect">
            <a:avLst/>
          </a:prstGeom>
          <a:noFill/>
        </p:spPr>
        <p:txBody>
          <a:bodyPr wrap="square" rtlCol="0">
            <a:spAutoFit/>
          </a:bodyPr>
          <a:lstStyle/>
          <a:p>
            <a:r>
              <a:rPr lang="en-IE" dirty="0">
                <a:solidFill>
                  <a:srgbClr val="083F59"/>
                </a:solidFill>
              </a:rPr>
              <a:t>How D&amp;I Rewards and Delivers Competitive Advantage to SMEs</a:t>
            </a:r>
          </a:p>
        </p:txBody>
      </p:sp>
      <p:sp>
        <p:nvSpPr>
          <p:cNvPr id="3" name="TextBox 2">
            <a:extLst>
              <a:ext uri="{FF2B5EF4-FFF2-40B4-BE49-F238E27FC236}">
                <a16:creationId xmlns:a16="http://schemas.microsoft.com/office/drawing/2014/main" id="{D44851D2-5416-E752-517B-D4CC87D627D7}"/>
              </a:ext>
            </a:extLst>
          </p:cNvPr>
          <p:cNvSpPr txBox="1"/>
          <p:nvPr/>
        </p:nvSpPr>
        <p:spPr>
          <a:xfrm>
            <a:off x="6804212" y="3178088"/>
            <a:ext cx="4078941" cy="646331"/>
          </a:xfrm>
          <a:prstGeom prst="rect">
            <a:avLst/>
          </a:prstGeom>
          <a:noFill/>
        </p:spPr>
        <p:txBody>
          <a:bodyPr wrap="square" rtlCol="0">
            <a:spAutoFit/>
          </a:bodyPr>
          <a:lstStyle/>
          <a:p>
            <a:r>
              <a:rPr lang="en-IE" dirty="0">
                <a:solidFill>
                  <a:srgbClr val="083F59"/>
                </a:solidFill>
              </a:rPr>
              <a:t>The Impact of D&amp;I Across All Levels and Why Leadership is a Prerequisite</a:t>
            </a:r>
          </a:p>
        </p:txBody>
      </p:sp>
      <p:sp>
        <p:nvSpPr>
          <p:cNvPr id="4" name="TextBox 3">
            <a:extLst>
              <a:ext uri="{FF2B5EF4-FFF2-40B4-BE49-F238E27FC236}">
                <a16:creationId xmlns:a16="http://schemas.microsoft.com/office/drawing/2014/main" id="{1050FD7C-31F0-4D22-E3A0-07E59DF3087C}"/>
              </a:ext>
            </a:extLst>
          </p:cNvPr>
          <p:cNvSpPr txBox="1"/>
          <p:nvPr/>
        </p:nvSpPr>
        <p:spPr>
          <a:xfrm>
            <a:off x="6804212" y="4021415"/>
            <a:ext cx="4846414" cy="646331"/>
          </a:xfrm>
          <a:prstGeom prst="rect">
            <a:avLst/>
          </a:prstGeom>
          <a:noFill/>
        </p:spPr>
        <p:txBody>
          <a:bodyPr wrap="square" rtlCol="0">
            <a:spAutoFit/>
          </a:bodyPr>
          <a:lstStyle/>
          <a:p>
            <a:r>
              <a:rPr lang="en-IE" dirty="0">
                <a:solidFill>
                  <a:srgbClr val="083F59"/>
                </a:solidFill>
              </a:rPr>
              <a:t>Assess How Inclusive You Currently Are by Completing the DARE Assessment </a:t>
            </a:r>
          </a:p>
        </p:txBody>
      </p:sp>
      <p:sp>
        <p:nvSpPr>
          <p:cNvPr id="5" name="TextBox 4">
            <a:extLst>
              <a:ext uri="{FF2B5EF4-FFF2-40B4-BE49-F238E27FC236}">
                <a16:creationId xmlns:a16="http://schemas.microsoft.com/office/drawing/2014/main" id="{C13634FD-DE03-9885-E68C-8FE33BFEAAAD}"/>
              </a:ext>
            </a:extLst>
          </p:cNvPr>
          <p:cNvSpPr txBox="1"/>
          <p:nvPr/>
        </p:nvSpPr>
        <p:spPr>
          <a:xfrm>
            <a:off x="6664891" y="509113"/>
            <a:ext cx="5315646" cy="584775"/>
          </a:xfrm>
          <a:prstGeom prst="rect">
            <a:avLst/>
          </a:prstGeom>
          <a:noFill/>
        </p:spPr>
        <p:txBody>
          <a:bodyPr wrap="square" rtlCol="0">
            <a:spAutoFit/>
          </a:bodyPr>
          <a:lstStyle/>
          <a:p>
            <a:r>
              <a:rPr lang="en-IE" sz="3200" b="1" dirty="0">
                <a:solidFill>
                  <a:srgbClr val="DF4625"/>
                </a:solidFill>
                <a:ea typeface="Calibri" panose="020F0502020204030204" pitchFamily="34" charset="0"/>
                <a:cs typeface="Times New Roman" panose="02020603050405020304" pitchFamily="18" charset="0"/>
              </a:rPr>
              <a:t>Contents to Section 1</a:t>
            </a:r>
            <a:endParaRPr lang="en-IE" sz="3200" dirty="0">
              <a:solidFill>
                <a:srgbClr val="DF4625"/>
              </a:solidFill>
              <a:ea typeface="Calibri" panose="020F0502020204030204" pitchFamily="34" charset="0"/>
              <a:cs typeface="Times New Roman" panose="02020603050405020304" pitchFamily="18" charset="0"/>
            </a:endParaRPr>
          </a:p>
        </p:txBody>
      </p:sp>
      <p:cxnSp>
        <p:nvCxnSpPr>
          <p:cNvPr id="8" name="Straight Connector 7">
            <a:extLst>
              <a:ext uri="{FF2B5EF4-FFF2-40B4-BE49-F238E27FC236}">
                <a16:creationId xmlns:a16="http://schemas.microsoft.com/office/drawing/2014/main" id="{6AFFCE6D-1831-956B-B451-2BBE6A1E775D}"/>
              </a:ext>
            </a:extLst>
          </p:cNvPr>
          <p:cNvCxnSpPr>
            <a:cxnSpLocks/>
          </p:cNvCxnSpPr>
          <p:nvPr/>
        </p:nvCxnSpPr>
        <p:spPr>
          <a:xfrm flipH="1">
            <a:off x="5947699" y="21180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27F7AEB3-D121-AFEB-27DD-525B7EE4AA41}"/>
              </a:ext>
            </a:extLst>
          </p:cNvPr>
          <p:cNvCxnSpPr>
            <a:cxnSpLocks/>
          </p:cNvCxnSpPr>
          <p:nvPr/>
        </p:nvCxnSpPr>
        <p:spPr>
          <a:xfrm flipH="1">
            <a:off x="5947699" y="304139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DEB81081-4691-0ED0-2914-93F37A877C7B}"/>
              </a:ext>
            </a:extLst>
          </p:cNvPr>
          <p:cNvCxnSpPr>
            <a:cxnSpLocks/>
          </p:cNvCxnSpPr>
          <p:nvPr/>
        </p:nvCxnSpPr>
        <p:spPr>
          <a:xfrm flipH="1">
            <a:off x="5947699" y="399688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917E5445-E75F-D3BD-071B-37CFFA596948}"/>
              </a:ext>
            </a:extLst>
          </p:cNvPr>
          <p:cNvCxnSpPr>
            <a:cxnSpLocks/>
          </p:cNvCxnSpPr>
          <p:nvPr/>
        </p:nvCxnSpPr>
        <p:spPr>
          <a:xfrm flipH="1">
            <a:off x="5947699" y="486123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6200270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6B6F7D44-664C-D530-8341-9BE6F163B904}"/>
              </a:ext>
            </a:extLst>
          </p:cNvPr>
          <p:cNvSpPr>
            <a:spLocks noGrp="1"/>
          </p:cNvSpPr>
          <p:nvPr>
            <p:ph type="body" sz="quarter" idx="18"/>
          </p:nvPr>
        </p:nvSpPr>
        <p:spPr>
          <a:xfrm>
            <a:off x="856390" y="1274413"/>
            <a:ext cx="10479218" cy="3440624"/>
          </a:xfrm>
        </p:spPr>
        <p:txBody>
          <a:bodyPr/>
          <a:lstStyle/>
          <a:p>
            <a:pPr marL="342900" lvl="0" indent="-342900">
              <a:buSzPts val="1000"/>
              <a:buFont typeface="Symbol" panose="05050102010706020507" pitchFamily="18" charset="2"/>
              <a:buChar char=""/>
              <a:tabLst>
                <a:tab pos="457200" algn="l"/>
              </a:tabLst>
            </a:pPr>
            <a:r>
              <a:rPr lang="en-IE" sz="2400" b="1" dirty="0">
                <a:effectLst/>
                <a:ea typeface="Calibri" panose="020F0502020204030204" pitchFamily="34" charset="0"/>
                <a:cs typeface="Times New Roman" panose="02020603050405020304" pitchFamily="18" charset="0"/>
              </a:rPr>
              <a:t>Define D&amp;I </a:t>
            </a:r>
            <a:r>
              <a:rPr lang="en-IE" sz="2400" dirty="0">
                <a:effectLst/>
                <a:ea typeface="Calibri" panose="020F0502020204030204" pitchFamily="34" charset="0"/>
                <a:cs typeface="Times New Roman" panose="02020603050405020304" pitchFamily="18" charset="0"/>
              </a:rPr>
              <a:t>Diversity refers to the presence of differences within a given setting, including race, gender, age, disability, sexual orientation, and cultural background. Inclusion ensures that these diverse groups feel welcomed, respected, and valued.</a:t>
            </a:r>
          </a:p>
          <a:p>
            <a:pPr marL="342900" lvl="0" indent="-342900">
              <a:buSzPts val="1000"/>
              <a:buFont typeface="Symbol" panose="05050102010706020507" pitchFamily="18" charset="2"/>
              <a:buChar char=""/>
              <a:tabLst>
                <a:tab pos="457200" algn="l"/>
              </a:tabLst>
            </a:pPr>
            <a:r>
              <a:rPr lang="en-IE" sz="2400" b="1" dirty="0">
                <a:effectLst/>
                <a:ea typeface="Calibri" panose="020F0502020204030204" pitchFamily="34" charset="0"/>
                <a:cs typeface="Times New Roman" panose="02020603050405020304" pitchFamily="18" charset="0"/>
              </a:rPr>
              <a:t>Why D&amp;I Matters</a:t>
            </a:r>
            <a:r>
              <a:rPr lang="en-IE" sz="2400" dirty="0">
                <a:effectLst/>
                <a:ea typeface="Calibri" panose="020F0502020204030204" pitchFamily="34" charset="0"/>
                <a:cs typeface="Times New Roman" panose="02020603050405020304" pitchFamily="18" charset="0"/>
              </a:rPr>
              <a:t> Research shows that diverse and inclusive workplaces are more innovative, productive, and have higher employee satisfaction. For SMEs, D&amp;I can lead to better decision-making, broader customer reach, and enhanced company reputation.</a:t>
            </a:r>
          </a:p>
          <a:p>
            <a:pPr marL="342900" indent="-342900">
              <a:buSzPts val="1000"/>
              <a:buFont typeface="Symbol" panose="05050102010706020507" pitchFamily="18" charset="2"/>
              <a:buChar char=""/>
              <a:tabLst>
                <a:tab pos="457200" algn="l"/>
              </a:tabLst>
            </a:pPr>
            <a:r>
              <a:rPr lang="en-IE" sz="2400" b="1" dirty="0">
                <a:effectLst/>
                <a:ea typeface="Calibri" panose="020F0502020204030204" pitchFamily="34" charset="0"/>
                <a:cs typeface="Times New Roman" panose="02020603050405020304" pitchFamily="18" charset="0"/>
              </a:rPr>
              <a:t>Leadership's Critical Role</a:t>
            </a:r>
            <a:r>
              <a:rPr lang="en-IE" sz="2400" dirty="0">
                <a:effectLst/>
                <a:ea typeface="Calibri" panose="020F0502020204030204" pitchFamily="34" charset="0"/>
                <a:cs typeface="Times New Roman" panose="02020603050405020304" pitchFamily="18" charset="0"/>
              </a:rPr>
              <a:t> </a:t>
            </a:r>
            <a:r>
              <a:rPr lang="en-IE" dirty="0">
                <a:ea typeface="Calibri" panose="020F0502020204030204" pitchFamily="34" charset="0"/>
                <a:cs typeface="Times New Roman" panose="02020603050405020304" pitchFamily="18" charset="0"/>
              </a:rPr>
              <a:t>Effective D&amp;I must be driven from the top. Leaders and managers set the tone for the company’s culture and are responsible for embedding D&amp;I into every aspect of the business. Through leaders D&amp;I becomes a core value in a company. Leaders essentially drive change, managers mobilise resources, allocate budgets, and support policies that drive D&amp;I. They also influence and inspire their teams to embrace and practice D&amp;I principles. </a:t>
            </a:r>
          </a:p>
          <a:p>
            <a:pPr marL="342900" lvl="0" indent="-342900">
              <a:buSzPts val="1000"/>
              <a:buFont typeface="Symbol" panose="05050102010706020507" pitchFamily="18" charset="2"/>
              <a:buChar char=""/>
              <a:tabLst>
                <a:tab pos="457200" algn="l"/>
              </a:tabLst>
            </a:pPr>
            <a:endParaRPr lang="en-IE" sz="2400" dirty="0">
              <a:effectLst/>
              <a:ea typeface="Calibri" panose="020F0502020204030204" pitchFamily="34" charset="0"/>
              <a:cs typeface="Times New Roman" panose="02020603050405020304" pitchFamily="18" charset="0"/>
            </a:endParaRPr>
          </a:p>
          <a:p>
            <a:endParaRPr lang="en-IE" dirty="0"/>
          </a:p>
        </p:txBody>
      </p:sp>
      <p:sp>
        <p:nvSpPr>
          <p:cNvPr id="5" name="Text Placeholder 4">
            <a:extLst>
              <a:ext uri="{FF2B5EF4-FFF2-40B4-BE49-F238E27FC236}">
                <a16:creationId xmlns:a16="http://schemas.microsoft.com/office/drawing/2014/main" id="{A9ED640D-9A41-CA20-B82A-40EB75092A05}"/>
              </a:ext>
            </a:extLst>
          </p:cNvPr>
          <p:cNvSpPr>
            <a:spLocks noGrp="1"/>
          </p:cNvSpPr>
          <p:nvPr>
            <p:ph type="body" sz="quarter" idx="16"/>
          </p:nvPr>
        </p:nvSpPr>
        <p:spPr>
          <a:xfrm>
            <a:off x="1236531" y="302483"/>
            <a:ext cx="10595237" cy="803654"/>
          </a:xfrm>
        </p:spPr>
        <p:txBody>
          <a:bodyPr/>
          <a:lstStyle/>
          <a:p>
            <a:r>
              <a:rPr lang="en-IE" b="0" dirty="0">
                <a:solidFill>
                  <a:srgbClr val="702E8C"/>
                </a:solidFill>
              </a:rPr>
              <a:t>Key Points Before We Get Started!</a:t>
            </a:r>
          </a:p>
        </p:txBody>
      </p:sp>
    </p:spTree>
    <p:extLst>
      <p:ext uri="{BB962C8B-B14F-4D97-AF65-F5344CB8AC3E}">
        <p14:creationId xmlns:p14="http://schemas.microsoft.com/office/powerpoint/2010/main" val="37126922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Placeholder 19" descr="A group of people sitting on the floor&#10;&#10;Description automatically generated">
            <a:extLst>
              <a:ext uri="{FF2B5EF4-FFF2-40B4-BE49-F238E27FC236}">
                <a16:creationId xmlns:a16="http://schemas.microsoft.com/office/drawing/2014/main" id="{6F137A5C-92EB-4BFF-F22E-5366C95D9C48}"/>
              </a:ext>
            </a:extLst>
          </p:cNvPr>
          <p:cNvPicPr>
            <a:picLocks noGrp="1" noChangeAspect="1"/>
          </p:cNvPicPr>
          <p:nvPr>
            <p:ph type="pic" sz="quarter" idx="42"/>
          </p:nvPr>
        </p:nvPicPr>
        <p:blipFill>
          <a:blip r:embed="rId2"/>
          <a:srcRect l="14167" r="14167"/>
          <a:stretch>
            <a:fillRect/>
          </a:stretch>
        </p:blipFill>
        <p:spPr/>
      </p:pic>
      <p:sp>
        <p:nvSpPr>
          <p:cNvPr id="14" name="Text Placeholder 13">
            <a:extLst>
              <a:ext uri="{FF2B5EF4-FFF2-40B4-BE49-F238E27FC236}">
                <a16:creationId xmlns:a16="http://schemas.microsoft.com/office/drawing/2014/main" id="{EA9BCC53-5632-3EEC-7E74-665B0AD82FB6}"/>
              </a:ext>
            </a:extLst>
          </p:cNvPr>
          <p:cNvSpPr>
            <a:spLocks noGrp="1"/>
          </p:cNvSpPr>
          <p:nvPr>
            <p:ph type="body" sz="quarter" idx="13"/>
          </p:nvPr>
        </p:nvSpPr>
        <p:spPr>
          <a:xfrm>
            <a:off x="444876" y="2209800"/>
            <a:ext cx="5055171" cy="3495675"/>
          </a:xfrm>
        </p:spPr>
        <p:txBody>
          <a:bodyPr>
            <a:normAutofit fontScale="70000" lnSpcReduction="20000"/>
          </a:bodyPr>
          <a:lstStyle/>
          <a:p>
            <a:pPr>
              <a:lnSpc>
                <a:spcPct val="120000"/>
              </a:lnSpc>
              <a:spcBef>
                <a:spcPts val="0"/>
              </a:spcBef>
            </a:pPr>
            <a:r>
              <a:rPr lang="en-US" sz="3400" b="1" dirty="0"/>
              <a:t>Diversity simply means different</a:t>
            </a:r>
            <a:r>
              <a:rPr lang="en-US" dirty="0"/>
              <a:t>.  </a:t>
            </a:r>
          </a:p>
          <a:p>
            <a:pPr>
              <a:lnSpc>
                <a:spcPct val="120000"/>
              </a:lnSpc>
              <a:spcBef>
                <a:spcPts val="0"/>
              </a:spcBef>
            </a:pPr>
            <a:r>
              <a:rPr lang="en-US" dirty="0"/>
              <a:t>Diversity is about differences, seen and unseen. </a:t>
            </a:r>
          </a:p>
          <a:p>
            <a:pPr>
              <a:lnSpc>
                <a:spcPct val="120000"/>
              </a:lnSpc>
              <a:spcBef>
                <a:spcPts val="0"/>
              </a:spcBef>
            </a:pPr>
            <a:r>
              <a:rPr lang="en-US" sz="3400" b="1" dirty="0"/>
              <a:t>Inclusion is diversity in action </a:t>
            </a:r>
          </a:p>
          <a:p>
            <a:pPr>
              <a:lnSpc>
                <a:spcPct val="120000"/>
              </a:lnSpc>
              <a:spcBef>
                <a:spcPts val="0"/>
              </a:spcBef>
            </a:pPr>
            <a:r>
              <a:rPr lang="en-US" dirty="0"/>
              <a:t>Inclusion creates an environment where people are valued, feel valued and are able to achieve and contribute to their full potential. An inclusive environment improves interaction with employees, customers and our communities</a:t>
            </a:r>
            <a:endParaRPr lang="en-IE" dirty="0"/>
          </a:p>
        </p:txBody>
      </p:sp>
    </p:spTree>
    <p:extLst>
      <p:ext uri="{BB962C8B-B14F-4D97-AF65-F5344CB8AC3E}">
        <p14:creationId xmlns:p14="http://schemas.microsoft.com/office/powerpoint/2010/main" val="2215664231"/>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16001</TotalTime>
  <Words>9661</Words>
  <Application>Microsoft Office PowerPoint</Application>
  <PresentationFormat>Widescreen</PresentationFormat>
  <Paragraphs>606</Paragraphs>
  <Slides>61</Slides>
  <Notes>2</Notes>
  <HiddenSlides>0</HiddenSlides>
  <MMClips>0</MMClips>
  <ScaleCrop>false</ScaleCrop>
  <HeadingPairs>
    <vt:vector size="6" baseType="variant">
      <vt:variant>
        <vt:lpstr>Fonts Used</vt:lpstr>
      </vt:variant>
      <vt:variant>
        <vt:i4>10</vt:i4>
      </vt:variant>
      <vt:variant>
        <vt:lpstr>Theme</vt:lpstr>
      </vt:variant>
      <vt:variant>
        <vt:i4>1</vt:i4>
      </vt:variant>
      <vt:variant>
        <vt:lpstr>Slide Titles</vt:lpstr>
      </vt:variant>
      <vt:variant>
        <vt:i4>61</vt:i4>
      </vt:variant>
    </vt:vector>
  </HeadingPairs>
  <TitlesOfParts>
    <vt:vector size="72" baseType="lpstr">
      <vt:lpstr>Aharoni</vt:lpstr>
      <vt:lpstr>Aptos</vt:lpstr>
      <vt:lpstr>Arial</vt:lpstr>
      <vt:lpstr>Calibri</vt:lpstr>
      <vt:lpstr>Montserrat</vt:lpstr>
      <vt:lpstr>Montserrat Light</vt:lpstr>
      <vt:lpstr>Quattrocento Sans</vt:lpstr>
      <vt:lpstr>Symbol</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377</cp:revision>
  <dcterms:created xsi:type="dcterms:W3CDTF">2020-10-14T13:32:04Z</dcterms:created>
  <dcterms:modified xsi:type="dcterms:W3CDTF">2025-06-11T11:17:42Z</dcterms:modified>
</cp:coreProperties>
</file>