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2" r:id="rId1"/>
  </p:sldMasterIdLst>
  <p:notesMasterIdLst>
    <p:notesMasterId r:id="rId5"/>
  </p:notesMasterIdLst>
  <p:handoutMasterIdLst>
    <p:handoutMasterId r:id="rId6"/>
  </p:handoutMasterIdLst>
  <p:sldIdLst>
    <p:sldId id="343" r:id="rId2"/>
    <p:sldId id="332" r:id="rId3"/>
    <p:sldId id="334"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2B5"/>
    <a:srgbClr val="17AAA3"/>
    <a:srgbClr val="E14726"/>
    <a:srgbClr val="702E8C"/>
    <a:srgbClr val="30583F"/>
    <a:srgbClr val="083F59"/>
    <a:srgbClr val="ECECEC"/>
    <a:srgbClr val="FEC713"/>
    <a:srgbClr val="28ACE2"/>
    <a:srgbClr val="10B1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p:restoredTop sz="96281"/>
  </p:normalViewPr>
  <p:slideViewPr>
    <p:cSldViewPr snapToGrid="0" snapToObjects="1">
      <p:cViewPr varScale="1">
        <p:scale>
          <a:sx n="53" d="100"/>
          <a:sy n="53" d="100"/>
        </p:scale>
        <p:origin x="2659" y="62"/>
      </p:cViewPr>
      <p:guideLst/>
    </p:cSldViewPr>
  </p:slideViewPr>
  <p:notesTextViewPr>
    <p:cViewPr>
      <p:scale>
        <a:sx n="1" d="1"/>
        <a:sy n="1" d="1"/>
      </p:scale>
      <p:origin x="0" y="0"/>
    </p:cViewPr>
  </p:notesTextViewPr>
  <p:sorterViewPr>
    <p:cViewPr>
      <p:scale>
        <a:sx n="55" d="100"/>
        <a:sy n="55" d="100"/>
      </p:scale>
      <p:origin x="0" y="0"/>
    </p:cViewPr>
  </p:sorterViewPr>
  <p:notesViewPr>
    <p:cSldViewPr snapToGrid="0" snapToObjects="1">
      <p:cViewPr varScale="1">
        <p:scale>
          <a:sx n="71" d="100"/>
          <a:sy n="71" d="100"/>
        </p:scale>
        <p:origin x="221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FFFF78E-3B04-FE4F-85E4-FB87D6B9A4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908042-54F6-9949-B2D5-C733231D0E3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550E7B-E2E1-1744-BAC5-2450DC2C9399}" type="datetimeFigureOut">
              <a:rPr lang="en-US" smtClean="0"/>
              <a:t>1/22/2025</a:t>
            </a:fld>
            <a:endParaRPr lang="en-US"/>
          </a:p>
        </p:txBody>
      </p:sp>
      <p:sp>
        <p:nvSpPr>
          <p:cNvPr id="4" name="Footer Placeholder 3">
            <a:extLst>
              <a:ext uri="{FF2B5EF4-FFF2-40B4-BE49-F238E27FC236}">
                <a16:creationId xmlns:a16="http://schemas.microsoft.com/office/drawing/2014/main" id="{98743CD1-246B-1B4E-B06F-70FF755595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B7CFDFA-E6F2-274F-847F-9E38145183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FD034A-BE7D-944A-B2C4-153631F39F58}" type="slidenum">
              <a:rPr lang="en-US" smtClean="0"/>
              <a:t>‹#›</a:t>
            </a:fld>
            <a:endParaRPr lang="en-US"/>
          </a:p>
        </p:txBody>
      </p:sp>
    </p:spTree>
    <p:extLst>
      <p:ext uri="{BB962C8B-B14F-4D97-AF65-F5344CB8AC3E}">
        <p14:creationId xmlns:p14="http://schemas.microsoft.com/office/powerpoint/2010/main" val="32408353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38278-3754-D043-970B-705C24BA7B0D}" type="datetimeFigureOut">
              <a:rPr lang="en-US" smtClean="0"/>
              <a:t>1/22/2025</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33B2F-6662-2B4E-A57B-B009C830B425}" type="slidenum">
              <a:rPr lang="en-US" smtClean="0"/>
              <a:t>‹#›</a:t>
            </a:fld>
            <a:endParaRPr lang="en-US"/>
          </a:p>
        </p:txBody>
      </p:sp>
    </p:spTree>
    <p:extLst>
      <p:ext uri="{BB962C8B-B14F-4D97-AF65-F5344CB8AC3E}">
        <p14:creationId xmlns:p14="http://schemas.microsoft.com/office/powerpoint/2010/main" val="33049598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A80038FA-CD6D-8513-8C53-C3D2F13E4F6D}"/>
              </a:ext>
            </a:extLst>
          </p:cNvPr>
          <p:cNvSpPr/>
          <p:nvPr userDrawn="1"/>
        </p:nvSpPr>
        <p:spPr>
          <a:xfrm>
            <a:off x="3661740" y="583659"/>
            <a:ext cx="3554388" cy="9004477"/>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 name="Text Placeholder 32">
            <a:extLst>
              <a:ext uri="{FF2B5EF4-FFF2-40B4-BE49-F238E27FC236}">
                <a16:creationId xmlns:a16="http://schemas.microsoft.com/office/drawing/2014/main" id="{EEBE68BB-D0CA-7387-77D4-8382DE95C606}"/>
              </a:ext>
            </a:extLst>
          </p:cNvPr>
          <p:cNvSpPr>
            <a:spLocks noGrp="1"/>
          </p:cNvSpPr>
          <p:nvPr>
            <p:ph type="body" sz="quarter" idx="52" hasCustomPrompt="1"/>
          </p:nvPr>
        </p:nvSpPr>
        <p:spPr>
          <a:xfrm>
            <a:off x="3911744" y="3830366"/>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6" name="Text Placeholder 23">
            <a:extLst>
              <a:ext uri="{FF2B5EF4-FFF2-40B4-BE49-F238E27FC236}">
                <a16:creationId xmlns:a16="http://schemas.microsoft.com/office/drawing/2014/main" id="{DA5E7207-2C22-7EC3-F7D7-F49B46327D53}"/>
              </a:ext>
            </a:extLst>
          </p:cNvPr>
          <p:cNvSpPr>
            <a:spLocks noGrp="1"/>
          </p:cNvSpPr>
          <p:nvPr>
            <p:ph type="body" sz="quarter" idx="13" hasCustomPrompt="1"/>
          </p:nvPr>
        </p:nvSpPr>
        <p:spPr>
          <a:xfrm>
            <a:off x="3949091" y="1698869"/>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24" name="Picture Placeholder 23">
            <a:extLst>
              <a:ext uri="{FF2B5EF4-FFF2-40B4-BE49-F238E27FC236}">
                <a16:creationId xmlns:a16="http://schemas.microsoft.com/office/drawing/2014/main" id="{875A145F-9405-A9AC-F459-BF01A1B33E43}"/>
              </a:ext>
            </a:extLst>
          </p:cNvPr>
          <p:cNvSpPr>
            <a:spLocks noGrp="1"/>
          </p:cNvSpPr>
          <p:nvPr>
            <p:ph type="pic" sz="quarter" idx="42"/>
          </p:nvPr>
        </p:nvSpPr>
        <p:spPr>
          <a:xfrm>
            <a:off x="343547" y="4471997"/>
            <a:ext cx="5171765" cy="4643473"/>
          </a:xfrm>
          <a:custGeom>
            <a:avLst/>
            <a:gdLst>
              <a:gd name="connsiteX0" fmla="*/ 1037262 w 5171765"/>
              <a:gd name="connsiteY0" fmla="*/ 4496999 h 4643473"/>
              <a:gd name="connsiteX1" fmla="*/ 1038765 w 5171765"/>
              <a:gd name="connsiteY1" fmla="*/ 4498358 h 4643473"/>
              <a:gd name="connsiteX2" fmla="*/ 1003337 w 5171765"/>
              <a:gd name="connsiteY2" fmla="*/ 4604099 h 4643473"/>
              <a:gd name="connsiteX3" fmla="*/ 1001516 w 5171765"/>
              <a:gd name="connsiteY3" fmla="*/ 4603691 h 4643473"/>
              <a:gd name="connsiteX4" fmla="*/ 832334 w 5171765"/>
              <a:gd name="connsiteY4" fmla="*/ 4292095 h 4643473"/>
              <a:gd name="connsiteX5" fmla="*/ 895661 w 5171765"/>
              <a:gd name="connsiteY5" fmla="*/ 4367164 h 4643473"/>
              <a:gd name="connsiteX6" fmla="*/ 882824 w 5171765"/>
              <a:gd name="connsiteY6" fmla="*/ 4355407 h 4643473"/>
              <a:gd name="connsiteX7" fmla="*/ 715725 w 5171765"/>
              <a:gd name="connsiteY7" fmla="*/ 4127038 h 4643473"/>
              <a:gd name="connsiteX8" fmla="*/ 774597 w 5171765"/>
              <a:gd name="connsiteY8" fmla="*/ 4219697 h 4643473"/>
              <a:gd name="connsiteX9" fmla="*/ 753415 w 5171765"/>
              <a:gd name="connsiteY9" fmla="*/ 4193137 h 4643473"/>
              <a:gd name="connsiteX10" fmla="*/ 628360 w 5171765"/>
              <a:gd name="connsiteY10" fmla="*/ 3953915 h 4643473"/>
              <a:gd name="connsiteX11" fmla="*/ 675582 w 5171765"/>
              <a:gd name="connsiteY11" fmla="*/ 4056635 h 4643473"/>
              <a:gd name="connsiteX12" fmla="*/ 650998 w 5171765"/>
              <a:gd name="connsiteY12" fmla="*/ 4013522 h 4643473"/>
              <a:gd name="connsiteX13" fmla="*/ 578970 w 5171765"/>
              <a:gd name="connsiteY13" fmla="*/ 3820003 h 4643473"/>
              <a:gd name="connsiteX14" fmla="*/ 590197 w 5171765"/>
              <a:gd name="connsiteY14" fmla="*/ 3853428 h 4643473"/>
              <a:gd name="connsiteX15" fmla="*/ 577515 w 5171765"/>
              <a:gd name="connsiteY15" fmla="*/ 3820036 h 4643473"/>
              <a:gd name="connsiteX16" fmla="*/ 0 w 5171765"/>
              <a:gd name="connsiteY16" fmla="*/ 0 h 4643473"/>
              <a:gd name="connsiteX17" fmla="*/ 4272465 w 5171765"/>
              <a:gd name="connsiteY17" fmla="*/ 0 h 4643473"/>
              <a:gd name="connsiteX18" fmla="*/ 5171765 w 5171765"/>
              <a:gd name="connsiteY18" fmla="*/ 899042 h 4643473"/>
              <a:gd name="connsiteX19" fmla="*/ 5171765 w 5171765"/>
              <a:gd name="connsiteY19" fmla="*/ 4643473 h 4643473"/>
              <a:gd name="connsiteX20" fmla="*/ 1537845 w 5171765"/>
              <a:gd name="connsiteY20" fmla="*/ 4643473 h 4643473"/>
              <a:gd name="connsiteX21" fmla="*/ 1535285 w 5171765"/>
              <a:gd name="connsiteY21" fmla="*/ 4524787 h 4643473"/>
              <a:gd name="connsiteX22" fmla="*/ 796381 w 5171765"/>
              <a:gd name="connsiteY22" fmla="*/ 3815598 h 4643473"/>
              <a:gd name="connsiteX23" fmla="*/ 578971 w 5171765"/>
              <a:gd name="connsiteY23" fmla="*/ 3820003 h 4643473"/>
              <a:gd name="connsiteX24" fmla="*/ 539492 w 5171765"/>
              <a:gd name="connsiteY24" fmla="*/ 3647294 h 4643473"/>
              <a:gd name="connsiteX25" fmla="*/ 523148 w 5171765"/>
              <a:gd name="connsiteY25" fmla="*/ 3469078 h 4643473"/>
              <a:gd name="connsiteX26" fmla="*/ 0 w 5171765"/>
              <a:gd name="connsiteY26" fmla="*/ 3294392 h 4643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71765" h="4643473">
                <a:moveTo>
                  <a:pt x="1037262" y="4496999"/>
                </a:moveTo>
                <a:lnTo>
                  <a:pt x="1038765" y="4498358"/>
                </a:lnTo>
                <a:lnTo>
                  <a:pt x="1003337" y="4604099"/>
                </a:lnTo>
                <a:lnTo>
                  <a:pt x="1001516" y="4603691"/>
                </a:lnTo>
                <a:close/>
                <a:moveTo>
                  <a:pt x="832334" y="4292095"/>
                </a:moveTo>
                <a:lnTo>
                  <a:pt x="895661" y="4367164"/>
                </a:lnTo>
                <a:lnTo>
                  <a:pt x="882824" y="4355407"/>
                </a:lnTo>
                <a:close/>
                <a:moveTo>
                  <a:pt x="715725" y="4127038"/>
                </a:moveTo>
                <a:lnTo>
                  <a:pt x="774597" y="4219697"/>
                </a:lnTo>
                <a:lnTo>
                  <a:pt x="753415" y="4193137"/>
                </a:lnTo>
                <a:close/>
                <a:moveTo>
                  <a:pt x="628360" y="3953915"/>
                </a:moveTo>
                <a:lnTo>
                  <a:pt x="675582" y="4056635"/>
                </a:lnTo>
                <a:lnTo>
                  <a:pt x="650998" y="4013522"/>
                </a:lnTo>
                <a:close/>
                <a:moveTo>
                  <a:pt x="578970" y="3820003"/>
                </a:moveTo>
                <a:lnTo>
                  <a:pt x="590197" y="3853428"/>
                </a:lnTo>
                <a:lnTo>
                  <a:pt x="577515" y="3820036"/>
                </a:lnTo>
                <a:close/>
                <a:moveTo>
                  <a:pt x="0" y="0"/>
                </a:moveTo>
                <a:lnTo>
                  <a:pt x="4272465" y="0"/>
                </a:lnTo>
                <a:cubicBezTo>
                  <a:pt x="4769449" y="0"/>
                  <a:pt x="5171765" y="402203"/>
                  <a:pt x="5171765" y="899042"/>
                </a:cubicBezTo>
                <a:lnTo>
                  <a:pt x="5171765" y="4643473"/>
                </a:lnTo>
                <a:lnTo>
                  <a:pt x="1537845" y="4643473"/>
                </a:lnTo>
                <a:lnTo>
                  <a:pt x="1535285" y="4524787"/>
                </a:lnTo>
                <a:cubicBezTo>
                  <a:pt x="1191541" y="4419069"/>
                  <a:pt x="915369" y="4154775"/>
                  <a:pt x="796381" y="3815598"/>
                </a:cubicBezTo>
                <a:lnTo>
                  <a:pt x="578971" y="3820003"/>
                </a:lnTo>
                <a:lnTo>
                  <a:pt x="539492" y="3647294"/>
                </a:lnTo>
                <a:cubicBezTo>
                  <a:pt x="530127" y="3588746"/>
                  <a:pt x="524618" y="3529279"/>
                  <a:pt x="523148" y="3469078"/>
                </a:cubicBezTo>
                <a:lnTo>
                  <a:pt x="0" y="3294392"/>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9" name="Slide Number Placeholder 5">
            <a:extLst>
              <a:ext uri="{FF2B5EF4-FFF2-40B4-BE49-F238E27FC236}">
                <a16:creationId xmlns:a16="http://schemas.microsoft.com/office/drawing/2014/main"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a16="http://schemas.microsoft.com/office/drawing/2014/main"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a16="http://schemas.microsoft.com/office/drawing/2014/main"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1102452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text slide 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C239460C-FB90-8646-BDD0-77E3A1EDD328}"/>
              </a:ext>
            </a:extLst>
          </p:cNvPr>
          <p:cNvSpPr/>
          <p:nvPr userDrawn="1"/>
        </p:nvSpPr>
        <p:spPr>
          <a:xfrm>
            <a:off x="-1" y="2594796"/>
            <a:ext cx="7575077" cy="6773792"/>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32">
            <a:extLst>
              <a:ext uri="{FF2B5EF4-FFF2-40B4-BE49-F238E27FC236}">
                <a16:creationId xmlns:a16="http://schemas.microsoft.com/office/drawing/2014/main" id="{16460BBF-F12D-E04F-AE40-99CCA2BD203E}"/>
              </a:ext>
            </a:extLst>
          </p:cNvPr>
          <p:cNvSpPr>
            <a:spLocks noGrp="1"/>
          </p:cNvSpPr>
          <p:nvPr>
            <p:ph type="body" sz="quarter" idx="30" hasCustomPrompt="1"/>
          </p:nvPr>
        </p:nvSpPr>
        <p:spPr>
          <a:xfrm>
            <a:off x="765328" y="627587"/>
            <a:ext cx="3014509" cy="662358"/>
          </a:xfrm>
          <a:prstGeom prst="rect">
            <a:avLst/>
          </a:prstGeom>
        </p:spPr>
        <p:txBody>
          <a:bodyPr>
            <a:noAutofit/>
          </a:bodyPr>
          <a:lstStyle>
            <a:lvl1pPr marL="0" indent="0" algn="l">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7" name="Text Placeholder 32">
            <a:extLst>
              <a:ext uri="{FF2B5EF4-FFF2-40B4-BE49-F238E27FC236}">
                <a16:creationId xmlns:a16="http://schemas.microsoft.com/office/drawing/2014/main" id="{55F47CC5-18AC-2A4F-BA84-8406111885B3}"/>
              </a:ext>
            </a:extLst>
          </p:cNvPr>
          <p:cNvSpPr>
            <a:spLocks noGrp="1"/>
          </p:cNvSpPr>
          <p:nvPr>
            <p:ph type="body" sz="quarter" idx="33" hasCustomPrompt="1"/>
          </p:nvPr>
        </p:nvSpPr>
        <p:spPr>
          <a:xfrm>
            <a:off x="765328" y="1289945"/>
            <a:ext cx="3014509" cy="1234447"/>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a16="http://schemas.microsoft.com/office/drawing/2014/main" id="{D94DACDD-727F-0C4D-A2E1-CEDBD53C62AD}"/>
              </a:ext>
            </a:extLst>
          </p:cNvPr>
          <p:cNvSpPr/>
          <p:nvPr userDrawn="1"/>
        </p:nvSpPr>
        <p:spPr>
          <a:xfrm rot="10800000" flipV="1">
            <a:off x="0" y="3013335"/>
            <a:ext cx="3240000" cy="34557"/>
          </a:xfrm>
          <a:custGeom>
            <a:avLst/>
            <a:gdLst>
              <a:gd name="connsiteX0" fmla="*/ 2635910 w 2635910"/>
              <a:gd name="connsiteY0" fmla="*/ 0 h 34557"/>
              <a:gd name="connsiteX1" fmla="*/ 0 w 2635910"/>
              <a:gd name="connsiteY1" fmla="*/ 0 h 34557"/>
              <a:gd name="connsiteX2" fmla="*/ 0 w 2635910"/>
              <a:gd name="connsiteY2" fmla="*/ 34557 h 34557"/>
              <a:gd name="connsiteX3" fmla="*/ 2635910 w 2635910"/>
              <a:gd name="connsiteY3" fmla="*/ 34557 h 34557"/>
              <a:gd name="connsiteX4" fmla="*/ 2635910 w 2635910"/>
              <a:gd name="connsiteY4" fmla="*/ 0 h 34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5910" h="34557">
                <a:moveTo>
                  <a:pt x="2635910" y="0"/>
                </a:moveTo>
                <a:lnTo>
                  <a:pt x="0" y="0"/>
                </a:lnTo>
                <a:lnTo>
                  <a:pt x="0" y="34557"/>
                </a:lnTo>
                <a:lnTo>
                  <a:pt x="2635910" y="34557"/>
                </a:lnTo>
                <a:lnTo>
                  <a:pt x="2635910" y="0"/>
                </a:lnTo>
                <a:close/>
              </a:path>
            </a:pathLst>
          </a:custGeom>
          <a:solidFill>
            <a:srgbClr val="E14726"/>
          </a:solidFill>
          <a:ln w="7702" cap="flat">
            <a:noFill/>
            <a:prstDash val="solid"/>
            <a:miter/>
          </a:ln>
        </p:spPr>
        <p:txBody>
          <a:bodyPr wrap="square" rtlCol="0" anchor="ctr">
            <a:noAutofit/>
          </a:bodyPr>
          <a:lstStyle/>
          <a:p>
            <a:endParaRPr lang="en-US" b="0" i="0" dirty="0">
              <a:solidFill>
                <a:srgbClr val="E14726"/>
              </a:solidFill>
              <a:latin typeface="Calibri" panose="020F0502020204030204" pitchFamily="34" charset="0"/>
            </a:endParaRPr>
          </a:p>
        </p:txBody>
      </p:sp>
      <p:sp>
        <p:nvSpPr>
          <p:cNvPr id="11" name="Picture Placeholder 10">
            <a:extLst>
              <a:ext uri="{FF2B5EF4-FFF2-40B4-BE49-F238E27FC236}">
                <a16:creationId xmlns:a16="http://schemas.microsoft.com/office/drawing/2014/main" id="{04A0BDF8-1B3F-9C44-8BE6-CC3BAD2DC9F2}"/>
              </a:ext>
            </a:extLst>
          </p:cNvPr>
          <p:cNvSpPr>
            <a:spLocks noGrp="1"/>
          </p:cNvSpPr>
          <p:nvPr>
            <p:ph type="pic" sz="quarter" idx="44"/>
          </p:nvPr>
        </p:nvSpPr>
        <p:spPr>
          <a:xfrm>
            <a:off x="3977692" y="522985"/>
            <a:ext cx="3064955" cy="275187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2" name="Text Placeholder 32">
            <a:extLst>
              <a:ext uri="{FF2B5EF4-FFF2-40B4-BE49-F238E27FC236}">
                <a16:creationId xmlns:a16="http://schemas.microsoft.com/office/drawing/2014/main" id="{9023B038-B441-DD49-9460-EE70FFED032C}"/>
              </a:ext>
            </a:extLst>
          </p:cNvPr>
          <p:cNvSpPr>
            <a:spLocks noGrp="1"/>
          </p:cNvSpPr>
          <p:nvPr>
            <p:ph type="body" sz="quarter" idx="32" hasCustomPrompt="1"/>
          </p:nvPr>
        </p:nvSpPr>
        <p:spPr>
          <a:xfrm>
            <a:off x="752315" y="3760791"/>
            <a:ext cx="6143488" cy="4767399"/>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68" name="Slide Number Placeholder 5">
            <a:extLst>
              <a:ext uri="{FF2B5EF4-FFF2-40B4-BE49-F238E27FC236}">
                <a16:creationId xmlns:a16="http://schemas.microsoft.com/office/drawing/2014/main" id="{8FF9DA41-B056-ED47-D484-4BF0FBE2314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997431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09" name="Freeform 308">
            <a:extLst>
              <a:ext uri="{FF2B5EF4-FFF2-40B4-BE49-F238E27FC236}">
                <a16:creationId xmlns:a16="http://schemas.microsoft.com/office/drawing/2014/main" id="{BF55016B-BD8C-9F44-B711-A631B755D5FF}"/>
              </a:ext>
            </a:extLst>
          </p:cNvPr>
          <p:cNvSpPr/>
          <p:nvPr userDrawn="1"/>
        </p:nvSpPr>
        <p:spPr>
          <a:xfrm>
            <a:off x="326599" y="2498271"/>
            <a:ext cx="6826675" cy="6295894"/>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19" name="Freeform 318">
            <a:extLst>
              <a:ext uri="{FF2B5EF4-FFF2-40B4-BE49-F238E27FC236}">
                <a16:creationId xmlns:a16="http://schemas.microsoft.com/office/drawing/2014/main" id="{E21FBFF2-CEC0-6046-8FB2-9DAB6FAD6E53}"/>
              </a:ext>
            </a:extLst>
          </p:cNvPr>
          <p:cNvSpPr/>
          <p:nvPr userDrawn="1"/>
        </p:nvSpPr>
        <p:spPr>
          <a:xfrm>
            <a:off x="0" y="7795630"/>
            <a:ext cx="7597291" cy="715522"/>
          </a:xfrm>
          <a:custGeom>
            <a:avLst/>
            <a:gdLst>
              <a:gd name="connsiteX0" fmla="*/ 0 w 7530847"/>
              <a:gd name="connsiteY0" fmla="*/ 715523 h 715522"/>
              <a:gd name="connsiteX1" fmla="*/ 0 w 7530847"/>
              <a:gd name="connsiteY1" fmla="*/ 0 h 715522"/>
              <a:gd name="connsiteX2" fmla="*/ 7143771 w 7530847"/>
              <a:gd name="connsiteY2" fmla="*/ 0 h 715522"/>
              <a:gd name="connsiteX3" fmla="*/ 7530848 w 7530847"/>
              <a:gd name="connsiteY3" fmla="*/ 387166 h 715522"/>
              <a:gd name="connsiteX4" fmla="*/ 7530848 w 7530847"/>
              <a:gd name="connsiteY4" fmla="*/ 715523 h 715522"/>
              <a:gd name="connsiteX5" fmla="*/ 0 w 7530847"/>
              <a:gd name="connsiteY5" fmla="*/ 715523 h 715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0847" h="715522">
                <a:moveTo>
                  <a:pt x="0" y="715523"/>
                </a:moveTo>
                <a:lnTo>
                  <a:pt x="0" y="0"/>
                </a:lnTo>
                <a:lnTo>
                  <a:pt x="7143771" y="0"/>
                </a:lnTo>
                <a:cubicBezTo>
                  <a:pt x="7356908" y="0"/>
                  <a:pt x="7530848" y="173980"/>
                  <a:pt x="7530848" y="387166"/>
                </a:cubicBezTo>
                <a:lnTo>
                  <a:pt x="7530848" y="715523"/>
                </a:lnTo>
                <a:lnTo>
                  <a:pt x="0" y="715523"/>
                </a:lnTo>
                <a:close/>
              </a:path>
            </a:pathLst>
          </a:custGeom>
          <a:solidFill>
            <a:srgbClr val="E14726"/>
          </a:solidFill>
          <a:ln w="24491" cap="flat">
            <a:noFill/>
            <a:prstDash val="solid"/>
            <a:miter/>
          </a:ln>
        </p:spPr>
        <p:txBody>
          <a:bodyPr rtlCol="0" anchor="ctr"/>
          <a:lstStyle/>
          <a:p>
            <a:endParaRPr lang="en-US" b="0" i="0" dirty="0">
              <a:latin typeface="Calibri" panose="020F0502020204030204" pitchFamily="34" charset="0"/>
            </a:endParaRPr>
          </a:p>
        </p:txBody>
      </p:sp>
      <p:sp>
        <p:nvSpPr>
          <p:cNvPr id="320" name="Text Placeholder 23">
            <a:extLst>
              <a:ext uri="{FF2B5EF4-FFF2-40B4-BE49-F238E27FC236}">
                <a16:creationId xmlns:a16="http://schemas.microsoft.com/office/drawing/2014/main" id="{176AFF28-3E58-E84F-8531-D24D8045CAF8}"/>
              </a:ext>
            </a:extLst>
          </p:cNvPr>
          <p:cNvSpPr>
            <a:spLocks noGrp="1"/>
          </p:cNvSpPr>
          <p:nvPr>
            <p:ph type="body" sz="quarter" idx="18" hasCustomPrompt="1"/>
          </p:nvPr>
        </p:nvSpPr>
        <p:spPr>
          <a:xfrm>
            <a:off x="4125965" y="7918601"/>
            <a:ext cx="2846623" cy="469580"/>
          </a:xfrm>
          <a:prstGeom prst="rect">
            <a:avLst/>
          </a:prstGeom>
        </p:spPr>
        <p:txBody>
          <a:bodyPr>
            <a:normAutofit/>
          </a:bodyPr>
          <a:lstStyle>
            <a:lvl1pPr marL="0" indent="0" algn="r">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sp>
        <p:nvSpPr>
          <p:cNvPr id="323" name="Text Placeholder 23">
            <a:extLst>
              <a:ext uri="{FF2B5EF4-FFF2-40B4-BE49-F238E27FC236}">
                <a16:creationId xmlns:a16="http://schemas.microsoft.com/office/drawing/2014/main" id="{AFD7B270-B1F8-AA40-814A-7A0B76F5C723}"/>
              </a:ext>
            </a:extLst>
          </p:cNvPr>
          <p:cNvSpPr>
            <a:spLocks noGrp="1"/>
          </p:cNvSpPr>
          <p:nvPr>
            <p:ph type="body" sz="quarter" idx="17" hasCustomPrompt="1"/>
          </p:nvPr>
        </p:nvSpPr>
        <p:spPr>
          <a:xfrm>
            <a:off x="3657438" y="9116537"/>
            <a:ext cx="3256950" cy="690592"/>
          </a:xfrm>
          <a:prstGeom prst="rect">
            <a:avLst/>
          </a:prstGeom>
        </p:spPr>
        <p:txBody>
          <a:bodyPr>
            <a:normAutofit/>
          </a:bodyPr>
          <a:lstStyle>
            <a:lvl1pPr marL="0" indent="0" algn="r">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follow our journey</a:t>
            </a:r>
          </a:p>
        </p:txBody>
      </p:sp>
      <p:sp>
        <p:nvSpPr>
          <p:cNvPr id="310" name="Text Placeholder 32">
            <a:extLst>
              <a:ext uri="{FF2B5EF4-FFF2-40B4-BE49-F238E27FC236}">
                <a16:creationId xmlns:a16="http://schemas.microsoft.com/office/drawing/2014/main" id="{334BA9BF-7358-9E42-9AC0-5FEAA358E9F6}"/>
              </a:ext>
            </a:extLst>
          </p:cNvPr>
          <p:cNvSpPr>
            <a:spLocks noGrp="1"/>
          </p:cNvSpPr>
          <p:nvPr>
            <p:ph type="body" sz="quarter" idx="32" hasCustomPrompt="1"/>
          </p:nvPr>
        </p:nvSpPr>
        <p:spPr>
          <a:xfrm>
            <a:off x="554560" y="3219790"/>
            <a:ext cx="6326687" cy="4253468"/>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grpSp>
        <p:nvGrpSpPr>
          <p:cNvPr id="2" name="Group 1">
            <a:extLst>
              <a:ext uri="{FF2B5EF4-FFF2-40B4-BE49-F238E27FC236}">
                <a16:creationId xmlns:a16="http://schemas.microsoft.com/office/drawing/2014/main" id="{D1634DC5-C0B0-AE2E-DC55-1DB84A958C34}"/>
              </a:ext>
            </a:extLst>
          </p:cNvPr>
          <p:cNvGrpSpPr/>
          <p:nvPr userDrawn="1"/>
        </p:nvGrpSpPr>
        <p:grpSpPr>
          <a:xfrm rot="5015097" flipH="1">
            <a:off x="5266880" y="1756741"/>
            <a:ext cx="2061589" cy="1788378"/>
            <a:chOff x="-1397183" y="824494"/>
            <a:chExt cx="1192352" cy="1034336"/>
          </a:xfrm>
        </p:grpSpPr>
        <p:sp>
          <p:nvSpPr>
            <p:cNvPr id="3" name="Freeform 2">
              <a:extLst>
                <a:ext uri="{FF2B5EF4-FFF2-40B4-BE49-F238E27FC236}">
                  <a16:creationId xmlns:a16="http://schemas.microsoft.com/office/drawing/2014/main" id="{C9A5368E-0746-841B-5C82-1E1157922036}"/>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04023B3B-161A-BD81-8A44-20BFDAADCE08}"/>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258745F8-5F13-71C2-4B8B-865243F14967}"/>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
        <p:nvSpPr>
          <p:cNvPr id="6" name="Rectangle 5">
            <a:extLst>
              <a:ext uri="{FF2B5EF4-FFF2-40B4-BE49-F238E27FC236}">
                <a16:creationId xmlns:a16="http://schemas.microsoft.com/office/drawing/2014/main" id="{BD7D81A4-BF1D-F480-E28D-5835F60B7627}"/>
              </a:ext>
            </a:extLst>
          </p:cNvPr>
          <p:cNvSpPr/>
          <p:nvPr userDrawn="1"/>
        </p:nvSpPr>
        <p:spPr>
          <a:xfrm>
            <a:off x="1899359" y="10107910"/>
            <a:ext cx="5084053" cy="46166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endPar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endParaRPr>
          </a:p>
        </p:txBody>
      </p:sp>
      <p:pic>
        <p:nvPicPr>
          <p:cNvPr id="7" name="Picture 6" descr="Co-funded by the European Union logo in png for web usage">
            <a:extLst>
              <a:ext uri="{FF2B5EF4-FFF2-40B4-BE49-F238E27FC236}">
                <a16:creationId xmlns:a16="http://schemas.microsoft.com/office/drawing/2014/main" id="{3AC9E09B-3367-A423-56C2-F76662F6E7F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0795" y="10191110"/>
            <a:ext cx="1498564" cy="313626"/>
          </a:xfrm>
          <a:prstGeom prst="rect">
            <a:avLst/>
          </a:prstGeom>
          <a:noFill/>
          <a:ln>
            <a:noFill/>
          </a:ln>
        </p:spPr>
      </p:pic>
      <p:sp>
        <p:nvSpPr>
          <p:cNvPr id="8" name="Rectangle 7">
            <a:extLst>
              <a:ext uri="{FF2B5EF4-FFF2-40B4-BE49-F238E27FC236}">
                <a16:creationId xmlns:a16="http://schemas.microsoft.com/office/drawing/2014/main" id="{754294A0-3C23-667D-3321-C7082493138A}"/>
              </a:ext>
            </a:extLst>
          </p:cNvPr>
          <p:cNvSpPr/>
          <p:nvPr userDrawn="1"/>
        </p:nvSpPr>
        <p:spPr>
          <a:xfrm>
            <a:off x="379764" y="928485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29BFF681-6D54-478C-CAE4-BE5E5F21044D}"/>
              </a:ext>
            </a:extLst>
          </p:cNvPr>
          <p:cNvPicPr>
            <a:picLocks noChangeAspect="1"/>
          </p:cNvPicPr>
          <p:nvPr userDrawn="1"/>
        </p:nvPicPr>
        <p:blipFill>
          <a:blip r:embed="rId3"/>
          <a:stretch>
            <a:fillRect/>
          </a:stretch>
        </p:blipFill>
        <p:spPr>
          <a:xfrm>
            <a:off x="448630" y="9619559"/>
            <a:ext cx="1244049" cy="433251"/>
          </a:xfrm>
          <a:prstGeom prst="rect">
            <a:avLst/>
          </a:prstGeom>
        </p:spPr>
      </p:pic>
    </p:spTree>
    <p:extLst>
      <p:ext uri="{BB962C8B-B14F-4D97-AF65-F5344CB8AC3E}">
        <p14:creationId xmlns:p14="http://schemas.microsoft.com/office/powerpoint/2010/main" val="627307479"/>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over 01">
    <p:spTree>
      <p:nvGrpSpPr>
        <p:cNvPr id="1" name=""/>
        <p:cNvGrpSpPr/>
        <p:nvPr/>
      </p:nvGrpSpPr>
      <p:grpSpPr>
        <a:xfrm>
          <a:off x="0" y="0"/>
          <a:ext cx="0" cy="0"/>
          <a:chOff x="0" y="0"/>
          <a:chExt cx="0" cy="0"/>
        </a:xfrm>
      </p:grpSpPr>
      <p:sp>
        <p:nvSpPr>
          <p:cNvPr id="385" name="Freeform 384">
            <a:extLst>
              <a:ext uri="{FF2B5EF4-FFF2-40B4-BE49-F238E27FC236}">
                <a16:creationId xmlns:a16="http://schemas.microsoft.com/office/drawing/2014/main" id="{57F553F4-210F-D445-80C4-1685A71FF7AE}"/>
              </a:ext>
            </a:extLst>
          </p:cNvPr>
          <p:cNvSpPr/>
          <p:nvPr/>
        </p:nvSpPr>
        <p:spPr>
          <a:xfrm>
            <a:off x="-1" y="5362846"/>
            <a:ext cx="7559675" cy="3765660"/>
          </a:xfrm>
          <a:custGeom>
            <a:avLst/>
            <a:gdLst>
              <a:gd name="connsiteX0" fmla="*/ 0 w 967106"/>
              <a:gd name="connsiteY0" fmla="*/ 0 h 479753"/>
              <a:gd name="connsiteX1" fmla="*/ 967107 w 967106"/>
              <a:gd name="connsiteY1" fmla="*/ 0 h 479753"/>
              <a:gd name="connsiteX2" fmla="*/ 967107 w 967106"/>
              <a:gd name="connsiteY2" fmla="*/ 479754 h 479753"/>
              <a:gd name="connsiteX3" fmla="*/ 0 w 967106"/>
              <a:gd name="connsiteY3" fmla="*/ 479754 h 479753"/>
            </a:gdLst>
            <a:ahLst/>
            <a:cxnLst>
              <a:cxn ang="0">
                <a:pos x="connsiteX0" y="connsiteY0"/>
              </a:cxn>
              <a:cxn ang="0">
                <a:pos x="connsiteX1" y="connsiteY1"/>
              </a:cxn>
              <a:cxn ang="0">
                <a:pos x="connsiteX2" y="connsiteY2"/>
              </a:cxn>
              <a:cxn ang="0">
                <a:pos x="connsiteX3" y="connsiteY3"/>
              </a:cxn>
            </a:cxnLst>
            <a:rect l="l" t="t" r="r" b="b"/>
            <a:pathLst>
              <a:path w="967106" h="479753">
                <a:moveTo>
                  <a:pt x="0" y="0"/>
                </a:moveTo>
                <a:lnTo>
                  <a:pt x="967107" y="0"/>
                </a:lnTo>
                <a:lnTo>
                  <a:pt x="967107" y="479754"/>
                </a:lnTo>
                <a:lnTo>
                  <a:pt x="0" y="479754"/>
                </a:lnTo>
                <a:close/>
              </a:path>
            </a:pathLst>
          </a:custGeom>
          <a:solidFill>
            <a:srgbClr val="0E72B5"/>
          </a:solidFill>
          <a:ln w="3060" cap="flat">
            <a:noFill/>
            <a:prstDash val="solid"/>
            <a:miter/>
          </a:ln>
        </p:spPr>
        <p:txBody>
          <a:bodyPr rtlCol="0" anchor="ctr"/>
          <a:lstStyle/>
          <a:p>
            <a:r>
              <a:rPr lang="en-US"/>
              <a:t>`</a:t>
            </a:r>
          </a:p>
        </p:txBody>
      </p:sp>
      <p:sp>
        <p:nvSpPr>
          <p:cNvPr id="9" name="Round Single Corner Rectangle 8">
            <a:extLst>
              <a:ext uri="{FF2B5EF4-FFF2-40B4-BE49-F238E27FC236}">
                <a16:creationId xmlns:a16="http://schemas.microsoft.com/office/drawing/2014/main" id="{6023AD0E-BC9C-EEA8-E13F-72C787B84636}"/>
              </a:ext>
            </a:extLst>
          </p:cNvPr>
          <p:cNvSpPr/>
          <p:nvPr userDrawn="1"/>
        </p:nvSpPr>
        <p:spPr>
          <a:xfrm>
            <a:off x="-1" y="2955472"/>
            <a:ext cx="4376057" cy="2726008"/>
          </a:xfrm>
          <a:prstGeom prst="round1Rect">
            <a:avLst/>
          </a:prstGeom>
          <a:solidFill>
            <a:srgbClr val="E147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Freeform 83">
            <a:extLst>
              <a:ext uri="{FF2B5EF4-FFF2-40B4-BE49-F238E27FC236}">
                <a16:creationId xmlns:a16="http://schemas.microsoft.com/office/drawing/2014/main" id="{773596F9-70AC-D498-A51A-A1A238F9F2C1}"/>
              </a:ext>
            </a:extLst>
          </p:cNvPr>
          <p:cNvSpPr/>
          <p:nvPr userDrawn="1"/>
        </p:nvSpPr>
        <p:spPr>
          <a:xfrm rot="16200000">
            <a:off x="2215340"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Freeform 2">
            <a:extLst>
              <a:ext uri="{FF2B5EF4-FFF2-40B4-BE49-F238E27FC236}">
                <a16:creationId xmlns:a16="http://schemas.microsoft.com/office/drawing/2014/main" id="{844DC9CE-286B-E8AE-DFDB-5F2176A10EE7}"/>
              </a:ext>
            </a:extLst>
          </p:cNvPr>
          <p:cNvSpPr/>
          <p:nvPr userDrawn="1"/>
        </p:nvSpPr>
        <p:spPr>
          <a:xfrm rot="16200000">
            <a:off x="1304666" y="7707376"/>
            <a:ext cx="571614" cy="3180945"/>
          </a:xfrm>
          <a:custGeom>
            <a:avLst/>
            <a:gdLst>
              <a:gd name="connsiteX0" fmla="*/ 715523 w 715523"/>
              <a:gd name="connsiteY0" fmla="*/ 0 h 3981779"/>
              <a:gd name="connsiteX1" fmla="*/ 715523 w 715523"/>
              <a:gd name="connsiteY1" fmla="*/ 3591287 h 3981779"/>
              <a:gd name="connsiteX2" fmla="*/ 328357 w 715523"/>
              <a:gd name="connsiteY2" fmla="*/ 3981779 h 3981779"/>
              <a:gd name="connsiteX3" fmla="*/ 0 w 715523"/>
              <a:gd name="connsiteY3" fmla="*/ 3981779 h 3981779"/>
              <a:gd name="connsiteX4" fmla="*/ 0 w 715523"/>
              <a:gd name="connsiteY4" fmla="*/ 0 h 3981779"/>
              <a:gd name="connsiteX5" fmla="*/ 715523 w 715523"/>
              <a:gd name="connsiteY5" fmla="*/ 0 h 398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5523" h="3981779">
                <a:moveTo>
                  <a:pt x="715523" y="0"/>
                </a:moveTo>
                <a:lnTo>
                  <a:pt x="715523" y="3591287"/>
                </a:lnTo>
                <a:cubicBezTo>
                  <a:pt x="715523" y="3806305"/>
                  <a:pt x="541543" y="3981779"/>
                  <a:pt x="328357" y="3981779"/>
                </a:cubicBezTo>
                <a:lnTo>
                  <a:pt x="0" y="3981779"/>
                </a:lnTo>
                <a:lnTo>
                  <a:pt x="0" y="0"/>
                </a:lnTo>
                <a:lnTo>
                  <a:pt x="715523" y="0"/>
                </a:lnTo>
                <a:close/>
              </a:path>
            </a:pathLst>
          </a:custGeom>
          <a:solidFill>
            <a:srgbClr val="E14726"/>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85" name="Text Placeholder 23">
            <a:extLst>
              <a:ext uri="{FF2B5EF4-FFF2-40B4-BE49-F238E27FC236}">
                <a16:creationId xmlns:a16="http://schemas.microsoft.com/office/drawing/2014/main" id="{23E29239-DF15-D95F-BD10-5B6402351A0C}"/>
              </a:ext>
            </a:extLst>
          </p:cNvPr>
          <p:cNvSpPr>
            <a:spLocks noGrp="1"/>
          </p:cNvSpPr>
          <p:nvPr>
            <p:ph type="body" sz="quarter" idx="44" hasCustomPrompt="1"/>
          </p:nvPr>
        </p:nvSpPr>
        <p:spPr>
          <a:xfrm>
            <a:off x="576450" y="9134019"/>
            <a:ext cx="2846623" cy="469580"/>
          </a:xfrm>
          <a:prstGeom prst="rect">
            <a:avLst/>
          </a:prstGeom>
        </p:spPr>
        <p:txBody>
          <a:bodyPr>
            <a:normAutofit/>
          </a:bodyPr>
          <a:lstStyle>
            <a:lvl1pPr marL="0" indent="0" algn="l">
              <a:buNone/>
              <a:defRPr sz="2200" b="0" i="0">
                <a:solidFill>
                  <a:schemeClr val="bg1"/>
                </a:solidFill>
                <a:latin typeface="Calibri" panose="020F0502020204030204" pitchFamily="34" charset="0"/>
                <a:cs typeface="Calibri" panose="020F0502020204030204" pitchFamily="34" charset="0"/>
              </a:defRPr>
            </a:lvl1pPr>
          </a:lstStyle>
          <a:p>
            <a:pPr lvl="0"/>
            <a:r>
              <a:rPr lang="en-US" dirty="0" err="1"/>
              <a:t>www.website.eu</a:t>
            </a:r>
            <a:endParaRPr lang="en-US" dirty="0"/>
          </a:p>
        </p:txBody>
      </p:sp>
      <p:pic>
        <p:nvPicPr>
          <p:cNvPr id="5" name="Graphic 4">
            <a:extLst>
              <a:ext uri="{FF2B5EF4-FFF2-40B4-BE49-F238E27FC236}">
                <a16:creationId xmlns:a16="http://schemas.microsoft.com/office/drawing/2014/main" id="{1F27DBA8-5E67-243C-A148-C62CC980316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6999" y="0"/>
            <a:ext cx="3522338" cy="2659725"/>
          </a:xfrm>
          <a:prstGeom prst="rect">
            <a:avLst/>
          </a:prstGeom>
        </p:spPr>
      </p:pic>
      <p:sp>
        <p:nvSpPr>
          <p:cNvPr id="6" name="Rectangle 5">
            <a:extLst>
              <a:ext uri="{FF2B5EF4-FFF2-40B4-BE49-F238E27FC236}">
                <a16:creationId xmlns:a16="http://schemas.microsoft.com/office/drawing/2014/main" id="{55EF9A95-A7B7-5A33-122F-60FEE271BC0F}"/>
              </a:ext>
            </a:extLst>
          </p:cNvPr>
          <p:cNvSpPr/>
          <p:nvPr userDrawn="1"/>
        </p:nvSpPr>
        <p:spPr>
          <a:xfrm>
            <a:off x="3249118" y="10009995"/>
            <a:ext cx="4310557" cy="584775"/>
          </a:xfrm>
          <a:prstGeom prst="rect">
            <a:avLst/>
          </a:prstGeom>
        </p:spPr>
        <p:txBody>
          <a:bodyPr wrap="square">
            <a:spAutoFit/>
          </a:bodyPr>
          <a:lstStyle/>
          <a:p>
            <a:pPr marL="0" marR="0" indent="0" algn="l" defTabSz="181904" rtl="0" eaLnBrk="1" fontAlgn="auto" latinLnBrk="0" hangingPunct="0">
              <a:lnSpc>
                <a:spcPct val="100000"/>
              </a:lnSpc>
              <a:spcBef>
                <a:spcPts val="0"/>
              </a:spcBef>
              <a:spcAft>
                <a:spcPts val="0"/>
              </a:spcAft>
              <a:buClrTx/>
              <a:buSzTx/>
              <a:buFontTx/>
              <a:buNone/>
              <a:tabLst/>
              <a:defRPr/>
            </a:pP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This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project</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has been funded with</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support from the European Commission. This publication [communication]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reflects</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the views only of the author, and the Commission cannot be held responsible for</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any use, which may be</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made of the information contained therein</a:t>
            </a:r>
            <a:r>
              <a:rPr lang="ru-RU"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 </a:t>
            </a:r>
            <a:r>
              <a:rPr lang="en-US" sz="800" b="0" i="0" kern="1200" dirty="0">
                <a:solidFill>
                  <a:srgbClr val="084260"/>
                </a:solidFill>
                <a:latin typeface="Calibri" panose="020F0502020204030204" pitchFamily="34" charset="0"/>
                <a:ea typeface="Open Sans" panose="020B0606030504020204" pitchFamily="34" charset="0"/>
                <a:cs typeface="Calibri" panose="020F0502020204030204" pitchFamily="34" charset="0"/>
              </a:rPr>
              <a:t>2022-2-IE01-KA220-VET-000099060</a:t>
            </a:r>
          </a:p>
        </p:txBody>
      </p:sp>
      <p:sp>
        <p:nvSpPr>
          <p:cNvPr id="2" name="Text Placeholder 32">
            <a:extLst>
              <a:ext uri="{FF2B5EF4-FFF2-40B4-BE49-F238E27FC236}">
                <a16:creationId xmlns:a16="http://schemas.microsoft.com/office/drawing/2014/main" id="{FF76D46A-D188-E7F1-5686-3EED344D4454}"/>
              </a:ext>
            </a:extLst>
          </p:cNvPr>
          <p:cNvSpPr>
            <a:spLocks noGrp="1"/>
          </p:cNvSpPr>
          <p:nvPr>
            <p:ph type="body" sz="quarter" idx="32" hasCustomPrompt="1"/>
          </p:nvPr>
        </p:nvSpPr>
        <p:spPr>
          <a:xfrm>
            <a:off x="4034880" y="7009360"/>
            <a:ext cx="2865335" cy="1734679"/>
          </a:xfrm>
          <a:prstGeom prst="rect">
            <a:avLst/>
          </a:prstGeom>
        </p:spPr>
        <p:txBody>
          <a:bodyPr numCol="1"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Short description</a:t>
            </a:r>
            <a:endParaRPr lang="en-US" dirty="0"/>
          </a:p>
        </p:txBody>
      </p:sp>
      <p:sp>
        <p:nvSpPr>
          <p:cNvPr id="19" name="Text Placeholder 32">
            <a:extLst>
              <a:ext uri="{FF2B5EF4-FFF2-40B4-BE49-F238E27FC236}">
                <a16:creationId xmlns:a16="http://schemas.microsoft.com/office/drawing/2014/main" id="{7B7ED498-EEA9-54EE-55B6-D1F7883005CE}"/>
              </a:ext>
            </a:extLst>
          </p:cNvPr>
          <p:cNvSpPr>
            <a:spLocks noGrp="1"/>
          </p:cNvSpPr>
          <p:nvPr>
            <p:ph type="body" sz="quarter" idx="60" hasCustomPrompt="1"/>
          </p:nvPr>
        </p:nvSpPr>
        <p:spPr>
          <a:xfrm>
            <a:off x="555032" y="6506908"/>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20" name="Text Placeholder 32">
            <a:extLst>
              <a:ext uri="{FF2B5EF4-FFF2-40B4-BE49-F238E27FC236}">
                <a16:creationId xmlns:a16="http://schemas.microsoft.com/office/drawing/2014/main" id="{0EECE17C-93E9-620F-396D-B6FB994831C3}"/>
              </a:ext>
            </a:extLst>
          </p:cNvPr>
          <p:cNvSpPr>
            <a:spLocks noGrp="1"/>
          </p:cNvSpPr>
          <p:nvPr>
            <p:ph type="body" sz="quarter" idx="61" hasCustomPrompt="1"/>
          </p:nvPr>
        </p:nvSpPr>
        <p:spPr>
          <a:xfrm>
            <a:off x="555032" y="6730242"/>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1" name="Text Placeholder 32">
            <a:extLst>
              <a:ext uri="{FF2B5EF4-FFF2-40B4-BE49-F238E27FC236}">
                <a16:creationId xmlns:a16="http://schemas.microsoft.com/office/drawing/2014/main" id="{C81E1C63-8EC3-45DB-3E04-39311A1C21BA}"/>
              </a:ext>
            </a:extLst>
          </p:cNvPr>
          <p:cNvSpPr>
            <a:spLocks noGrp="1"/>
          </p:cNvSpPr>
          <p:nvPr>
            <p:ph type="body" sz="quarter" idx="62" hasCustomPrompt="1"/>
          </p:nvPr>
        </p:nvSpPr>
        <p:spPr>
          <a:xfrm>
            <a:off x="555032" y="708066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22" name="Text Placeholder 32">
            <a:extLst>
              <a:ext uri="{FF2B5EF4-FFF2-40B4-BE49-F238E27FC236}">
                <a16:creationId xmlns:a16="http://schemas.microsoft.com/office/drawing/2014/main" id="{30D676FD-481C-AEF2-AF96-EE57E3B8B4C6}"/>
              </a:ext>
            </a:extLst>
          </p:cNvPr>
          <p:cNvSpPr>
            <a:spLocks noGrp="1"/>
          </p:cNvSpPr>
          <p:nvPr>
            <p:ph type="body" sz="quarter" idx="63" hasCustomPrompt="1"/>
          </p:nvPr>
        </p:nvSpPr>
        <p:spPr>
          <a:xfrm>
            <a:off x="555032" y="730400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3" name="Text Placeholder 32">
            <a:extLst>
              <a:ext uri="{FF2B5EF4-FFF2-40B4-BE49-F238E27FC236}">
                <a16:creationId xmlns:a16="http://schemas.microsoft.com/office/drawing/2014/main" id="{FA70CECB-A007-A6BC-71EE-FDBA7CEDF279}"/>
              </a:ext>
            </a:extLst>
          </p:cNvPr>
          <p:cNvSpPr>
            <a:spLocks noGrp="1"/>
          </p:cNvSpPr>
          <p:nvPr>
            <p:ph type="body" sz="quarter" idx="64" hasCustomPrompt="1"/>
          </p:nvPr>
        </p:nvSpPr>
        <p:spPr>
          <a:xfrm>
            <a:off x="555032" y="7654346"/>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24" name="Text Placeholder 32">
            <a:extLst>
              <a:ext uri="{FF2B5EF4-FFF2-40B4-BE49-F238E27FC236}">
                <a16:creationId xmlns:a16="http://schemas.microsoft.com/office/drawing/2014/main" id="{507A03CC-66BC-0F88-7AF2-5DBC59B2DFAA}"/>
              </a:ext>
            </a:extLst>
          </p:cNvPr>
          <p:cNvSpPr>
            <a:spLocks noGrp="1"/>
          </p:cNvSpPr>
          <p:nvPr>
            <p:ph type="body" sz="quarter" idx="65" hasCustomPrompt="1"/>
          </p:nvPr>
        </p:nvSpPr>
        <p:spPr>
          <a:xfrm>
            <a:off x="555032" y="7877680"/>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25" name="Text Placeholder 32">
            <a:extLst>
              <a:ext uri="{FF2B5EF4-FFF2-40B4-BE49-F238E27FC236}">
                <a16:creationId xmlns:a16="http://schemas.microsoft.com/office/drawing/2014/main" id="{25927A3C-CFA7-65D3-CA44-3DDCAD439C02}"/>
              </a:ext>
            </a:extLst>
          </p:cNvPr>
          <p:cNvSpPr>
            <a:spLocks noGrp="1"/>
          </p:cNvSpPr>
          <p:nvPr>
            <p:ph type="body" sz="quarter" idx="58" hasCustomPrompt="1"/>
          </p:nvPr>
        </p:nvSpPr>
        <p:spPr>
          <a:xfrm>
            <a:off x="555032" y="593323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26" name="Text Placeholder 32">
            <a:extLst>
              <a:ext uri="{FF2B5EF4-FFF2-40B4-BE49-F238E27FC236}">
                <a16:creationId xmlns:a16="http://schemas.microsoft.com/office/drawing/2014/main" id="{C1F439CB-39A3-DA53-5EDA-66637D5536E7}"/>
              </a:ext>
            </a:extLst>
          </p:cNvPr>
          <p:cNvSpPr>
            <a:spLocks noGrp="1"/>
          </p:cNvSpPr>
          <p:nvPr>
            <p:ph type="body" sz="quarter" idx="59" hasCustomPrompt="1"/>
          </p:nvPr>
        </p:nvSpPr>
        <p:spPr>
          <a:xfrm>
            <a:off x="555032" y="615656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7" name="Text Placeholder 32">
            <a:extLst>
              <a:ext uri="{FF2B5EF4-FFF2-40B4-BE49-F238E27FC236}">
                <a16:creationId xmlns:a16="http://schemas.microsoft.com/office/drawing/2014/main" id="{7317E1C3-F43C-7A38-1724-C3153BC148DC}"/>
              </a:ext>
            </a:extLst>
          </p:cNvPr>
          <p:cNvSpPr>
            <a:spLocks noGrp="1"/>
          </p:cNvSpPr>
          <p:nvPr>
            <p:ph type="body" sz="quarter" idx="11" hasCustomPrompt="1"/>
          </p:nvPr>
        </p:nvSpPr>
        <p:spPr>
          <a:xfrm>
            <a:off x="359153" y="3349102"/>
            <a:ext cx="2794427" cy="574616"/>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CASE STUDY</a:t>
            </a:r>
            <a:endParaRPr lang="en-US" dirty="0"/>
          </a:p>
        </p:txBody>
      </p:sp>
      <p:sp>
        <p:nvSpPr>
          <p:cNvPr id="8" name="Text Placeholder 32">
            <a:extLst>
              <a:ext uri="{FF2B5EF4-FFF2-40B4-BE49-F238E27FC236}">
                <a16:creationId xmlns:a16="http://schemas.microsoft.com/office/drawing/2014/main" id="{1A7FAD28-6850-5B1E-5ECB-475145F34FB9}"/>
              </a:ext>
            </a:extLst>
          </p:cNvPr>
          <p:cNvSpPr>
            <a:spLocks noGrp="1"/>
          </p:cNvSpPr>
          <p:nvPr>
            <p:ph type="body" sz="quarter" idx="16" hasCustomPrompt="1"/>
          </p:nvPr>
        </p:nvSpPr>
        <p:spPr>
          <a:xfrm>
            <a:off x="359153" y="4196753"/>
            <a:ext cx="2821794" cy="751695"/>
          </a:xfrm>
          <a:prstGeom prst="rect">
            <a:avLst/>
          </a:prstGeom>
        </p:spPr>
        <p:txBody>
          <a:bodyPr anchor="t">
            <a:noAutofit/>
          </a:bodyPr>
          <a:lstStyle>
            <a:lvl1pPr marL="0" indent="0" algn="l">
              <a:lnSpc>
                <a:spcPct val="100000"/>
              </a:lnSpc>
              <a:spcBef>
                <a:spcPts val="0"/>
              </a:spcBef>
              <a:buNone/>
              <a:defRPr sz="1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81" name="Picture Placeholder 11">
            <a:extLst>
              <a:ext uri="{FF2B5EF4-FFF2-40B4-BE49-F238E27FC236}">
                <a16:creationId xmlns:a16="http://schemas.microsoft.com/office/drawing/2014/main" id="{80BEA459-2DDE-73E5-6C09-8C1B291E0425}"/>
              </a:ext>
            </a:extLst>
          </p:cNvPr>
          <p:cNvSpPr>
            <a:spLocks noGrp="1"/>
          </p:cNvSpPr>
          <p:nvPr>
            <p:ph type="pic" sz="quarter" idx="43"/>
          </p:nvPr>
        </p:nvSpPr>
        <p:spPr>
          <a:xfrm>
            <a:off x="3423073" y="1079390"/>
            <a:ext cx="3615254" cy="5142362"/>
          </a:xfrm>
          <a:custGeom>
            <a:avLst/>
            <a:gdLst>
              <a:gd name="connsiteX0" fmla="*/ 0 w 6056028"/>
              <a:gd name="connsiteY0" fmla="*/ 0 h 5437409"/>
              <a:gd name="connsiteX1" fmla="*/ 5002966 w 6056028"/>
              <a:gd name="connsiteY1" fmla="*/ 0 h 5437409"/>
              <a:gd name="connsiteX2" fmla="*/ 6056028 w 6056028"/>
              <a:gd name="connsiteY2" fmla="*/ 1052759 h 5437409"/>
              <a:gd name="connsiteX3" fmla="*/ 6056028 w 6056028"/>
              <a:gd name="connsiteY3" fmla="*/ 5437409 h 5437409"/>
              <a:gd name="connsiteX4" fmla="*/ 1546340 w 6056028"/>
              <a:gd name="connsiteY4" fmla="*/ 5437409 h 5437409"/>
              <a:gd name="connsiteX5" fmla="*/ 0 w 6056028"/>
              <a:gd name="connsiteY5" fmla="*/ 3891515 h 5437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56028" h="5437409">
                <a:moveTo>
                  <a:pt x="0" y="0"/>
                </a:moveTo>
                <a:lnTo>
                  <a:pt x="5002966" y="0"/>
                </a:lnTo>
                <a:cubicBezTo>
                  <a:pt x="5584924" y="0"/>
                  <a:pt x="6056028" y="470971"/>
                  <a:pt x="6056028" y="1052759"/>
                </a:cubicBezTo>
                <a:lnTo>
                  <a:pt x="6056028" y="5437409"/>
                </a:lnTo>
                <a:lnTo>
                  <a:pt x="1546340" y="5437409"/>
                </a:lnTo>
                <a:cubicBezTo>
                  <a:pt x="692805" y="5437409"/>
                  <a:pt x="0" y="4744805"/>
                  <a:pt x="0" y="3891515"/>
                </a:cubicBez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10" name="Rectangle 9">
            <a:extLst>
              <a:ext uri="{FF2B5EF4-FFF2-40B4-BE49-F238E27FC236}">
                <a16:creationId xmlns:a16="http://schemas.microsoft.com/office/drawing/2014/main" id="{4D896182-B4AE-8FE5-8857-BC5037A12C24}"/>
              </a:ext>
            </a:extLst>
          </p:cNvPr>
          <p:cNvSpPr/>
          <p:nvPr userDrawn="1"/>
        </p:nvSpPr>
        <p:spPr>
          <a:xfrm>
            <a:off x="235353" y="9685961"/>
            <a:ext cx="1255337" cy="461665"/>
          </a:xfrm>
          <a:prstGeom prst="rect">
            <a:avLst/>
          </a:prstGeom>
        </p:spPr>
        <p:txBody>
          <a:bodyPr wrap="square">
            <a:spAutoFit/>
          </a:bodyPr>
          <a:lstStyle/>
          <a:p>
            <a:pPr marL="0" marR="0" lvl="0" indent="0" algn="l" defTabSz="181904" rtl="0" eaLnBrk="1" fontAlgn="auto" latinLnBrk="0" hangingPunct="0">
              <a:lnSpc>
                <a:spcPct val="100000"/>
              </a:lnSpc>
              <a:spcBef>
                <a:spcPts val="0"/>
              </a:spcBef>
              <a:spcAft>
                <a:spcPts val="0"/>
              </a:spcAft>
              <a:buClrTx/>
              <a:buSzTx/>
              <a:buFontTx/>
              <a:buNone/>
              <a:tabLst/>
              <a:defRPr/>
            </a:pPr>
            <a:r>
              <a:rPr lang="en-IE" sz="800" b="1" i="0" kern="1200">
                <a:solidFill>
                  <a:schemeClr val="tx1"/>
                </a:solidFill>
                <a:latin typeface="Calibri" panose="020F0502020204030204" pitchFamily="34" charset="0"/>
                <a:ea typeface="Open Sans" panose="020B0606030504020204" pitchFamily="34" charset="0"/>
                <a:cs typeface="Calibri" panose="020F0502020204030204" pitchFamily="34" charset="0"/>
              </a:rPr>
              <a:t>This resource is licensed under CC BY 4.0</a:t>
            </a:r>
          </a:p>
          <a:p>
            <a:pPr marL="0" marR="0" lvl="0" indent="0" algn="l" defTabSz="181904" rtl="0" eaLnBrk="1" fontAlgn="auto" latinLnBrk="0" hangingPunct="0">
              <a:lnSpc>
                <a:spcPct val="100000"/>
              </a:lnSpc>
              <a:spcBef>
                <a:spcPts val="0"/>
              </a:spcBef>
              <a:spcAft>
                <a:spcPts val="0"/>
              </a:spcAft>
              <a:buClrTx/>
              <a:buSzTx/>
              <a:buFontTx/>
              <a:buNone/>
              <a:tabLst/>
              <a:defRPr/>
            </a:pPr>
            <a:endParaRPr lang="en-US" sz="800" b="1" i="0" kern="1200">
              <a:solidFill>
                <a:schemeClr val="tx1"/>
              </a:solidFill>
              <a:latin typeface="Calibri" panose="020F0502020204030204" pitchFamily="34" charset="0"/>
              <a:ea typeface="Open Sans" panose="020B0606030504020204" pitchFamily="34" charset="0"/>
              <a:cs typeface="Calibri" panose="020F0502020204030204" pitchFamily="34" charset="0"/>
            </a:endParaRPr>
          </a:p>
        </p:txBody>
      </p:sp>
      <p:pic>
        <p:nvPicPr>
          <p:cNvPr id="11" name="Picture 10">
            <a:extLst>
              <a:ext uri="{FF2B5EF4-FFF2-40B4-BE49-F238E27FC236}">
                <a16:creationId xmlns:a16="http://schemas.microsoft.com/office/drawing/2014/main" id="{C6ABEF95-3122-705E-AA9D-2DF7560ABA9D}"/>
              </a:ext>
            </a:extLst>
          </p:cNvPr>
          <p:cNvPicPr>
            <a:picLocks noChangeAspect="1"/>
          </p:cNvPicPr>
          <p:nvPr userDrawn="1"/>
        </p:nvPicPr>
        <p:blipFill>
          <a:blip r:embed="rId4"/>
          <a:stretch>
            <a:fillRect/>
          </a:stretch>
        </p:blipFill>
        <p:spPr>
          <a:xfrm>
            <a:off x="304219" y="10020669"/>
            <a:ext cx="1244049" cy="433251"/>
          </a:xfrm>
          <a:prstGeom prst="rect">
            <a:avLst/>
          </a:prstGeom>
        </p:spPr>
      </p:pic>
      <p:pic>
        <p:nvPicPr>
          <p:cNvPr id="12" name="Picture 11" descr="Co-funded by the European Union logo in png for web usage">
            <a:extLst>
              <a:ext uri="{FF2B5EF4-FFF2-40B4-BE49-F238E27FC236}">
                <a16:creationId xmlns:a16="http://schemas.microsoft.com/office/drawing/2014/main" id="{963D93D4-B406-7E62-8226-6C1A723D98BC}"/>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756366" y="10167285"/>
            <a:ext cx="1498564" cy="313626"/>
          </a:xfrm>
          <a:prstGeom prst="rect">
            <a:avLst/>
          </a:prstGeom>
          <a:noFill/>
          <a:ln>
            <a:noFill/>
          </a:ln>
        </p:spPr>
      </p:pic>
      <p:sp>
        <p:nvSpPr>
          <p:cNvPr id="13" name="Text Placeholder 32">
            <a:extLst>
              <a:ext uri="{FF2B5EF4-FFF2-40B4-BE49-F238E27FC236}">
                <a16:creationId xmlns:a16="http://schemas.microsoft.com/office/drawing/2014/main" id="{275FB6E7-98B6-9920-29D9-EE1CA9958EFF}"/>
              </a:ext>
            </a:extLst>
          </p:cNvPr>
          <p:cNvSpPr>
            <a:spLocks noGrp="1"/>
          </p:cNvSpPr>
          <p:nvPr>
            <p:ph type="body" sz="quarter" idx="66" hasCustomPrompt="1"/>
          </p:nvPr>
        </p:nvSpPr>
        <p:spPr>
          <a:xfrm>
            <a:off x="555031" y="8224100"/>
            <a:ext cx="2694087" cy="349177"/>
          </a:xfrm>
          <a:prstGeom prst="rect">
            <a:avLst/>
          </a:prstGeom>
        </p:spPr>
        <p:txBody>
          <a:bodyPr anchor="ctr">
            <a:noAutofit/>
          </a:bodyPr>
          <a:lstStyle>
            <a:lvl1pPr marL="0" indent="0" algn="l">
              <a:lnSpc>
                <a:spcPts val="1420"/>
              </a:lnSpc>
              <a:spcBef>
                <a:spcPts val="0"/>
              </a:spcBef>
              <a:buNone/>
              <a:defRPr sz="1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14" name="Text Placeholder 32">
            <a:extLst>
              <a:ext uri="{FF2B5EF4-FFF2-40B4-BE49-F238E27FC236}">
                <a16:creationId xmlns:a16="http://schemas.microsoft.com/office/drawing/2014/main" id="{830A45AF-F8BB-613C-0326-E1D6BDFA7F8F}"/>
              </a:ext>
            </a:extLst>
          </p:cNvPr>
          <p:cNvSpPr>
            <a:spLocks noGrp="1"/>
          </p:cNvSpPr>
          <p:nvPr>
            <p:ph type="body" sz="quarter" idx="67" hasCustomPrompt="1"/>
          </p:nvPr>
        </p:nvSpPr>
        <p:spPr>
          <a:xfrm>
            <a:off x="555031" y="8447434"/>
            <a:ext cx="2694086" cy="349177"/>
          </a:xfrm>
          <a:prstGeom prst="rect">
            <a:avLst/>
          </a:prstGeom>
        </p:spPr>
        <p:txBody>
          <a:bodyPr anchor="ctr">
            <a:noAutofit/>
          </a:bodyPr>
          <a:lstStyle>
            <a:lvl1pPr marL="0" indent="0" algn="l">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Tree>
    <p:extLst>
      <p:ext uri="{BB962C8B-B14F-4D97-AF65-F5344CB8AC3E}">
        <p14:creationId xmlns:p14="http://schemas.microsoft.com/office/powerpoint/2010/main" val="1826743220"/>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slide">
    <p:spTree>
      <p:nvGrpSpPr>
        <p:cNvPr id="1" name=""/>
        <p:cNvGrpSpPr/>
        <p:nvPr/>
      </p:nvGrpSpPr>
      <p:grpSpPr>
        <a:xfrm>
          <a:off x="0" y="0"/>
          <a:ext cx="0" cy="0"/>
          <a:chOff x="0" y="0"/>
          <a:chExt cx="0" cy="0"/>
        </a:xfrm>
      </p:grpSpPr>
      <p:sp>
        <p:nvSpPr>
          <p:cNvPr id="15" name="Round Single Corner Rectangle 14">
            <a:extLst>
              <a:ext uri="{FF2B5EF4-FFF2-40B4-BE49-F238E27FC236}">
                <a16:creationId xmlns:a16="http://schemas.microsoft.com/office/drawing/2014/main" id="{66F866B5-4510-6F87-0F19-46862CAC3CD0}"/>
              </a:ext>
            </a:extLst>
          </p:cNvPr>
          <p:cNvSpPr/>
          <p:nvPr userDrawn="1"/>
        </p:nvSpPr>
        <p:spPr>
          <a:xfrm rot="5400000" flipH="1">
            <a:off x="3244760" y="-2606684"/>
            <a:ext cx="571614" cy="7061134"/>
          </a:xfrm>
          <a:prstGeom prst="round1Rect">
            <a:avLst>
              <a:gd name="adj" fmla="val 50000"/>
            </a:avLst>
          </a:prstGeom>
          <a:solidFill>
            <a:srgbClr val="0D72B5"/>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2" name="Slide Number Placeholder 5">
            <a:extLst>
              <a:ext uri="{FF2B5EF4-FFF2-40B4-BE49-F238E27FC236}">
                <a16:creationId xmlns:a16="http://schemas.microsoft.com/office/drawing/2014/main"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
        <p:nvSpPr>
          <p:cNvPr id="10" name="Text Placeholder 32">
            <a:extLst>
              <a:ext uri="{FF2B5EF4-FFF2-40B4-BE49-F238E27FC236}">
                <a16:creationId xmlns:a16="http://schemas.microsoft.com/office/drawing/2014/main" id="{118DF27E-29F8-C761-0087-6440811C0748}"/>
              </a:ext>
            </a:extLst>
          </p:cNvPr>
          <p:cNvSpPr>
            <a:spLocks noGrp="1"/>
          </p:cNvSpPr>
          <p:nvPr>
            <p:ph type="body" sz="quarter" idx="58" hasCustomPrompt="1"/>
          </p:nvPr>
        </p:nvSpPr>
        <p:spPr>
          <a:xfrm>
            <a:off x="860495" y="749684"/>
            <a:ext cx="5435599" cy="348400"/>
          </a:xfrm>
          <a:prstGeom prst="rect">
            <a:avLst/>
          </a:prstGeom>
        </p:spPr>
        <p:txBody>
          <a:bodyPr anchor="ctr">
            <a:noAutofit/>
          </a:bodyPr>
          <a:lstStyle>
            <a:lvl1pPr marL="0" indent="0" algn="l">
              <a:lnSpc>
                <a:spcPts val="1420"/>
              </a:lnSpc>
              <a:spcBef>
                <a:spcPts val="0"/>
              </a:spcBef>
              <a:buNone/>
              <a:defRPr lang="en-IE" sz="1100" b="1" i="0" u="none" strike="noStrike" smtClean="0">
                <a:solidFill>
                  <a:schemeClr val="bg1"/>
                </a:solidFill>
                <a:effectLst/>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WHAT WAS THE TRIGGER FOR YOUR BUSINESS OR ENTREPRENEURIAL IDEA?</a:t>
            </a:r>
          </a:p>
        </p:txBody>
      </p:sp>
      <p:sp>
        <p:nvSpPr>
          <p:cNvPr id="11" name="Text Placeholder 32">
            <a:extLst>
              <a:ext uri="{FF2B5EF4-FFF2-40B4-BE49-F238E27FC236}">
                <a16:creationId xmlns:a16="http://schemas.microsoft.com/office/drawing/2014/main" id="{2278FA30-9758-FDA0-3009-66686B10C188}"/>
              </a:ext>
            </a:extLst>
          </p:cNvPr>
          <p:cNvSpPr>
            <a:spLocks noGrp="1"/>
          </p:cNvSpPr>
          <p:nvPr>
            <p:ph type="body" sz="quarter" idx="32" hasCustomPrompt="1"/>
          </p:nvPr>
        </p:nvSpPr>
        <p:spPr>
          <a:xfrm>
            <a:off x="860496" y="1420399"/>
            <a:ext cx="5435600" cy="2743062"/>
          </a:xfrm>
          <a:prstGeom prst="rect">
            <a:avLst/>
          </a:prstGeom>
        </p:spPr>
        <p:txBody>
          <a:bodyPr numCol="2" spcCol="288000" anchor="t">
            <a:noAutofit/>
          </a:bodyPr>
          <a:lstStyle>
            <a:lvl1pPr marL="0" indent="0" algn="just">
              <a:lnSpc>
                <a:spcPct val="100000"/>
              </a:lnSpc>
              <a:spcBef>
                <a:spcPts val="0"/>
              </a:spcBef>
              <a:buNone/>
              <a:defRPr lang="en-US" sz="1100" b="0" i="0" kern="1200" dirty="0">
                <a:solidFill>
                  <a:srgbClr val="083F59"/>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columns)</a:t>
            </a:r>
            <a:endParaRPr lang="en-US" dirty="0"/>
          </a:p>
        </p:txBody>
      </p:sp>
      <p:sp>
        <p:nvSpPr>
          <p:cNvPr id="18" name="Round Single Corner Rectangle 17">
            <a:extLst>
              <a:ext uri="{FF2B5EF4-FFF2-40B4-BE49-F238E27FC236}">
                <a16:creationId xmlns:a16="http://schemas.microsoft.com/office/drawing/2014/main" id="{962EB6B9-79EA-C6BB-3227-25C0687D824C}"/>
              </a:ext>
            </a:extLst>
          </p:cNvPr>
          <p:cNvSpPr/>
          <p:nvPr userDrawn="1"/>
        </p:nvSpPr>
        <p:spPr>
          <a:xfrm rot="5400000" flipH="1">
            <a:off x="3244760" y="1546216"/>
            <a:ext cx="571614" cy="7061134"/>
          </a:xfrm>
          <a:prstGeom prst="round1Rect">
            <a:avLst>
              <a:gd name="adj" fmla="val 50000"/>
            </a:avLst>
          </a:prstGeom>
          <a:solidFill>
            <a:srgbClr val="702E8C"/>
          </a:solidFill>
          <a:ln w="24491"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19" name="Text Placeholder 32">
            <a:extLst>
              <a:ext uri="{FF2B5EF4-FFF2-40B4-BE49-F238E27FC236}">
                <a16:creationId xmlns:a16="http://schemas.microsoft.com/office/drawing/2014/main" id="{E0F821FF-FD52-8BEF-9C2C-3EEB66705E95}"/>
              </a:ext>
            </a:extLst>
          </p:cNvPr>
          <p:cNvSpPr>
            <a:spLocks noGrp="1"/>
          </p:cNvSpPr>
          <p:nvPr>
            <p:ph type="body" sz="quarter" idx="60" hasCustomPrompt="1"/>
          </p:nvPr>
        </p:nvSpPr>
        <p:spPr>
          <a:xfrm>
            <a:off x="860495" y="4902584"/>
            <a:ext cx="5435599" cy="348400"/>
          </a:xfrm>
          <a:prstGeom prst="rect">
            <a:avLst/>
          </a:prstGeom>
        </p:spPr>
        <p:txBody>
          <a:bodyPr anchor="ctr">
            <a:noAutofit/>
          </a:bodyPr>
          <a:lstStyle>
            <a:lvl1pPr marL="0" indent="0" algn="l">
              <a:lnSpc>
                <a:spcPts val="1420"/>
              </a:lnSpc>
              <a:spcBef>
                <a:spcPts val="0"/>
              </a:spcBef>
              <a:buNone/>
              <a:defRPr lang="en-IE" sz="1100" b="1" i="0" u="none" strike="noStrike" smtClean="0">
                <a:solidFill>
                  <a:schemeClr val="bg1"/>
                </a:solidFill>
                <a:effectLst/>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HOW DOES THE BUSINESS HELP TO ADDRESS REGIONAL CLIMATE CHANGE OR SUSTAINABILITY ISSUES?</a:t>
            </a:r>
          </a:p>
        </p:txBody>
      </p:sp>
      <p:sp>
        <p:nvSpPr>
          <p:cNvPr id="20" name="Text Placeholder 32">
            <a:extLst>
              <a:ext uri="{FF2B5EF4-FFF2-40B4-BE49-F238E27FC236}">
                <a16:creationId xmlns:a16="http://schemas.microsoft.com/office/drawing/2014/main" id="{433B4E02-A7D5-851C-7941-8EF9DFAAC998}"/>
              </a:ext>
            </a:extLst>
          </p:cNvPr>
          <p:cNvSpPr>
            <a:spLocks noGrp="1"/>
          </p:cNvSpPr>
          <p:nvPr>
            <p:ph type="body" sz="quarter" idx="61" hasCustomPrompt="1"/>
          </p:nvPr>
        </p:nvSpPr>
        <p:spPr>
          <a:xfrm>
            <a:off x="860496" y="5573299"/>
            <a:ext cx="5435600" cy="2743062"/>
          </a:xfrm>
          <a:prstGeom prst="rect">
            <a:avLst/>
          </a:prstGeom>
        </p:spPr>
        <p:txBody>
          <a:bodyPr numCol="2" spcCol="288000" anchor="t">
            <a:noAutofit/>
          </a:bodyPr>
          <a:lstStyle>
            <a:lvl1pPr marL="0" indent="0" algn="just">
              <a:lnSpc>
                <a:spcPct val="100000"/>
              </a:lnSpc>
              <a:spcBef>
                <a:spcPts val="0"/>
              </a:spcBef>
              <a:buNone/>
              <a:defRPr lang="en-US" sz="1100" b="0" i="0" kern="1200" dirty="0">
                <a:solidFill>
                  <a:srgbClr val="083F59"/>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columns)</a:t>
            </a:r>
            <a:endParaRPr lang="en-US" dirty="0"/>
          </a:p>
        </p:txBody>
      </p:sp>
      <p:grpSp>
        <p:nvGrpSpPr>
          <p:cNvPr id="21" name="Group 20">
            <a:extLst>
              <a:ext uri="{FF2B5EF4-FFF2-40B4-BE49-F238E27FC236}">
                <a16:creationId xmlns:a16="http://schemas.microsoft.com/office/drawing/2014/main" id="{26503240-70C3-1B6A-5D4C-551A18E7CA1B}"/>
              </a:ext>
            </a:extLst>
          </p:cNvPr>
          <p:cNvGrpSpPr/>
          <p:nvPr userDrawn="1"/>
        </p:nvGrpSpPr>
        <p:grpSpPr>
          <a:xfrm>
            <a:off x="5574844" y="8018767"/>
            <a:ext cx="1736490" cy="1957196"/>
            <a:chOff x="10018183" y="3994132"/>
            <a:chExt cx="1697453" cy="1913197"/>
          </a:xfrm>
        </p:grpSpPr>
        <p:sp>
          <p:nvSpPr>
            <p:cNvPr id="22" name="Freeform 21">
              <a:extLst>
                <a:ext uri="{FF2B5EF4-FFF2-40B4-BE49-F238E27FC236}">
                  <a16:creationId xmlns:a16="http://schemas.microsoft.com/office/drawing/2014/main" id="{38CD6480-5A2D-6B8A-01A5-5630708198FD}"/>
                </a:ext>
              </a:extLst>
            </p:cNvPr>
            <p:cNvSpPr/>
            <p:nvPr/>
          </p:nvSpPr>
          <p:spPr>
            <a:xfrm>
              <a:off x="10632222" y="3994132"/>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99FF956-A36F-4E3E-32CD-1479C160D370}"/>
                </a:ext>
              </a:extLst>
            </p:cNvPr>
            <p:cNvSpPr/>
            <p:nvPr/>
          </p:nvSpPr>
          <p:spPr>
            <a:xfrm>
              <a:off x="10018183" y="4562365"/>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B256AB93-37D2-01EC-E435-1C3294FC596B}"/>
                </a:ext>
              </a:extLst>
            </p:cNvPr>
            <p:cNvSpPr/>
            <p:nvPr/>
          </p:nvSpPr>
          <p:spPr>
            <a:xfrm>
              <a:off x="10527922" y="4566770"/>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010101"/>
            </a:solidFill>
            <a:ln w="9504"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A041EEFE-FDC5-7E63-E432-3AB36CAD23B2}"/>
                </a:ext>
              </a:extLst>
            </p:cNvPr>
            <p:cNvSpPr/>
            <p:nvPr/>
          </p:nvSpPr>
          <p:spPr>
            <a:xfrm>
              <a:off x="10527922" y="4566772"/>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067206878"/>
      </p:ext>
    </p:extLst>
  </p:cSld>
  <p:clrMapOvr>
    <a:masterClrMapping/>
  </p:clrMapOvr>
  <p:extLst>
    <p:ext uri="{DCECCB84-F9BA-43D5-87BE-67443E8EF086}">
      <p15:sldGuideLst xmlns:p15="http://schemas.microsoft.com/office/powerpoint/2012/main">
        <p15:guide id="1" orient="horz" pos="3367">
          <p15:clr>
            <a:srgbClr val="FBAE40"/>
          </p15:clr>
        </p15:guide>
        <p15:guide id="2" pos="238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quote/photo slide 1">
    <p:spTree>
      <p:nvGrpSpPr>
        <p:cNvPr id="1" name=""/>
        <p:cNvGrpSpPr/>
        <p:nvPr/>
      </p:nvGrpSpPr>
      <p:grpSpPr>
        <a:xfrm>
          <a:off x="0" y="0"/>
          <a:ext cx="0" cy="0"/>
          <a:chOff x="0" y="0"/>
          <a:chExt cx="0" cy="0"/>
        </a:xfrm>
      </p:grpSpPr>
      <p:sp>
        <p:nvSpPr>
          <p:cNvPr id="39" name="Slide Number Placeholder 5">
            <a:extLst>
              <a:ext uri="{FF2B5EF4-FFF2-40B4-BE49-F238E27FC236}">
                <a16:creationId xmlns:a16="http://schemas.microsoft.com/office/drawing/2014/main" id="{6AE51885-9671-8D86-4444-89CADFFC770A}"/>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5" name="Group 24">
            <a:extLst>
              <a:ext uri="{FF2B5EF4-FFF2-40B4-BE49-F238E27FC236}">
                <a16:creationId xmlns:a16="http://schemas.microsoft.com/office/drawing/2014/main" id="{30A6115B-756F-1F97-ED9D-E4ADEC0C35ED}"/>
              </a:ext>
            </a:extLst>
          </p:cNvPr>
          <p:cNvGrpSpPr/>
          <p:nvPr userDrawn="1"/>
        </p:nvGrpSpPr>
        <p:grpSpPr>
          <a:xfrm flipH="1">
            <a:off x="193131" y="7719362"/>
            <a:ext cx="1697453" cy="1913197"/>
            <a:chOff x="9735550" y="2624016"/>
            <a:chExt cx="1697453" cy="1913197"/>
          </a:xfrm>
        </p:grpSpPr>
        <p:sp>
          <p:nvSpPr>
            <p:cNvPr id="26" name="Freeform 25">
              <a:extLst>
                <a:ext uri="{FF2B5EF4-FFF2-40B4-BE49-F238E27FC236}">
                  <a16:creationId xmlns:a16="http://schemas.microsoft.com/office/drawing/2014/main" id="{211DFDC0-848D-882D-7CE7-907B9229BB16}"/>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BC59D8B2-6FC7-88E4-5A9A-69A29DF33D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699988A9-D10A-C0E3-2E7C-917154A67351}"/>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3763819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42" name="Freeform 41">
            <a:extLst>
              <a:ext uri="{FF2B5EF4-FFF2-40B4-BE49-F238E27FC236}">
                <a16:creationId xmlns:a16="http://schemas.microsoft.com/office/drawing/2014/main" id="{D8109A66-A71B-2541-A5C8-5FEDF01EF6B2}"/>
              </a:ext>
            </a:extLst>
          </p:cNvPr>
          <p:cNvSpPr/>
          <p:nvPr userDrawn="1"/>
        </p:nvSpPr>
        <p:spPr>
          <a:xfrm>
            <a:off x="182030" y="1672028"/>
            <a:ext cx="4283839" cy="3846244"/>
          </a:xfrm>
          <a:custGeom>
            <a:avLst/>
            <a:gdLst>
              <a:gd name="connsiteX0" fmla="*/ 1180419 w 1180419"/>
              <a:gd name="connsiteY0" fmla="*/ 1059840 h 1059839"/>
              <a:gd name="connsiteX1" fmla="*/ 301407 w 1180419"/>
              <a:gd name="connsiteY1" fmla="*/ 1059840 h 1059839"/>
              <a:gd name="connsiteX2" fmla="*/ 0 w 1180419"/>
              <a:gd name="connsiteY2" fmla="*/ 758520 h 1059839"/>
              <a:gd name="connsiteX3" fmla="*/ 0 w 1180419"/>
              <a:gd name="connsiteY3" fmla="*/ 0 h 1059839"/>
              <a:gd name="connsiteX4" fmla="*/ 975160 w 1180419"/>
              <a:gd name="connsiteY4" fmla="*/ 0 h 1059839"/>
              <a:gd name="connsiteX5" fmla="*/ 1180419 w 1180419"/>
              <a:gd name="connsiteY5" fmla="*/ 205200 h 1059839"/>
              <a:gd name="connsiteX6" fmla="*/ 1180419 w 1180419"/>
              <a:gd name="connsiteY6" fmla="*/ 1059840 h 1059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0419" h="1059839">
                <a:moveTo>
                  <a:pt x="1180419" y="1059840"/>
                </a:moveTo>
                <a:lnTo>
                  <a:pt x="301407" y="1059840"/>
                </a:lnTo>
                <a:cubicBezTo>
                  <a:pt x="135039" y="1059840"/>
                  <a:pt x="0" y="924840"/>
                  <a:pt x="0" y="758520"/>
                </a:cubicBezTo>
                <a:lnTo>
                  <a:pt x="0" y="0"/>
                </a:lnTo>
                <a:lnTo>
                  <a:pt x="975160" y="0"/>
                </a:lnTo>
                <a:cubicBezTo>
                  <a:pt x="1088593" y="0"/>
                  <a:pt x="1180419" y="91800"/>
                  <a:pt x="1180419" y="205200"/>
                </a:cubicBezTo>
                <a:lnTo>
                  <a:pt x="1180419" y="105984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10" name="Picture Placeholder 9">
            <a:extLst>
              <a:ext uri="{FF2B5EF4-FFF2-40B4-BE49-F238E27FC236}">
                <a16:creationId xmlns:a16="http://schemas.microsoft.com/office/drawing/2014/main" id="{41685045-B66F-9724-3A03-BA1F7916F444}"/>
              </a:ext>
            </a:extLst>
          </p:cNvPr>
          <p:cNvSpPr>
            <a:spLocks noGrp="1"/>
          </p:cNvSpPr>
          <p:nvPr>
            <p:ph type="pic" sz="quarter" idx="16"/>
          </p:nvPr>
        </p:nvSpPr>
        <p:spPr>
          <a:xfrm>
            <a:off x="401638" y="393700"/>
            <a:ext cx="6716712" cy="9014859"/>
          </a:xfrm>
          <a:custGeom>
            <a:avLst/>
            <a:gdLst>
              <a:gd name="connsiteX0" fmla="*/ 4127063 w 6716712"/>
              <a:gd name="connsiteY0" fmla="*/ 1959321 h 9014859"/>
              <a:gd name="connsiteX1" fmla="*/ 4127063 w 6716712"/>
              <a:gd name="connsiteY1" fmla="*/ 1959322 h 9014859"/>
              <a:gd name="connsiteX2" fmla="*/ 4061460 w 6716712"/>
              <a:gd name="connsiteY2" fmla="*/ 1968074 h 9014859"/>
              <a:gd name="connsiteX3" fmla="*/ 0 w 6716712"/>
              <a:gd name="connsiteY3" fmla="*/ 0 h 9014859"/>
              <a:gd name="connsiteX4" fmla="*/ 6716712 w 6716712"/>
              <a:gd name="connsiteY4" fmla="*/ 0 h 9014859"/>
              <a:gd name="connsiteX5" fmla="*/ 6716712 w 6716712"/>
              <a:gd name="connsiteY5" fmla="*/ 9014859 h 9014859"/>
              <a:gd name="connsiteX6" fmla="*/ 0 w 6716712"/>
              <a:gd name="connsiteY6" fmla="*/ 9014859 h 9014859"/>
              <a:gd name="connsiteX7" fmla="*/ 0 w 6716712"/>
              <a:gd name="connsiteY7" fmla="*/ 4686023 h 9014859"/>
              <a:gd name="connsiteX8" fmla="*/ 30281 w 6716712"/>
              <a:gd name="connsiteY8" fmla="*/ 4726496 h 9014859"/>
              <a:gd name="connsiteX9" fmla="*/ 874223 w 6716712"/>
              <a:gd name="connsiteY9" fmla="*/ 5124576 h 9014859"/>
              <a:gd name="connsiteX10" fmla="*/ 4064231 w 6716712"/>
              <a:gd name="connsiteY10" fmla="*/ 5124576 h 9014859"/>
              <a:gd name="connsiteX11" fmla="*/ 4064231 w 6716712"/>
              <a:gd name="connsiteY11" fmla="*/ 2455019 h 9014859"/>
              <a:gd name="connsiteX12" fmla="*/ 4588045 w 6716712"/>
              <a:gd name="connsiteY12" fmla="*/ 2573191 h 9014859"/>
              <a:gd name="connsiteX13" fmla="*/ 4255559 w 6716712"/>
              <a:gd name="connsiteY13" fmla="*/ 1429391 h 9014859"/>
              <a:gd name="connsiteX14" fmla="*/ 3366620 w 6716712"/>
              <a:gd name="connsiteY14" fmla="*/ 635940 h 9014859"/>
              <a:gd name="connsiteX15" fmla="*/ 3285067 w 6716712"/>
              <a:gd name="connsiteY15" fmla="*/ 992981 h 9014859"/>
              <a:gd name="connsiteX16" fmla="*/ 3285068 w 6716712"/>
              <a:gd name="connsiteY16" fmla="*/ 992982 h 9014859"/>
              <a:gd name="connsiteX17" fmla="*/ 3220472 w 6716712"/>
              <a:gd name="connsiteY17" fmla="*/ 1278328 h 9014859"/>
              <a:gd name="connsiteX18" fmla="*/ 3219941 w 6716712"/>
              <a:gd name="connsiteY18" fmla="*/ 1278328 h 9014859"/>
              <a:gd name="connsiteX19" fmla="*/ 3284891 w 6716712"/>
              <a:gd name="connsiteY19" fmla="*/ 991419 h 9014859"/>
              <a:gd name="connsiteX20" fmla="*/ 2601946 w 6716712"/>
              <a:gd name="connsiteY20" fmla="*/ 793070 h 9014859"/>
              <a:gd name="connsiteX21" fmla="*/ 2667122 w 6716712"/>
              <a:gd name="connsiteY21" fmla="*/ 1278328 h 9014859"/>
              <a:gd name="connsiteX22" fmla="*/ 0 w 6716712"/>
              <a:gd name="connsiteY22" fmla="*/ 1278328 h 9014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716712" h="9014859">
                <a:moveTo>
                  <a:pt x="4127063" y="1959321"/>
                </a:moveTo>
                <a:lnTo>
                  <a:pt x="4127063" y="1959322"/>
                </a:lnTo>
                <a:lnTo>
                  <a:pt x="4061460" y="1968074"/>
                </a:lnTo>
                <a:close/>
                <a:moveTo>
                  <a:pt x="0" y="0"/>
                </a:moveTo>
                <a:lnTo>
                  <a:pt x="6716712" y="0"/>
                </a:lnTo>
                <a:lnTo>
                  <a:pt x="6716712" y="9014859"/>
                </a:lnTo>
                <a:lnTo>
                  <a:pt x="0" y="9014859"/>
                </a:lnTo>
                <a:lnTo>
                  <a:pt x="0" y="4686023"/>
                </a:lnTo>
                <a:lnTo>
                  <a:pt x="30281" y="4726496"/>
                </a:lnTo>
                <a:cubicBezTo>
                  <a:pt x="230963" y="4969560"/>
                  <a:pt x="534606" y="5124576"/>
                  <a:pt x="874223" y="5124576"/>
                </a:cubicBezTo>
                <a:lnTo>
                  <a:pt x="4064231" y="5124576"/>
                </a:lnTo>
                <a:lnTo>
                  <a:pt x="4064231" y="2455019"/>
                </a:lnTo>
                <a:lnTo>
                  <a:pt x="4588045" y="2573191"/>
                </a:lnTo>
                <a:cubicBezTo>
                  <a:pt x="4588714" y="2171482"/>
                  <a:pt x="4474919" y="1777899"/>
                  <a:pt x="4255559" y="1429391"/>
                </a:cubicBezTo>
                <a:cubicBezTo>
                  <a:pt x="4036200" y="1080883"/>
                  <a:pt x="3729007" y="808663"/>
                  <a:pt x="3366620" y="635940"/>
                </a:cubicBezTo>
                <a:lnTo>
                  <a:pt x="3285067" y="992981"/>
                </a:lnTo>
                <a:lnTo>
                  <a:pt x="3285068" y="992982"/>
                </a:lnTo>
                <a:lnTo>
                  <a:pt x="3220472" y="1278328"/>
                </a:lnTo>
                <a:lnTo>
                  <a:pt x="3219941" y="1278328"/>
                </a:lnTo>
                <a:lnTo>
                  <a:pt x="3284891" y="991419"/>
                </a:lnTo>
                <a:cubicBezTo>
                  <a:pt x="3073137" y="879241"/>
                  <a:pt x="2841150" y="812031"/>
                  <a:pt x="2601946" y="793070"/>
                </a:cubicBezTo>
                <a:lnTo>
                  <a:pt x="2667122" y="1278328"/>
                </a:lnTo>
                <a:lnTo>
                  <a:pt x="0" y="1278328"/>
                </a:lnTo>
                <a:close/>
              </a:path>
            </a:pathLst>
          </a:custGeom>
          <a:solidFill>
            <a:schemeClr val="bg1">
              <a:lumMod val="85000"/>
            </a:schemeClr>
          </a:solidFill>
        </p:spPr>
        <p:txBody>
          <a:bodyPr wrap="square">
            <a:noAutofit/>
          </a:bodyPr>
          <a:lstStyle>
            <a:lvl1pPr>
              <a:defRPr sz="800">
                <a:latin typeface="Calibri" panose="020F0502020204030204" pitchFamily="34" charset="0"/>
                <a:cs typeface="Calibri" panose="020F0502020204030204" pitchFamily="34" charset="0"/>
              </a:defRPr>
            </a:lvl1pPr>
          </a:lstStyle>
          <a:p>
            <a:endParaRPr lang="en-US" dirty="0"/>
          </a:p>
        </p:txBody>
      </p:sp>
      <p:sp>
        <p:nvSpPr>
          <p:cNvPr id="3" name="Text Placeholder 32">
            <a:extLst>
              <a:ext uri="{FF2B5EF4-FFF2-40B4-BE49-F238E27FC236}">
                <a16:creationId xmlns:a16="http://schemas.microsoft.com/office/drawing/2014/main" id="{5A410025-7834-3827-B27B-80C5D036D42C}"/>
              </a:ext>
            </a:extLst>
          </p:cNvPr>
          <p:cNvSpPr>
            <a:spLocks noGrp="1"/>
          </p:cNvSpPr>
          <p:nvPr>
            <p:ph type="body" sz="quarter" idx="52" hasCustomPrompt="1"/>
          </p:nvPr>
        </p:nvSpPr>
        <p:spPr>
          <a:xfrm>
            <a:off x="719019" y="4658343"/>
            <a:ext cx="3098165"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a16="http://schemas.microsoft.com/office/drawing/2014/main" id="{2BE6572C-3E8A-E092-1C90-BEB2C52EC804}"/>
              </a:ext>
            </a:extLst>
          </p:cNvPr>
          <p:cNvSpPr>
            <a:spLocks noGrp="1"/>
          </p:cNvSpPr>
          <p:nvPr>
            <p:ph type="body" sz="quarter" idx="13" hasCustomPrompt="1"/>
          </p:nvPr>
        </p:nvSpPr>
        <p:spPr>
          <a:xfrm>
            <a:off x="756366" y="2526846"/>
            <a:ext cx="3023471"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37" name="Slide Number Placeholder 5">
            <a:extLst>
              <a:ext uri="{FF2B5EF4-FFF2-40B4-BE49-F238E27FC236}">
                <a16:creationId xmlns:a16="http://schemas.microsoft.com/office/drawing/2014/main" id="{26DD6538-D312-D272-7F4D-D732EA8A1114}"/>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11" name="Group 10">
            <a:extLst>
              <a:ext uri="{FF2B5EF4-FFF2-40B4-BE49-F238E27FC236}">
                <a16:creationId xmlns:a16="http://schemas.microsoft.com/office/drawing/2014/main" id="{0C58CFE6-E74A-A1E6-BD39-E42A1BD96FC5}"/>
              </a:ext>
            </a:extLst>
          </p:cNvPr>
          <p:cNvGrpSpPr/>
          <p:nvPr userDrawn="1"/>
        </p:nvGrpSpPr>
        <p:grpSpPr>
          <a:xfrm rot="5015097" flipH="1">
            <a:off x="2968650" y="1146749"/>
            <a:ext cx="2061589" cy="1788378"/>
            <a:chOff x="-1397183" y="824494"/>
            <a:chExt cx="1192352" cy="1034336"/>
          </a:xfrm>
        </p:grpSpPr>
        <p:sp>
          <p:nvSpPr>
            <p:cNvPr id="12" name="Freeform 11">
              <a:extLst>
                <a:ext uri="{FF2B5EF4-FFF2-40B4-BE49-F238E27FC236}">
                  <a16:creationId xmlns:a16="http://schemas.microsoft.com/office/drawing/2014/main" id="{B0D564E9-F0B3-3C8A-8B4A-112626B65D0A}"/>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ACE931A-E4A6-FC2A-A73A-9E46DA1EF01D}"/>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B30F7F56-C7AA-783B-5AAF-39487692B74E}"/>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spTree>
    <p:extLst>
      <p:ext uri="{BB962C8B-B14F-4D97-AF65-F5344CB8AC3E}">
        <p14:creationId xmlns:p14="http://schemas.microsoft.com/office/powerpoint/2010/main" val="308030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eature slide">
    <p:spTree>
      <p:nvGrpSpPr>
        <p:cNvPr id="1" name=""/>
        <p:cNvGrpSpPr/>
        <p:nvPr/>
      </p:nvGrpSpPr>
      <p:grpSpPr>
        <a:xfrm>
          <a:off x="0" y="0"/>
          <a:ext cx="0" cy="0"/>
          <a:chOff x="0" y="0"/>
          <a:chExt cx="0" cy="0"/>
        </a:xfrm>
      </p:grpSpPr>
      <p:sp>
        <p:nvSpPr>
          <p:cNvPr id="58" name="Freeform 57">
            <a:extLst>
              <a:ext uri="{FF2B5EF4-FFF2-40B4-BE49-F238E27FC236}">
                <a16:creationId xmlns:a16="http://schemas.microsoft.com/office/drawing/2014/main" id="{3565780B-7092-5B4F-A88D-AF6E195E5CDD}"/>
              </a:ext>
            </a:extLst>
          </p:cNvPr>
          <p:cNvSpPr/>
          <p:nvPr userDrawn="1"/>
        </p:nvSpPr>
        <p:spPr>
          <a:xfrm>
            <a:off x="1033053" y="476896"/>
            <a:ext cx="3430886" cy="9020430"/>
          </a:xfrm>
          <a:custGeom>
            <a:avLst/>
            <a:gdLst>
              <a:gd name="connsiteX0" fmla="*/ 908901 w 908901"/>
              <a:gd name="connsiteY0" fmla="*/ 2711880 h 2711879"/>
              <a:gd name="connsiteX1" fmla="*/ 301407 w 908901"/>
              <a:gd name="connsiteY1" fmla="*/ 2711880 h 2711879"/>
              <a:gd name="connsiteX2" fmla="*/ 0 w 908901"/>
              <a:gd name="connsiteY2" fmla="*/ 2410560 h 2711879"/>
              <a:gd name="connsiteX3" fmla="*/ 0 w 908901"/>
              <a:gd name="connsiteY3" fmla="*/ 0 h 2711879"/>
              <a:gd name="connsiteX4" fmla="*/ 703642 w 908901"/>
              <a:gd name="connsiteY4" fmla="*/ 0 h 2711879"/>
              <a:gd name="connsiteX5" fmla="*/ 908901 w 908901"/>
              <a:gd name="connsiteY5" fmla="*/ 205200 h 2711879"/>
              <a:gd name="connsiteX6" fmla="*/ 908901 w 908901"/>
              <a:gd name="connsiteY6" fmla="*/ 2711880 h 271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8901" h="2711879">
                <a:moveTo>
                  <a:pt x="908901" y="2711880"/>
                </a:moveTo>
                <a:lnTo>
                  <a:pt x="301407" y="2711880"/>
                </a:lnTo>
                <a:cubicBezTo>
                  <a:pt x="135039" y="2711880"/>
                  <a:pt x="0" y="2576880"/>
                  <a:pt x="0" y="2410560"/>
                </a:cubicBezTo>
                <a:lnTo>
                  <a:pt x="0" y="0"/>
                </a:lnTo>
                <a:lnTo>
                  <a:pt x="703642" y="0"/>
                </a:lnTo>
                <a:cubicBezTo>
                  <a:pt x="817075" y="0"/>
                  <a:pt x="908901" y="91800"/>
                  <a:pt x="908901" y="205200"/>
                </a:cubicBezTo>
                <a:lnTo>
                  <a:pt x="908901" y="27118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56" name="Text Placeholder 8">
            <a:extLst>
              <a:ext uri="{FF2B5EF4-FFF2-40B4-BE49-F238E27FC236}">
                <a16:creationId xmlns:a16="http://schemas.microsoft.com/office/drawing/2014/main" id="{A880D8B8-54FE-9A41-9C0F-551796DE9094}"/>
              </a:ext>
            </a:extLst>
          </p:cNvPr>
          <p:cNvSpPr>
            <a:spLocks noGrp="1"/>
          </p:cNvSpPr>
          <p:nvPr>
            <p:ph type="body" sz="quarter" idx="35" hasCustomPrompt="1"/>
          </p:nvPr>
        </p:nvSpPr>
        <p:spPr>
          <a:xfrm>
            <a:off x="4761939" y="1198645"/>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57" name="Text Placeholder 8">
            <a:extLst>
              <a:ext uri="{FF2B5EF4-FFF2-40B4-BE49-F238E27FC236}">
                <a16:creationId xmlns:a16="http://schemas.microsoft.com/office/drawing/2014/main" id="{06796A09-8385-7B44-9E58-2584049BA732}"/>
              </a:ext>
            </a:extLst>
          </p:cNvPr>
          <p:cNvSpPr>
            <a:spLocks noGrp="1"/>
          </p:cNvSpPr>
          <p:nvPr>
            <p:ph type="body" sz="quarter" idx="36" hasCustomPrompt="1"/>
          </p:nvPr>
        </p:nvSpPr>
        <p:spPr>
          <a:xfrm>
            <a:off x="4762166" y="1697358"/>
            <a:ext cx="2179389" cy="1323734"/>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86" name="Text Placeholder 8">
            <a:extLst>
              <a:ext uri="{FF2B5EF4-FFF2-40B4-BE49-F238E27FC236}">
                <a16:creationId xmlns:a16="http://schemas.microsoft.com/office/drawing/2014/main" id="{17A55D83-239D-7E4E-A01F-6003B9F43D98}"/>
              </a:ext>
            </a:extLst>
          </p:cNvPr>
          <p:cNvSpPr>
            <a:spLocks noGrp="1"/>
          </p:cNvSpPr>
          <p:nvPr>
            <p:ph type="body" sz="quarter" idx="37" hasCustomPrompt="1"/>
          </p:nvPr>
        </p:nvSpPr>
        <p:spPr>
          <a:xfrm>
            <a:off x="3415441" y="1376711"/>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01</a:t>
            </a:r>
          </a:p>
        </p:txBody>
      </p:sp>
      <p:sp>
        <p:nvSpPr>
          <p:cNvPr id="121" name="Picture Placeholder 120">
            <a:extLst>
              <a:ext uri="{FF2B5EF4-FFF2-40B4-BE49-F238E27FC236}">
                <a16:creationId xmlns:a16="http://schemas.microsoft.com/office/drawing/2014/main" id="{086978C8-0A1E-2F4C-A447-80492147AC20}"/>
              </a:ext>
            </a:extLst>
          </p:cNvPr>
          <p:cNvSpPr>
            <a:spLocks noGrp="1"/>
          </p:cNvSpPr>
          <p:nvPr>
            <p:ph type="pic" sz="quarter" idx="41"/>
          </p:nvPr>
        </p:nvSpPr>
        <p:spPr>
          <a:xfrm>
            <a:off x="7559" y="188180"/>
            <a:ext cx="3354094" cy="9597862"/>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grpSp>
        <p:nvGrpSpPr>
          <p:cNvPr id="5" name="Group 4">
            <a:extLst>
              <a:ext uri="{FF2B5EF4-FFF2-40B4-BE49-F238E27FC236}">
                <a16:creationId xmlns:a16="http://schemas.microsoft.com/office/drawing/2014/main" id="{C840E568-5ABF-4D45-A5FE-455302AF2F2A}"/>
              </a:ext>
            </a:extLst>
          </p:cNvPr>
          <p:cNvGrpSpPr/>
          <p:nvPr userDrawn="1"/>
        </p:nvGrpSpPr>
        <p:grpSpPr>
          <a:xfrm>
            <a:off x="4061909" y="872067"/>
            <a:ext cx="3006907" cy="2343148"/>
            <a:chOff x="4061909" y="1565906"/>
            <a:chExt cx="3006907" cy="2634619"/>
          </a:xfrm>
        </p:grpSpPr>
        <p:cxnSp>
          <p:nvCxnSpPr>
            <p:cNvPr id="59" name="Straight Connector 58">
              <a:extLst>
                <a:ext uri="{FF2B5EF4-FFF2-40B4-BE49-F238E27FC236}">
                  <a16:creationId xmlns:a16="http://schemas.microsoft.com/office/drawing/2014/main" id="{2E172578-1E17-5943-A70C-D44C3590E20A}"/>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E452AE59-25C2-A845-A504-6DFA86CB4AA7}"/>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00D16B07-376E-A640-A5E7-314E737EAD4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03127D0D-4935-6047-9944-DF7720C6EF1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2DE2609D-4BBF-724C-A2CF-DE37763E7D44}"/>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49" name="Text Placeholder 8">
            <a:extLst>
              <a:ext uri="{FF2B5EF4-FFF2-40B4-BE49-F238E27FC236}">
                <a16:creationId xmlns:a16="http://schemas.microsoft.com/office/drawing/2014/main" id="{DD6AA936-BB29-2E4F-989D-BD8E8FD10D71}"/>
              </a:ext>
            </a:extLst>
          </p:cNvPr>
          <p:cNvSpPr>
            <a:spLocks noGrp="1"/>
          </p:cNvSpPr>
          <p:nvPr>
            <p:ph type="body" sz="quarter" idx="42" hasCustomPrompt="1"/>
          </p:nvPr>
        </p:nvSpPr>
        <p:spPr>
          <a:xfrm>
            <a:off x="4752619" y="3921902"/>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50" name="Text Placeholder 8">
            <a:extLst>
              <a:ext uri="{FF2B5EF4-FFF2-40B4-BE49-F238E27FC236}">
                <a16:creationId xmlns:a16="http://schemas.microsoft.com/office/drawing/2014/main" id="{5AF5A071-C258-9849-85E5-7CD3D95B3D30}"/>
              </a:ext>
            </a:extLst>
          </p:cNvPr>
          <p:cNvSpPr>
            <a:spLocks noGrp="1"/>
          </p:cNvSpPr>
          <p:nvPr>
            <p:ph type="body" sz="quarter" idx="43" hasCustomPrompt="1"/>
          </p:nvPr>
        </p:nvSpPr>
        <p:spPr>
          <a:xfrm>
            <a:off x="4752846" y="4420615"/>
            <a:ext cx="2179389" cy="1385087"/>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51" name="Text Placeholder 8">
            <a:extLst>
              <a:ext uri="{FF2B5EF4-FFF2-40B4-BE49-F238E27FC236}">
                <a16:creationId xmlns:a16="http://schemas.microsoft.com/office/drawing/2014/main" id="{30B7D1DF-000E-8D4F-84F1-DD82918ECDB3}"/>
              </a:ext>
            </a:extLst>
          </p:cNvPr>
          <p:cNvSpPr>
            <a:spLocks noGrp="1"/>
          </p:cNvSpPr>
          <p:nvPr>
            <p:ph type="body" sz="quarter" idx="44" hasCustomPrompt="1"/>
          </p:nvPr>
        </p:nvSpPr>
        <p:spPr>
          <a:xfrm>
            <a:off x="3424050" y="4117898"/>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02</a:t>
            </a:r>
          </a:p>
        </p:txBody>
      </p:sp>
      <p:grpSp>
        <p:nvGrpSpPr>
          <p:cNvPr id="152" name="Group 151">
            <a:extLst>
              <a:ext uri="{FF2B5EF4-FFF2-40B4-BE49-F238E27FC236}">
                <a16:creationId xmlns:a16="http://schemas.microsoft.com/office/drawing/2014/main" id="{F21F135D-807A-5B46-9500-E672252E025B}"/>
              </a:ext>
            </a:extLst>
          </p:cNvPr>
          <p:cNvGrpSpPr/>
          <p:nvPr userDrawn="1"/>
        </p:nvGrpSpPr>
        <p:grpSpPr>
          <a:xfrm>
            <a:off x="4052589" y="3595324"/>
            <a:ext cx="3006907" cy="2343148"/>
            <a:chOff x="4061909" y="1565906"/>
            <a:chExt cx="3006907" cy="2634619"/>
          </a:xfrm>
        </p:grpSpPr>
        <p:cxnSp>
          <p:nvCxnSpPr>
            <p:cNvPr id="153" name="Straight Connector 152">
              <a:extLst>
                <a:ext uri="{FF2B5EF4-FFF2-40B4-BE49-F238E27FC236}">
                  <a16:creationId xmlns:a16="http://schemas.microsoft.com/office/drawing/2014/main" id="{B3E534D8-07F4-624E-81EF-64A22089C363}"/>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84249B48-ECEF-8444-8FF2-0B3BC0457514}"/>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037C7836-0BB6-124C-9AD4-C150D1152C34}"/>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D18EB897-D128-3444-8BB7-AD44F8BAA930}"/>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A4453909-A921-164A-A577-96080C45C28F}"/>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159" name="Text Placeholder 8">
            <a:extLst>
              <a:ext uri="{FF2B5EF4-FFF2-40B4-BE49-F238E27FC236}">
                <a16:creationId xmlns:a16="http://schemas.microsoft.com/office/drawing/2014/main" id="{D36B5CCA-A130-2849-9147-510E1298A155}"/>
              </a:ext>
            </a:extLst>
          </p:cNvPr>
          <p:cNvSpPr>
            <a:spLocks noGrp="1"/>
          </p:cNvSpPr>
          <p:nvPr>
            <p:ph type="body" sz="quarter" idx="45" hasCustomPrompt="1"/>
          </p:nvPr>
        </p:nvSpPr>
        <p:spPr>
          <a:xfrm>
            <a:off x="4749706" y="6635459"/>
            <a:ext cx="2182529" cy="339415"/>
          </a:xfrm>
          <a:prstGeom prst="rect">
            <a:avLst/>
          </a:prstGeom>
        </p:spPr>
        <p:txBody>
          <a:bodyPr>
            <a:normAutofit/>
          </a:bodyPr>
          <a:lstStyle>
            <a:lvl1pPr marL="0" indent="0" algn="r">
              <a:lnSpc>
                <a:spcPct val="100000"/>
              </a:lnSpc>
              <a:buNone/>
              <a:defRPr sz="2000" b="1" i="0">
                <a:solidFill>
                  <a:srgbClr val="E14726"/>
                </a:solidFill>
                <a:latin typeface="Calibri" panose="020F0502020204030204" pitchFamily="34" charset="0"/>
                <a:cs typeface="Calibri" panose="020F0502020204030204" pitchFamily="34" charset="0"/>
              </a:defRPr>
            </a:lvl1pPr>
          </a:lstStyle>
          <a:p>
            <a:pPr lvl="0"/>
            <a:r>
              <a:rPr lang="en-US" dirty="0"/>
              <a:t>Feature Title</a:t>
            </a:r>
          </a:p>
        </p:txBody>
      </p:sp>
      <p:sp>
        <p:nvSpPr>
          <p:cNvPr id="160" name="Text Placeholder 8">
            <a:extLst>
              <a:ext uri="{FF2B5EF4-FFF2-40B4-BE49-F238E27FC236}">
                <a16:creationId xmlns:a16="http://schemas.microsoft.com/office/drawing/2014/main" id="{4D2D838D-CF42-5147-9594-896E2782017A}"/>
              </a:ext>
            </a:extLst>
          </p:cNvPr>
          <p:cNvSpPr>
            <a:spLocks noGrp="1"/>
          </p:cNvSpPr>
          <p:nvPr>
            <p:ph type="body" sz="quarter" idx="46" hasCustomPrompt="1"/>
          </p:nvPr>
        </p:nvSpPr>
        <p:spPr>
          <a:xfrm>
            <a:off x="4749933" y="7134172"/>
            <a:ext cx="2179389" cy="1240219"/>
          </a:xfrm>
          <a:prstGeom prst="rect">
            <a:avLst/>
          </a:prstGeom>
        </p:spPr>
        <p:txBody>
          <a:bodyPr>
            <a:noAutofit/>
          </a:bodyPr>
          <a:lstStyle>
            <a:lvl1pPr marL="0" indent="0" algn="r">
              <a:lnSpc>
                <a:spcPct val="100000"/>
              </a:lnSpc>
              <a:buNone/>
              <a:defRPr lang="en-US" sz="1200" b="0" i="0" smtClean="0">
                <a:solidFill>
                  <a:srgbClr val="083F59"/>
                </a:solidFill>
                <a:effectLst/>
                <a:latin typeface="Calibri" panose="020F0502020204030204" pitchFamily="34" charset="0"/>
                <a:cs typeface="Calibri" panose="020F0502020204030204" pitchFamily="34" charset="0"/>
              </a:defRPr>
            </a:lvl1pPr>
          </a:lstStyle>
          <a:p>
            <a:pPr lvl="0"/>
            <a:r>
              <a:rPr lang="en-US" dirty="0"/>
              <a:t>Click to type…</a:t>
            </a:r>
          </a:p>
        </p:txBody>
      </p:sp>
      <p:sp>
        <p:nvSpPr>
          <p:cNvPr id="161" name="Text Placeholder 8">
            <a:extLst>
              <a:ext uri="{FF2B5EF4-FFF2-40B4-BE49-F238E27FC236}">
                <a16:creationId xmlns:a16="http://schemas.microsoft.com/office/drawing/2014/main" id="{FD9290C7-CCE6-9B48-B3A1-61DAF283AB81}"/>
              </a:ext>
            </a:extLst>
          </p:cNvPr>
          <p:cNvSpPr>
            <a:spLocks noGrp="1"/>
          </p:cNvSpPr>
          <p:nvPr>
            <p:ph type="body" sz="quarter" idx="47" hasCustomPrompt="1"/>
          </p:nvPr>
        </p:nvSpPr>
        <p:spPr>
          <a:xfrm>
            <a:off x="3385279" y="6831455"/>
            <a:ext cx="1043148" cy="955625"/>
          </a:xfrm>
          <a:prstGeom prst="rect">
            <a:avLst/>
          </a:prstGeom>
          <a:noFill/>
        </p:spPr>
        <p:txBody>
          <a:bodyPr anchor="ctr">
            <a:noAutofit/>
          </a:bodyPr>
          <a:lstStyle>
            <a:lvl1pPr marL="0" indent="0" algn="r">
              <a:lnSpc>
                <a:spcPct val="130000"/>
              </a:lnSpc>
              <a:buNone/>
              <a:defRPr sz="6500" b="0" i="0">
                <a:solidFill>
                  <a:schemeClr val="bg1"/>
                </a:solidFill>
                <a:latin typeface="Calibri" panose="020F0502020204030204" pitchFamily="34" charset="0"/>
                <a:cs typeface="Calibri" panose="020F0502020204030204" pitchFamily="34" charset="0"/>
              </a:defRPr>
            </a:lvl1pPr>
          </a:lstStyle>
          <a:p>
            <a:pPr lvl="0"/>
            <a:r>
              <a:rPr lang="en-US" dirty="0"/>
              <a:t>03</a:t>
            </a:r>
          </a:p>
        </p:txBody>
      </p:sp>
      <p:grpSp>
        <p:nvGrpSpPr>
          <p:cNvPr id="162" name="Group 161">
            <a:extLst>
              <a:ext uri="{FF2B5EF4-FFF2-40B4-BE49-F238E27FC236}">
                <a16:creationId xmlns:a16="http://schemas.microsoft.com/office/drawing/2014/main" id="{62ACF1FD-E20D-7746-A6C7-EC0024F21D8B}"/>
              </a:ext>
            </a:extLst>
          </p:cNvPr>
          <p:cNvGrpSpPr/>
          <p:nvPr userDrawn="1"/>
        </p:nvGrpSpPr>
        <p:grpSpPr>
          <a:xfrm>
            <a:off x="4049676" y="6308881"/>
            <a:ext cx="3006907" cy="2343148"/>
            <a:chOff x="4061909" y="1565906"/>
            <a:chExt cx="3006907" cy="2634619"/>
          </a:xfrm>
        </p:grpSpPr>
        <p:cxnSp>
          <p:nvCxnSpPr>
            <p:cNvPr id="163" name="Straight Connector 162">
              <a:extLst>
                <a:ext uri="{FF2B5EF4-FFF2-40B4-BE49-F238E27FC236}">
                  <a16:creationId xmlns:a16="http://schemas.microsoft.com/office/drawing/2014/main" id="{6FF7DE75-B67D-2044-AC33-33DD229F1D07}"/>
                </a:ext>
              </a:extLst>
            </p:cNvPr>
            <p:cNvCxnSpPr/>
            <p:nvPr userDrawn="1"/>
          </p:nvCxnSpPr>
          <p:spPr>
            <a:xfrm>
              <a:off x="7066852" y="1577903"/>
              <a:ext cx="1964" cy="2617423"/>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04710972-FD23-224B-8290-6F8707F9D51E}"/>
                </a:ext>
              </a:extLst>
            </p:cNvPr>
            <p:cNvCxnSpPr/>
            <p:nvPr userDrawn="1"/>
          </p:nvCxnSpPr>
          <p:spPr>
            <a:xfrm>
              <a:off x="4061909" y="4195325"/>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A0D59308-1077-3E4C-A055-D5DF5CE8D538}"/>
                </a:ext>
              </a:extLst>
            </p:cNvPr>
            <p:cNvCxnSpPr/>
            <p:nvPr userDrawn="1"/>
          </p:nvCxnSpPr>
          <p:spPr>
            <a:xfrm>
              <a:off x="4061909" y="1577903"/>
              <a:ext cx="3004943" cy="0"/>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F9ECB8DE-0FC9-3B4A-9A68-9C63BD7A687F}"/>
                </a:ext>
              </a:extLst>
            </p:cNvPr>
            <p:cNvCxnSpPr/>
            <p:nvPr userDrawn="1"/>
          </p:nvCxnSpPr>
          <p:spPr>
            <a:xfrm>
              <a:off x="4061909" y="1565906"/>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33548AC8-8CD5-284C-8A33-DF0DD9A49812}"/>
                </a:ext>
              </a:extLst>
            </p:cNvPr>
            <p:cNvCxnSpPr/>
            <p:nvPr userDrawn="1"/>
          </p:nvCxnSpPr>
          <p:spPr>
            <a:xfrm>
              <a:off x="4061909" y="3538669"/>
              <a:ext cx="0" cy="661856"/>
            </a:xfrm>
            <a:prstGeom prst="line">
              <a:avLst/>
            </a:prstGeom>
            <a:solidFill>
              <a:schemeClr val="tx1">
                <a:lumMod val="85000"/>
                <a:lumOff val="15000"/>
              </a:schemeClr>
            </a:solidFill>
            <a:ln w="28575">
              <a:solidFill>
                <a:srgbClr val="083F59"/>
              </a:solidFill>
            </a:ln>
            <a:effectLst/>
          </p:spPr>
          <p:style>
            <a:lnRef idx="1">
              <a:schemeClr val="accent1"/>
            </a:lnRef>
            <a:fillRef idx="0">
              <a:schemeClr val="accent1"/>
            </a:fillRef>
            <a:effectRef idx="0">
              <a:schemeClr val="accent1"/>
            </a:effectRef>
            <a:fontRef idx="minor">
              <a:schemeClr val="tx1"/>
            </a:fontRef>
          </p:style>
        </p:cxnSp>
      </p:grpSp>
      <p:sp>
        <p:nvSpPr>
          <p:cNvPr id="2" name="Slide Number Placeholder 5">
            <a:extLst>
              <a:ext uri="{FF2B5EF4-FFF2-40B4-BE49-F238E27FC236}">
                <a16:creationId xmlns:a16="http://schemas.microsoft.com/office/drawing/2014/main" id="{B6868667-8089-5472-01E7-5AE4F08363C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7337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hoto/text slide 1">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731ADCFA-BA22-D111-795C-BB4F5BC9CCC4}"/>
              </a:ext>
            </a:extLst>
          </p:cNvPr>
          <p:cNvSpPr/>
          <p:nvPr userDrawn="1"/>
        </p:nvSpPr>
        <p:spPr>
          <a:xfrm>
            <a:off x="420974" y="268941"/>
            <a:ext cx="3284648" cy="9568980"/>
          </a:xfrm>
          <a:custGeom>
            <a:avLst/>
            <a:gdLst>
              <a:gd name="connsiteX0" fmla="*/ 0 w 3284648"/>
              <a:gd name="connsiteY0" fmla="*/ 0 h 9568980"/>
              <a:gd name="connsiteX1" fmla="*/ 2703204 w 3284648"/>
              <a:gd name="connsiteY1" fmla="*/ 0 h 9568980"/>
              <a:gd name="connsiteX2" fmla="*/ 3284648 w 3284648"/>
              <a:gd name="connsiteY2" fmla="*/ 669472 h 9568980"/>
              <a:gd name="connsiteX3" fmla="*/ 3284648 w 3284648"/>
              <a:gd name="connsiteY3" fmla="*/ 9568980 h 9568980"/>
              <a:gd name="connsiteX4" fmla="*/ 853806 w 3284648"/>
              <a:gd name="connsiteY4" fmla="*/ 9568980 h 9568980"/>
              <a:gd name="connsiteX5" fmla="*/ 0 w 3284648"/>
              <a:gd name="connsiteY5" fmla="*/ 8585914 h 956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4648" h="9568980">
                <a:moveTo>
                  <a:pt x="0" y="0"/>
                </a:moveTo>
                <a:lnTo>
                  <a:pt x="2703204" y="0"/>
                </a:lnTo>
                <a:cubicBezTo>
                  <a:pt x="3024530" y="0"/>
                  <a:pt x="3284648" y="299500"/>
                  <a:pt x="3284648" y="669472"/>
                </a:cubicBezTo>
                <a:lnTo>
                  <a:pt x="3284648" y="9568980"/>
                </a:lnTo>
                <a:lnTo>
                  <a:pt x="853806" y="9568980"/>
                </a:lnTo>
                <a:cubicBezTo>
                  <a:pt x="382530" y="9568980"/>
                  <a:pt x="0" y="9128538"/>
                  <a:pt x="0" y="8585914"/>
                </a:cubicBezTo>
                <a:close/>
              </a:path>
            </a:pathLst>
          </a:custGeom>
          <a:solidFill>
            <a:srgbClr val="0E72B5"/>
          </a:solidFill>
          <a:ln w="3598"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8" name="Text Placeholder 32">
            <a:extLst>
              <a:ext uri="{FF2B5EF4-FFF2-40B4-BE49-F238E27FC236}">
                <a16:creationId xmlns:a16="http://schemas.microsoft.com/office/drawing/2014/main" id="{11382AE3-8A1D-D143-9FF3-2B2874F34CA0}"/>
              </a:ext>
            </a:extLst>
          </p:cNvPr>
          <p:cNvSpPr>
            <a:spLocks noGrp="1"/>
          </p:cNvSpPr>
          <p:nvPr>
            <p:ph type="body" sz="quarter" idx="30" hasCustomPrompt="1"/>
          </p:nvPr>
        </p:nvSpPr>
        <p:spPr>
          <a:xfrm>
            <a:off x="683565" y="1027561"/>
            <a:ext cx="2864232" cy="879667"/>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a16="http://schemas.microsoft.com/office/drawing/2014/main" id="{A54007D5-E3AF-D04F-99D9-03A0ED2A386B}"/>
              </a:ext>
            </a:extLst>
          </p:cNvPr>
          <p:cNvSpPr>
            <a:spLocks noGrp="1"/>
          </p:cNvSpPr>
          <p:nvPr>
            <p:ph type="body" sz="quarter" idx="32" hasCustomPrompt="1"/>
          </p:nvPr>
        </p:nvSpPr>
        <p:spPr>
          <a:xfrm>
            <a:off x="683565" y="2424204"/>
            <a:ext cx="2693750" cy="7339954"/>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88" name="Picture Placeholder 387">
            <a:extLst>
              <a:ext uri="{FF2B5EF4-FFF2-40B4-BE49-F238E27FC236}">
                <a16:creationId xmlns:a16="http://schemas.microsoft.com/office/drawing/2014/main" id="{7E7D4303-6A3B-F749-8FA0-836953666012}"/>
              </a:ext>
            </a:extLst>
          </p:cNvPr>
          <p:cNvSpPr>
            <a:spLocks noGrp="1"/>
          </p:cNvSpPr>
          <p:nvPr>
            <p:ph type="pic" sz="quarter" idx="41"/>
          </p:nvPr>
        </p:nvSpPr>
        <p:spPr>
          <a:xfrm>
            <a:off x="3705622" y="1178454"/>
            <a:ext cx="3854053" cy="8334904"/>
          </a:xfrm>
          <a:custGeom>
            <a:avLst/>
            <a:gdLst>
              <a:gd name="connsiteX0" fmla="*/ 0 w 3854053"/>
              <a:gd name="connsiteY0" fmla="*/ 995752 h 8334904"/>
              <a:gd name="connsiteX1" fmla="*/ 3852079 w 3854053"/>
              <a:gd name="connsiteY1" fmla="*/ 995752 h 8334904"/>
              <a:gd name="connsiteX2" fmla="*/ 3852079 w 3854053"/>
              <a:gd name="connsiteY2" fmla="*/ 3188374 h 8334904"/>
              <a:gd name="connsiteX3" fmla="*/ 3854053 w 3854053"/>
              <a:gd name="connsiteY3" fmla="*/ 3188374 h 8334904"/>
              <a:gd name="connsiteX4" fmla="*/ 3854053 w 3854053"/>
              <a:gd name="connsiteY4" fmla="*/ 8027939 h 8334904"/>
              <a:gd name="connsiteX5" fmla="*/ 3852079 w 3854053"/>
              <a:gd name="connsiteY5" fmla="*/ 8027939 h 8334904"/>
              <a:gd name="connsiteX6" fmla="*/ 3852079 w 3854053"/>
              <a:gd name="connsiteY6" fmla="*/ 8334904 h 8334904"/>
              <a:gd name="connsiteX7" fmla="*/ 0 w 3854053"/>
              <a:gd name="connsiteY7" fmla="*/ 8334904 h 8334904"/>
              <a:gd name="connsiteX8" fmla="*/ 0 w 3854053"/>
              <a:gd name="connsiteY8" fmla="*/ 0 h 8334904"/>
              <a:gd name="connsiteX9" fmla="*/ 3852079 w 3854053"/>
              <a:gd name="connsiteY9" fmla="*/ 0 h 8334904"/>
              <a:gd name="connsiteX10" fmla="*/ 3852079 w 3854053"/>
              <a:gd name="connsiteY10" fmla="*/ 941961 h 8334904"/>
              <a:gd name="connsiteX11" fmla="*/ 0 w 3854053"/>
              <a:gd name="connsiteY11" fmla="*/ 941961 h 833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54053" h="8334904">
                <a:moveTo>
                  <a:pt x="0" y="995752"/>
                </a:moveTo>
                <a:lnTo>
                  <a:pt x="3852079" y="995752"/>
                </a:lnTo>
                <a:lnTo>
                  <a:pt x="3852079" y="3188374"/>
                </a:lnTo>
                <a:lnTo>
                  <a:pt x="3854053" y="3188374"/>
                </a:lnTo>
                <a:lnTo>
                  <a:pt x="3854053" y="8027939"/>
                </a:lnTo>
                <a:lnTo>
                  <a:pt x="3852079" y="8027939"/>
                </a:lnTo>
                <a:lnTo>
                  <a:pt x="3852079" y="8334904"/>
                </a:lnTo>
                <a:lnTo>
                  <a:pt x="0" y="8334904"/>
                </a:lnTo>
                <a:close/>
                <a:moveTo>
                  <a:pt x="0" y="0"/>
                </a:moveTo>
                <a:lnTo>
                  <a:pt x="3852079" y="0"/>
                </a:lnTo>
                <a:lnTo>
                  <a:pt x="3852079" y="941961"/>
                </a:lnTo>
                <a:lnTo>
                  <a:pt x="0" y="941961"/>
                </a:lnTo>
                <a:close/>
              </a:path>
            </a:pathLst>
          </a:custGeom>
          <a:solidFill>
            <a:schemeClr val="bg1">
              <a:lumMod val="85000"/>
            </a:schemeClr>
          </a:solidFill>
          <a:ln>
            <a:noFill/>
          </a:ln>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sp>
        <p:nvSpPr>
          <p:cNvPr id="31" name="Freeform 30">
            <a:extLst>
              <a:ext uri="{FF2B5EF4-FFF2-40B4-BE49-F238E27FC236}">
                <a16:creationId xmlns:a16="http://schemas.microsoft.com/office/drawing/2014/main" id="{5B1B9CA5-0E21-E740-9234-251FA1CB61D0}"/>
              </a:ext>
            </a:extLst>
          </p:cNvPr>
          <p:cNvSpPr/>
          <p:nvPr userDrawn="1"/>
        </p:nvSpPr>
        <p:spPr>
          <a:xfrm rot="10800000">
            <a:off x="1677895" y="2120415"/>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7" name="Slide Number Placeholder 5">
            <a:extLst>
              <a:ext uri="{FF2B5EF4-FFF2-40B4-BE49-F238E27FC236}">
                <a16:creationId xmlns:a16="http://schemas.microsoft.com/office/drawing/2014/main" id="{E8F72627-A5C4-8595-10C2-34DD738F71E2}"/>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73640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nly slide 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67609D48-3161-394E-8C0A-B39FACB9B391}"/>
              </a:ext>
            </a:extLst>
          </p:cNvPr>
          <p:cNvSpPr/>
          <p:nvPr userDrawn="1"/>
        </p:nvSpPr>
        <p:spPr>
          <a:xfrm>
            <a:off x="643114" y="1386989"/>
            <a:ext cx="6916560" cy="8364959"/>
          </a:xfrm>
          <a:custGeom>
            <a:avLst/>
            <a:gdLst>
              <a:gd name="connsiteX0" fmla="*/ 1965445 w 1965444"/>
              <a:gd name="connsiteY0" fmla="*/ 2136600 h 2136600"/>
              <a:gd name="connsiteX1" fmla="*/ 301407 w 1965444"/>
              <a:gd name="connsiteY1" fmla="*/ 2136600 h 2136600"/>
              <a:gd name="connsiteX2" fmla="*/ 0 w 1965444"/>
              <a:gd name="connsiteY2" fmla="*/ 1835280 h 2136600"/>
              <a:gd name="connsiteX3" fmla="*/ 0 w 1965444"/>
              <a:gd name="connsiteY3" fmla="*/ 0 h 2136600"/>
              <a:gd name="connsiteX4" fmla="*/ 1760186 w 1965444"/>
              <a:gd name="connsiteY4" fmla="*/ 0 h 2136600"/>
              <a:gd name="connsiteX5" fmla="*/ 1965445 w 1965444"/>
              <a:gd name="connsiteY5" fmla="*/ 205200 h 2136600"/>
              <a:gd name="connsiteX6" fmla="*/ 1965445 w 1965444"/>
              <a:gd name="connsiteY6" fmla="*/ 2136600 h 21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444" h="2136600">
                <a:moveTo>
                  <a:pt x="1965445" y="2136600"/>
                </a:moveTo>
                <a:lnTo>
                  <a:pt x="301407" y="2136600"/>
                </a:lnTo>
                <a:cubicBezTo>
                  <a:pt x="135039" y="2136600"/>
                  <a:pt x="0" y="2001600"/>
                  <a:pt x="0" y="1835280"/>
                </a:cubicBezTo>
                <a:lnTo>
                  <a:pt x="0" y="0"/>
                </a:lnTo>
                <a:lnTo>
                  <a:pt x="1760186" y="0"/>
                </a:lnTo>
                <a:cubicBezTo>
                  <a:pt x="1873619" y="0"/>
                  <a:pt x="1965445" y="91800"/>
                  <a:pt x="1965445" y="205200"/>
                </a:cubicBezTo>
                <a:lnTo>
                  <a:pt x="1965445" y="21366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2209979" y="652042"/>
            <a:ext cx="4837229" cy="946746"/>
          </a:xfrm>
          <a:prstGeom prst="rect">
            <a:avLst/>
          </a:prstGeom>
        </p:spPr>
        <p:txBody>
          <a:bodyPr>
            <a:noAutofit/>
          </a:bodyPr>
          <a:lstStyle>
            <a:lvl1pPr marL="0" indent="0" algn="r">
              <a:buNone/>
              <a:defRPr sz="2200" b="1"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34" name="Text Placeholder 32">
            <a:extLst>
              <a:ext uri="{FF2B5EF4-FFF2-40B4-BE49-F238E27FC236}">
                <a16:creationId xmlns:a16="http://schemas.microsoft.com/office/drawing/2014/main" id="{3D2FCAC4-8FFC-9E44-A348-FCF3F5BFF6E9}"/>
              </a:ext>
            </a:extLst>
          </p:cNvPr>
          <p:cNvSpPr>
            <a:spLocks noGrp="1"/>
          </p:cNvSpPr>
          <p:nvPr>
            <p:ph type="body" sz="quarter" idx="32" hasCustomPrompt="1"/>
          </p:nvPr>
        </p:nvSpPr>
        <p:spPr>
          <a:xfrm>
            <a:off x="903720" y="2484183"/>
            <a:ext cx="6079693" cy="68206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2" name="Freeform 31">
            <a:extLst>
              <a:ext uri="{FF2B5EF4-FFF2-40B4-BE49-F238E27FC236}">
                <a16:creationId xmlns:a16="http://schemas.microsoft.com/office/drawing/2014/main" id="{CEE1DC3A-C5B9-654A-8D7F-C2F3DA72D2EC}"/>
              </a:ext>
            </a:extLst>
          </p:cNvPr>
          <p:cNvSpPr/>
          <p:nvPr userDrawn="1"/>
        </p:nvSpPr>
        <p:spPr>
          <a:xfrm rot="10800000">
            <a:off x="1677895" y="1844633"/>
            <a:ext cx="5914090" cy="53791"/>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8" name="Slide Number Placeholder 5">
            <a:extLst>
              <a:ext uri="{FF2B5EF4-FFF2-40B4-BE49-F238E27FC236}">
                <a16:creationId xmlns:a16="http://schemas.microsoft.com/office/drawing/2014/main" id="{A80991E7-1A5B-4CAF-EB74-AE0C47BF98FB}"/>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grpSp>
        <p:nvGrpSpPr>
          <p:cNvPr id="2" name="Group 1">
            <a:extLst>
              <a:ext uri="{FF2B5EF4-FFF2-40B4-BE49-F238E27FC236}">
                <a16:creationId xmlns:a16="http://schemas.microsoft.com/office/drawing/2014/main" id="{4982F894-86CC-B8DD-A665-3E8DE62DB616}"/>
              </a:ext>
            </a:extLst>
          </p:cNvPr>
          <p:cNvGrpSpPr/>
          <p:nvPr userDrawn="1"/>
        </p:nvGrpSpPr>
        <p:grpSpPr>
          <a:xfrm flipH="1">
            <a:off x="193131" y="8264487"/>
            <a:ext cx="1697453" cy="1913197"/>
            <a:chOff x="9735550" y="2624016"/>
            <a:chExt cx="1697453" cy="1913197"/>
          </a:xfrm>
        </p:grpSpPr>
        <p:sp>
          <p:nvSpPr>
            <p:cNvPr id="3" name="Freeform 2">
              <a:extLst>
                <a:ext uri="{FF2B5EF4-FFF2-40B4-BE49-F238E27FC236}">
                  <a16:creationId xmlns:a16="http://schemas.microsoft.com/office/drawing/2014/main" id="{3CF1D7BD-3D98-908D-A56D-E800AF16E4D2}"/>
                </a:ext>
              </a:extLst>
            </p:cNvPr>
            <p:cNvSpPr/>
            <p:nvPr/>
          </p:nvSpPr>
          <p:spPr>
            <a:xfrm>
              <a:off x="10349589" y="2624016"/>
              <a:ext cx="1083414" cy="1913197"/>
            </a:xfrm>
            <a:custGeom>
              <a:avLst/>
              <a:gdLst>
                <a:gd name="connsiteX0" fmla="*/ 229218 w 701466"/>
                <a:gd name="connsiteY0" fmla="*/ 370759 h 1238716"/>
                <a:gd name="connsiteX1" fmla="*/ 441317 w 701466"/>
                <a:gd name="connsiteY1" fmla="*/ 375513 h 1238716"/>
                <a:gd name="connsiteX2" fmla="*/ 139814 w 701466"/>
                <a:gd name="connsiteY2" fmla="*/ 900279 h 1238716"/>
                <a:gd name="connsiteX3" fmla="*/ 0 w 701466"/>
                <a:gd name="connsiteY3" fmla="*/ 1013409 h 1238716"/>
                <a:gd name="connsiteX4" fmla="*/ 75138 w 701466"/>
                <a:gd name="connsiteY4" fmla="*/ 1238716 h 1238716"/>
                <a:gd name="connsiteX5" fmla="*/ 563059 w 701466"/>
                <a:gd name="connsiteY5" fmla="*/ 708245 h 1238716"/>
                <a:gd name="connsiteX6" fmla="*/ 695264 w 701466"/>
                <a:gd name="connsiteY6" fmla="*/ 0 h 1238716"/>
                <a:gd name="connsiteX7" fmla="*/ 265361 w 701466"/>
                <a:gd name="connsiteY7" fmla="*/ 143550 h 1238716"/>
                <a:gd name="connsiteX8" fmla="*/ 229218 w 701466"/>
                <a:gd name="connsiteY8" fmla="*/ 370759 h 1238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1466" h="1238716">
                  <a:moveTo>
                    <a:pt x="229218" y="370759"/>
                  </a:moveTo>
                  <a:lnTo>
                    <a:pt x="441317" y="375513"/>
                  </a:lnTo>
                  <a:cubicBezTo>
                    <a:pt x="393761" y="574201"/>
                    <a:pt x="291041" y="755778"/>
                    <a:pt x="139814" y="900279"/>
                  </a:cubicBezTo>
                  <a:cubicBezTo>
                    <a:pt x="96063" y="942109"/>
                    <a:pt x="49458" y="980135"/>
                    <a:pt x="0" y="1013409"/>
                  </a:cubicBezTo>
                  <a:lnTo>
                    <a:pt x="75138" y="1238716"/>
                  </a:lnTo>
                  <a:cubicBezTo>
                    <a:pt x="283432" y="1113229"/>
                    <a:pt x="451779" y="930701"/>
                    <a:pt x="563059" y="708245"/>
                  </a:cubicBezTo>
                  <a:cubicBezTo>
                    <a:pt x="674339" y="485790"/>
                    <a:pt x="719042" y="241469"/>
                    <a:pt x="695264" y="0"/>
                  </a:cubicBezTo>
                  <a:lnTo>
                    <a:pt x="265361" y="143550"/>
                  </a:lnTo>
                  <a:cubicBezTo>
                    <a:pt x="263458" y="221505"/>
                    <a:pt x="251094" y="297558"/>
                    <a:pt x="229218" y="370759"/>
                  </a:cubicBezTo>
                  <a:close/>
                </a:path>
              </a:pathLst>
            </a:custGeom>
            <a:solidFill>
              <a:srgbClr val="2BACE2"/>
            </a:solidFill>
            <a:ln w="9504"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6534F54D-2408-6B19-662C-446BEBA9239A}"/>
                </a:ext>
              </a:extLst>
            </p:cNvPr>
            <p:cNvSpPr/>
            <p:nvPr/>
          </p:nvSpPr>
          <p:spPr>
            <a:xfrm>
              <a:off x="9735550" y="3192249"/>
              <a:ext cx="968066" cy="1253928"/>
            </a:xfrm>
            <a:custGeom>
              <a:avLst/>
              <a:gdLst>
                <a:gd name="connsiteX0" fmla="*/ 626784 w 626783"/>
                <a:gd name="connsiteY0" fmla="*/ 2852 h 811867"/>
                <a:gd name="connsiteX1" fmla="*/ 486019 w 626783"/>
                <a:gd name="connsiteY1" fmla="*/ 0 h 811867"/>
                <a:gd name="connsiteX2" fmla="*/ 7609 w 626783"/>
                <a:gd name="connsiteY2" fmla="*/ 459171 h 811867"/>
                <a:gd name="connsiteX3" fmla="*/ 0 w 626783"/>
                <a:gd name="connsiteY3" fmla="*/ 811868 h 811867"/>
                <a:gd name="connsiteX4" fmla="*/ 397566 w 626783"/>
                <a:gd name="connsiteY4" fmla="*/ 646452 h 811867"/>
                <a:gd name="connsiteX5" fmla="*/ 329085 w 626783"/>
                <a:gd name="connsiteY5" fmla="*/ 442059 h 811867"/>
                <a:gd name="connsiteX6" fmla="*/ 626784 w 626783"/>
                <a:gd name="connsiteY6" fmla="*/ 2852 h 81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6783" h="811867">
                  <a:moveTo>
                    <a:pt x="626784" y="2852"/>
                  </a:moveTo>
                  <a:lnTo>
                    <a:pt x="486019" y="0"/>
                  </a:lnTo>
                  <a:cubicBezTo>
                    <a:pt x="408979" y="219603"/>
                    <a:pt x="230169" y="390723"/>
                    <a:pt x="7609" y="459171"/>
                  </a:cubicBezTo>
                  <a:lnTo>
                    <a:pt x="0" y="811868"/>
                  </a:lnTo>
                  <a:cubicBezTo>
                    <a:pt x="142667" y="784298"/>
                    <a:pt x="276774" y="728209"/>
                    <a:pt x="397566" y="646452"/>
                  </a:cubicBezTo>
                  <a:lnTo>
                    <a:pt x="329085" y="442059"/>
                  </a:lnTo>
                  <a:cubicBezTo>
                    <a:pt x="472703" y="328930"/>
                    <a:pt x="576375" y="174922"/>
                    <a:pt x="626784" y="2852"/>
                  </a:cubicBezTo>
                  <a:close/>
                </a:path>
              </a:pathLst>
            </a:custGeom>
            <a:solidFill>
              <a:srgbClr val="06A64F"/>
            </a:solidFill>
            <a:ln w="9504"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9AF92D5E-9E3B-6340-0872-5E6781F49F84}"/>
                </a:ext>
              </a:extLst>
            </p:cNvPr>
            <p:cNvSpPr/>
            <p:nvPr/>
          </p:nvSpPr>
          <p:spPr>
            <a:xfrm>
              <a:off x="10245289" y="3196656"/>
              <a:ext cx="787380" cy="992571"/>
            </a:xfrm>
            <a:custGeom>
              <a:avLst/>
              <a:gdLst>
                <a:gd name="connsiteX0" fmla="*/ 509797 w 509796"/>
                <a:gd name="connsiteY0" fmla="*/ 4753 h 642649"/>
                <a:gd name="connsiteX1" fmla="*/ 297698 w 509796"/>
                <a:gd name="connsiteY1" fmla="*/ 0 h 642649"/>
                <a:gd name="connsiteX2" fmla="*/ 0 w 509796"/>
                <a:gd name="connsiteY2" fmla="*/ 438256 h 642649"/>
                <a:gd name="connsiteX3" fmla="*/ 68480 w 509796"/>
                <a:gd name="connsiteY3" fmla="*/ 642649 h 642649"/>
                <a:gd name="connsiteX4" fmla="*/ 208294 w 509796"/>
                <a:gd name="connsiteY4" fmla="*/ 529520 h 642649"/>
                <a:gd name="connsiteX5" fmla="*/ 509797 w 509796"/>
                <a:gd name="connsiteY5" fmla="*/ 4753 h 642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796" h="642649">
                  <a:moveTo>
                    <a:pt x="509797" y="4753"/>
                  </a:moveTo>
                  <a:lnTo>
                    <a:pt x="297698" y="0"/>
                  </a:lnTo>
                  <a:cubicBezTo>
                    <a:pt x="247290" y="172070"/>
                    <a:pt x="143618" y="326078"/>
                    <a:pt x="0" y="438256"/>
                  </a:cubicBezTo>
                  <a:lnTo>
                    <a:pt x="68480" y="642649"/>
                  </a:lnTo>
                  <a:cubicBezTo>
                    <a:pt x="117938" y="609376"/>
                    <a:pt x="164543" y="571350"/>
                    <a:pt x="208294" y="529520"/>
                  </a:cubicBezTo>
                  <a:cubicBezTo>
                    <a:pt x="358570" y="385019"/>
                    <a:pt x="462241" y="203442"/>
                    <a:pt x="509797" y="4753"/>
                  </a:cubicBezTo>
                  <a:close/>
                </a:path>
              </a:pathLst>
            </a:custGeom>
            <a:solidFill>
              <a:srgbClr val="2AC3E6"/>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9813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2">
    <p:spTree>
      <p:nvGrpSpPr>
        <p:cNvPr id="1" name=""/>
        <p:cNvGrpSpPr/>
        <p:nvPr/>
      </p:nvGrpSpPr>
      <p:grpSpPr>
        <a:xfrm>
          <a:off x="0" y="0"/>
          <a:ext cx="0" cy="0"/>
          <a:chOff x="0" y="0"/>
          <a:chExt cx="0" cy="0"/>
        </a:xfrm>
      </p:grpSpPr>
      <p:sp>
        <p:nvSpPr>
          <p:cNvPr id="32" name="Freeform 31">
            <a:extLst>
              <a:ext uri="{FF2B5EF4-FFF2-40B4-BE49-F238E27FC236}">
                <a16:creationId xmlns:a16="http://schemas.microsoft.com/office/drawing/2014/main" id="{C6365CBB-E42B-5941-9FB8-2D505B0B5904}"/>
              </a:ext>
            </a:extLst>
          </p:cNvPr>
          <p:cNvSpPr/>
          <p:nvPr userDrawn="1"/>
        </p:nvSpPr>
        <p:spPr>
          <a:xfrm>
            <a:off x="461309" y="2712698"/>
            <a:ext cx="3436545" cy="2405402"/>
          </a:xfrm>
          <a:custGeom>
            <a:avLst/>
            <a:gdLst>
              <a:gd name="connsiteX0" fmla="*/ 960756 w 960756"/>
              <a:gd name="connsiteY0" fmla="*/ 672480 h 672479"/>
              <a:gd name="connsiteX1" fmla="*/ 301406 w 960756"/>
              <a:gd name="connsiteY1" fmla="*/ 672480 h 672479"/>
              <a:gd name="connsiteX2" fmla="*/ 0 w 960756"/>
              <a:gd name="connsiteY2" fmla="*/ 371160 h 672479"/>
              <a:gd name="connsiteX3" fmla="*/ 0 w 960756"/>
              <a:gd name="connsiteY3" fmla="*/ 0 h 672479"/>
              <a:gd name="connsiteX4" fmla="*/ 755497 w 960756"/>
              <a:gd name="connsiteY4" fmla="*/ 0 h 672479"/>
              <a:gd name="connsiteX5" fmla="*/ 960756 w 960756"/>
              <a:gd name="connsiteY5" fmla="*/ 205200 h 672479"/>
              <a:gd name="connsiteX6" fmla="*/ 960756 w 960756"/>
              <a:gd name="connsiteY6" fmla="*/ 672480 h 67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0756" h="672479">
                <a:moveTo>
                  <a:pt x="960756" y="672480"/>
                </a:moveTo>
                <a:lnTo>
                  <a:pt x="301406" y="672480"/>
                </a:lnTo>
                <a:cubicBezTo>
                  <a:pt x="135039" y="672480"/>
                  <a:pt x="0" y="537480"/>
                  <a:pt x="0" y="371160"/>
                </a:cubicBezTo>
                <a:lnTo>
                  <a:pt x="0" y="0"/>
                </a:lnTo>
                <a:lnTo>
                  <a:pt x="755497" y="0"/>
                </a:lnTo>
                <a:cubicBezTo>
                  <a:pt x="868930" y="0"/>
                  <a:pt x="960756" y="91800"/>
                  <a:pt x="960756" y="205200"/>
                </a:cubicBezTo>
                <a:lnTo>
                  <a:pt x="960756" y="67248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35" name="Picture Placeholder 34">
            <a:extLst>
              <a:ext uri="{FF2B5EF4-FFF2-40B4-BE49-F238E27FC236}">
                <a16:creationId xmlns:a16="http://schemas.microsoft.com/office/drawing/2014/main"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33" name="Text Placeholder 32">
            <a:extLst>
              <a:ext uri="{FF2B5EF4-FFF2-40B4-BE49-F238E27FC236}">
                <a16:creationId xmlns:a16="http://schemas.microsoft.com/office/drawing/2014/main" id="{86A88A46-E61B-6540-920A-48F1C1274F3C}"/>
              </a:ext>
            </a:extLst>
          </p:cNvPr>
          <p:cNvSpPr>
            <a:spLocks noGrp="1"/>
          </p:cNvSpPr>
          <p:nvPr userDrawn="1">
            <p:ph type="body" sz="quarter" idx="30" hasCustomPrompt="1"/>
          </p:nvPr>
        </p:nvSpPr>
        <p:spPr>
          <a:xfrm>
            <a:off x="700476" y="3385177"/>
            <a:ext cx="2895713" cy="1595763"/>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a16="http://schemas.microsoft.com/office/drawing/2014/main" id="{12FF88E7-F37D-4B4D-B65C-C01539E4E62C}"/>
              </a:ext>
            </a:extLst>
          </p:cNvPr>
          <p:cNvSpPr>
            <a:spLocks noGrp="1"/>
          </p:cNvSpPr>
          <p:nvPr userDrawn="1">
            <p:ph type="body" sz="quarter" idx="42" hasCustomPrompt="1"/>
          </p:nvPr>
        </p:nvSpPr>
        <p:spPr>
          <a:xfrm>
            <a:off x="503237" y="5345906"/>
            <a:ext cx="2977081" cy="4414479"/>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34" name="Freeform 33">
            <a:extLst>
              <a:ext uri="{FF2B5EF4-FFF2-40B4-BE49-F238E27FC236}">
                <a16:creationId xmlns:a16="http://schemas.microsoft.com/office/drawing/2014/main" id="{834B6D6D-832F-4B44-83A3-A06FD7C166E4}"/>
              </a:ext>
            </a:extLst>
          </p:cNvPr>
          <p:cNvSpPr/>
          <p:nvPr userDrawn="1"/>
        </p:nvSpPr>
        <p:spPr>
          <a:xfrm rot="10800000" flipV="1">
            <a:off x="-1" y="3128859"/>
            <a:ext cx="3240000" cy="45719"/>
          </a:xfrm>
          <a:custGeom>
            <a:avLst/>
            <a:gdLst>
              <a:gd name="connsiteX0" fmla="*/ 5914090 w 5914090"/>
              <a:gd name="connsiteY0" fmla="*/ 53791 h 53791"/>
              <a:gd name="connsiteX1" fmla="*/ 0 w 5914090"/>
              <a:gd name="connsiteY1" fmla="*/ 53791 h 53791"/>
              <a:gd name="connsiteX2" fmla="*/ 0 w 5914090"/>
              <a:gd name="connsiteY2" fmla="*/ 0 h 53791"/>
              <a:gd name="connsiteX3" fmla="*/ 5914090 w 5914090"/>
              <a:gd name="connsiteY3" fmla="*/ 0 h 53791"/>
            </a:gdLst>
            <a:ahLst/>
            <a:cxnLst>
              <a:cxn ang="0">
                <a:pos x="connsiteX0" y="connsiteY0"/>
              </a:cxn>
              <a:cxn ang="0">
                <a:pos x="connsiteX1" y="connsiteY1"/>
              </a:cxn>
              <a:cxn ang="0">
                <a:pos x="connsiteX2" y="connsiteY2"/>
              </a:cxn>
              <a:cxn ang="0">
                <a:pos x="connsiteX3" y="connsiteY3"/>
              </a:cxn>
            </a:cxnLst>
            <a:rect l="l" t="t" r="r" b="b"/>
            <a:pathLst>
              <a:path w="5914090" h="53791">
                <a:moveTo>
                  <a:pt x="5914090" y="53791"/>
                </a:moveTo>
                <a:lnTo>
                  <a:pt x="0" y="53791"/>
                </a:lnTo>
                <a:lnTo>
                  <a:pt x="0" y="0"/>
                </a:lnTo>
                <a:lnTo>
                  <a:pt x="5914090" y="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 name="Text Placeholder 32">
            <a:extLst>
              <a:ext uri="{FF2B5EF4-FFF2-40B4-BE49-F238E27FC236}">
                <a16:creationId xmlns:a16="http://schemas.microsoft.com/office/drawing/2014/main" id="{B522B9BC-B400-BBD0-6841-198288F0A347}"/>
              </a:ext>
            </a:extLst>
          </p:cNvPr>
          <p:cNvSpPr>
            <a:spLocks noGrp="1"/>
          </p:cNvSpPr>
          <p:nvPr>
            <p:ph type="body" sz="quarter" idx="44" hasCustomPrompt="1"/>
          </p:nvPr>
        </p:nvSpPr>
        <p:spPr>
          <a:xfrm>
            <a:off x="4151058" y="3276998"/>
            <a:ext cx="2832355" cy="6496776"/>
          </a:xfrm>
          <a:prstGeom prst="rect">
            <a:avLst/>
          </a:prstGeom>
        </p:spPr>
        <p:txBody>
          <a:bodyPr numCol="1" spcCol="288000" anchor="t">
            <a:noAutofit/>
          </a:bodyPr>
          <a:lstStyle>
            <a:lvl1pPr marL="0" indent="0" algn="just">
              <a:lnSpc>
                <a:spcPts val="112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a:t>
            </a:r>
            <a:endParaRPr lang="en-US" dirty="0"/>
          </a:p>
        </p:txBody>
      </p:sp>
      <p:sp>
        <p:nvSpPr>
          <p:cNvPr id="4" name="Slide Number Placeholder 5">
            <a:extLst>
              <a:ext uri="{FF2B5EF4-FFF2-40B4-BE49-F238E27FC236}">
                <a16:creationId xmlns:a16="http://schemas.microsoft.com/office/drawing/2014/main" id="{EC10413B-90D2-7EC1-8674-30CAEC9E5DAD}"/>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521610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only slide 2">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BE761B29-24B9-E190-2550-892D7920D4CF}"/>
              </a:ext>
            </a:extLst>
          </p:cNvPr>
          <p:cNvSpPr/>
          <p:nvPr userDrawn="1"/>
        </p:nvSpPr>
        <p:spPr>
          <a:xfrm>
            <a:off x="1052651" y="0"/>
            <a:ext cx="6507022" cy="2831758"/>
          </a:xfrm>
          <a:custGeom>
            <a:avLst/>
            <a:gdLst>
              <a:gd name="connsiteX0" fmla="*/ 0 w 6507022"/>
              <a:gd name="connsiteY0" fmla="*/ 0 h 2831758"/>
              <a:gd name="connsiteX1" fmla="*/ 6507022 w 6507022"/>
              <a:gd name="connsiteY1" fmla="*/ 0 h 2831758"/>
              <a:gd name="connsiteX2" fmla="*/ 6507022 w 6507022"/>
              <a:gd name="connsiteY2" fmla="*/ 2831758 h 2831758"/>
              <a:gd name="connsiteX3" fmla="*/ 1022366 w 6507022"/>
              <a:gd name="connsiteY3" fmla="*/ 2831758 h 2831758"/>
              <a:gd name="connsiteX4" fmla="*/ 0 w 6507022"/>
              <a:gd name="connsiteY4" fmla="*/ 1809688 h 2831758"/>
              <a:gd name="connsiteX5" fmla="*/ 0 w 6507022"/>
              <a:gd name="connsiteY5" fmla="*/ 0 h 2831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7022" h="2831758">
                <a:moveTo>
                  <a:pt x="0" y="0"/>
                </a:moveTo>
                <a:lnTo>
                  <a:pt x="6507022" y="0"/>
                </a:lnTo>
                <a:lnTo>
                  <a:pt x="6507022" y="2831758"/>
                </a:lnTo>
                <a:lnTo>
                  <a:pt x="1022366" y="2831758"/>
                </a:lnTo>
                <a:cubicBezTo>
                  <a:pt x="458049" y="2831758"/>
                  <a:pt x="0" y="2373841"/>
                  <a:pt x="0" y="1809688"/>
                </a:cubicBezTo>
                <a:lnTo>
                  <a:pt x="0" y="0"/>
                </a:lnTo>
                <a:close/>
              </a:path>
            </a:pathLst>
          </a:custGeom>
          <a:solidFill>
            <a:srgbClr val="0E72B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 Placeholder 32">
            <a:extLst>
              <a:ext uri="{FF2B5EF4-FFF2-40B4-BE49-F238E27FC236}">
                <a16:creationId xmlns:a16="http://schemas.microsoft.com/office/drawing/2014/main" id="{CEDD8BBD-8C47-2147-BD5E-C2DCFBECE9A7}"/>
              </a:ext>
            </a:extLst>
          </p:cNvPr>
          <p:cNvSpPr>
            <a:spLocks noGrp="1"/>
          </p:cNvSpPr>
          <p:nvPr>
            <p:ph type="body" sz="quarter" idx="32" hasCustomPrompt="1"/>
          </p:nvPr>
        </p:nvSpPr>
        <p:spPr>
          <a:xfrm>
            <a:off x="503238" y="3373219"/>
            <a:ext cx="6507022" cy="5931605"/>
          </a:xfrm>
          <a:prstGeom prst="rect">
            <a:avLst/>
          </a:prstGeom>
        </p:spPr>
        <p:txBody>
          <a:bodyPr numCol="2" spcCol="288000" anchor="t">
            <a:noAutofit/>
          </a:bodyPr>
          <a:lstStyle>
            <a:lvl1pPr marL="0" indent="0" algn="just">
              <a:lnSpc>
                <a:spcPct val="100000"/>
              </a:lnSpc>
              <a:spcBef>
                <a:spcPts val="0"/>
              </a:spcBef>
              <a:buNone/>
              <a:defRPr sz="1100" b="0" i="0">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2" name="Freeform 1">
            <a:extLst>
              <a:ext uri="{FF2B5EF4-FFF2-40B4-BE49-F238E27FC236}">
                <a16:creationId xmlns:a16="http://schemas.microsoft.com/office/drawing/2014/main" id="{C37A24AC-27DC-66F2-7CA7-6C4714D505F0}"/>
              </a:ext>
            </a:extLst>
          </p:cNvPr>
          <p:cNvSpPr/>
          <p:nvPr userDrawn="1"/>
        </p:nvSpPr>
        <p:spPr>
          <a:xfrm>
            <a:off x="442736" y="711913"/>
            <a:ext cx="1306767" cy="945975"/>
          </a:xfrm>
          <a:custGeom>
            <a:avLst/>
            <a:gdLst>
              <a:gd name="connsiteX0" fmla="*/ 355667 w 1522388"/>
              <a:gd name="connsiteY0" fmla="*/ 1102064 h 1102064"/>
              <a:gd name="connsiteX1" fmla="*/ 331425 w 1522388"/>
              <a:gd name="connsiteY1" fmla="*/ 1101167 h 1102064"/>
              <a:gd name="connsiteX2" fmla="*/ 67016 w 1522388"/>
              <a:gd name="connsiteY2" fmla="*/ 970589 h 1102064"/>
              <a:gd name="connsiteX3" fmla="*/ 67016 w 1522388"/>
              <a:gd name="connsiteY3" fmla="*/ 970589 h 1102064"/>
              <a:gd name="connsiteX4" fmla="*/ 1475 w 1522388"/>
              <a:gd name="connsiteY4" fmla="*/ 694624 h 1102064"/>
              <a:gd name="connsiteX5" fmla="*/ 69261 w 1522388"/>
              <a:gd name="connsiteY5" fmla="*/ 411030 h 1102064"/>
              <a:gd name="connsiteX6" fmla="*/ 449489 w 1522388"/>
              <a:gd name="connsiteY6" fmla="*/ 6282 h 1102064"/>
              <a:gd name="connsiteX7" fmla="*/ 460712 w 1522388"/>
              <a:gd name="connsiteY7" fmla="*/ 449 h 1102064"/>
              <a:gd name="connsiteX8" fmla="*/ 582367 w 1522388"/>
              <a:gd name="connsiteY8" fmla="*/ 221221 h 1102064"/>
              <a:gd name="connsiteX9" fmla="*/ 568451 w 1522388"/>
              <a:gd name="connsiteY9" fmla="*/ 226605 h 1102064"/>
              <a:gd name="connsiteX10" fmla="*/ 340853 w 1522388"/>
              <a:gd name="connsiteY10" fmla="*/ 463531 h 1102064"/>
              <a:gd name="connsiteX11" fmla="*/ 346688 w 1522388"/>
              <a:gd name="connsiteY11" fmla="*/ 463531 h 1102064"/>
              <a:gd name="connsiteX12" fmla="*/ 597181 w 1522388"/>
              <a:gd name="connsiteY12" fmla="*/ 555520 h 1102064"/>
              <a:gd name="connsiteX13" fmla="*/ 685617 w 1522388"/>
              <a:gd name="connsiteY13" fmla="*/ 781676 h 1102064"/>
              <a:gd name="connsiteX14" fmla="*/ 597630 w 1522388"/>
              <a:gd name="connsiteY14" fmla="*/ 1007384 h 1102064"/>
              <a:gd name="connsiteX15" fmla="*/ 355667 w 1522388"/>
              <a:gd name="connsiteY15" fmla="*/ 1102064 h 1102064"/>
              <a:gd name="connsiteX16" fmla="*/ 87217 w 1522388"/>
              <a:gd name="connsiteY16" fmla="*/ 954883 h 1102064"/>
              <a:gd name="connsiteX17" fmla="*/ 332772 w 1522388"/>
              <a:gd name="connsiteY17" fmla="*/ 1075590 h 1102064"/>
              <a:gd name="connsiteX18" fmla="*/ 579225 w 1522388"/>
              <a:gd name="connsiteY18" fmla="*/ 989883 h 1102064"/>
              <a:gd name="connsiteX19" fmla="*/ 660029 w 1522388"/>
              <a:gd name="connsiteY19" fmla="*/ 781676 h 1102064"/>
              <a:gd name="connsiteX20" fmla="*/ 579225 w 1522388"/>
              <a:gd name="connsiteY20" fmla="*/ 573469 h 1102064"/>
              <a:gd name="connsiteX21" fmla="*/ 346688 w 1522388"/>
              <a:gd name="connsiteY21" fmla="*/ 488660 h 1102064"/>
              <a:gd name="connsiteX22" fmla="*/ 304940 w 1522388"/>
              <a:gd name="connsiteY22" fmla="*/ 488660 h 1102064"/>
              <a:gd name="connsiteX23" fmla="*/ 310776 w 1522388"/>
              <a:gd name="connsiteY23" fmla="*/ 471608 h 1102064"/>
              <a:gd name="connsiteX24" fmla="*/ 546005 w 1522388"/>
              <a:gd name="connsiteY24" fmla="*/ 207759 h 1102064"/>
              <a:gd name="connsiteX25" fmla="*/ 450387 w 1522388"/>
              <a:gd name="connsiteY25" fmla="*/ 34103 h 1102064"/>
              <a:gd name="connsiteX26" fmla="*/ 93053 w 1522388"/>
              <a:gd name="connsiteY26" fmla="*/ 419556 h 1102064"/>
              <a:gd name="connsiteX27" fmla="*/ 87217 w 1522388"/>
              <a:gd name="connsiteY27" fmla="*/ 954883 h 1102064"/>
              <a:gd name="connsiteX28" fmla="*/ 1190194 w 1522388"/>
              <a:gd name="connsiteY28" fmla="*/ 1101616 h 1102064"/>
              <a:gd name="connsiteX29" fmla="*/ 1166402 w 1522388"/>
              <a:gd name="connsiteY29" fmla="*/ 1100718 h 1102064"/>
              <a:gd name="connsiteX30" fmla="*/ 904237 w 1522388"/>
              <a:gd name="connsiteY30" fmla="*/ 970140 h 1102064"/>
              <a:gd name="connsiteX31" fmla="*/ 904237 w 1522388"/>
              <a:gd name="connsiteY31" fmla="*/ 970140 h 1102064"/>
              <a:gd name="connsiteX32" fmla="*/ 902441 w 1522388"/>
              <a:gd name="connsiteY32" fmla="*/ 411030 h 1102064"/>
              <a:gd name="connsiteX33" fmla="*/ 1286710 w 1522388"/>
              <a:gd name="connsiteY33" fmla="*/ 5834 h 1102064"/>
              <a:gd name="connsiteX34" fmla="*/ 1297933 w 1522388"/>
              <a:gd name="connsiteY34" fmla="*/ 0 h 1102064"/>
              <a:gd name="connsiteX35" fmla="*/ 1419588 w 1522388"/>
              <a:gd name="connsiteY35" fmla="*/ 220772 h 1102064"/>
              <a:gd name="connsiteX36" fmla="*/ 1405671 w 1522388"/>
              <a:gd name="connsiteY36" fmla="*/ 226157 h 1102064"/>
              <a:gd name="connsiteX37" fmla="*/ 1178073 w 1522388"/>
              <a:gd name="connsiteY37" fmla="*/ 463083 h 1102064"/>
              <a:gd name="connsiteX38" fmla="*/ 1183909 w 1522388"/>
              <a:gd name="connsiteY38" fmla="*/ 463083 h 1102064"/>
              <a:gd name="connsiteX39" fmla="*/ 1430362 w 1522388"/>
              <a:gd name="connsiteY39" fmla="*/ 555071 h 1102064"/>
              <a:gd name="connsiteX40" fmla="*/ 1522389 w 1522388"/>
              <a:gd name="connsiteY40" fmla="*/ 781227 h 1102064"/>
              <a:gd name="connsiteX41" fmla="*/ 1429913 w 1522388"/>
              <a:gd name="connsiteY41" fmla="*/ 1007384 h 1102064"/>
              <a:gd name="connsiteX42" fmla="*/ 1190194 w 1522388"/>
              <a:gd name="connsiteY42" fmla="*/ 1101616 h 1102064"/>
              <a:gd name="connsiteX43" fmla="*/ 923989 w 1522388"/>
              <a:gd name="connsiteY43" fmla="*/ 954883 h 1102064"/>
              <a:gd name="connsiteX44" fmla="*/ 1167748 w 1522388"/>
              <a:gd name="connsiteY44" fmla="*/ 1075590 h 1102064"/>
              <a:gd name="connsiteX45" fmla="*/ 1411956 w 1522388"/>
              <a:gd name="connsiteY45" fmla="*/ 989883 h 1102064"/>
              <a:gd name="connsiteX46" fmla="*/ 1496801 w 1522388"/>
              <a:gd name="connsiteY46" fmla="*/ 781676 h 1102064"/>
              <a:gd name="connsiteX47" fmla="*/ 1412405 w 1522388"/>
              <a:gd name="connsiteY47" fmla="*/ 573917 h 1102064"/>
              <a:gd name="connsiteX48" fmla="*/ 1411956 w 1522388"/>
              <a:gd name="connsiteY48" fmla="*/ 573469 h 1102064"/>
              <a:gd name="connsiteX49" fmla="*/ 1183909 w 1522388"/>
              <a:gd name="connsiteY49" fmla="*/ 489108 h 1102064"/>
              <a:gd name="connsiteX50" fmla="*/ 1142160 w 1522388"/>
              <a:gd name="connsiteY50" fmla="*/ 489108 h 1102064"/>
              <a:gd name="connsiteX51" fmla="*/ 1147996 w 1522388"/>
              <a:gd name="connsiteY51" fmla="*/ 472057 h 1102064"/>
              <a:gd name="connsiteX52" fmla="*/ 1383226 w 1522388"/>
              <a:gd name="connsiteY52" fmla="*/ 208208 h 1102064"/>
              <a:gd name="connsiteX53" fmla="*/ 1287608 w 1522388"/>
              <a:gd name="connsiteY53" fmla="*/ 34552 h 1102064"/>
              <a:gd name="connsiteX54" fmla="*/ 926234 w 1522388"/>
              <a:gd name="connsiteY54" fmla="*/ 420454 h 1102064"/>
              <a:gd name="connsiteX55" fmla="*/ 923989 w 1522388"/>
              <a:gd name="connsiteY55" fmla="*/ 954883 h 1102064"/>
              <a:gd name="connsiteX56" fmla="*/ 923989 w 1522388"/>
              <a:gd name="connsiteY56" fmla="*/ 954883 h 1102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522388" h="1102064">
                <a:moveTo>
                  <a:pt x="355667" y="1102064"/>
                </a:moveTo>
                <a:cubicBezTo>
                  <a:pt x="347586" y="1102064"/>
                  <a:pt x="339506" y="1101616"/>
                  <a:pt x="331425" y="1101167"/>
                </a:cubicBezTo>
                <a:cubicBezTo>
                  <a:pt x="225033" y="1094885"/>
                  <a:pt x="126273" y="1045974"/>
                  <a:pt x="67016" y="970589"/>
                </a:cubicBezTo>
                <a:lnTo>
                  <a:pt x="67016" y="970589"/>
                </a:lnTo>
                <a:cubicBezTo>
                  <a:pt x="15840" y="902382"/>
                  <a:pt x="-6156" y="809946"/>
                  <a:pt x="1475" y="694624"/>
                </a:cubicBezTo>
                <a:cubicBezTo>
                  <a:pt x="7311" y="606674"/>
                  <a:pt x="31552" y="505711"/>
                  <a:pt x="69261" y="411030"/>
                </a:cubicBezTo>
                <a:cubicBezTo>
                  <a:pt x="134353" y="242311"/>
                  <a:pt x="265884" y="102309"/>
                  <a:pt x="449489" y="6282"/>
                </a:cubicBezTo>
                <a:lnTo>
                  <a:pt x="460712" y="449"/>
                </a:lnTo>
                <a:lnTo>
                  <a:pt x="582367" y="221221"/>
                </a:lnTo>
                <a:lnTo>
                  <a:pt x="568451" y="226605"/>
                </a:lnTo>
                <a:cubicBezTo>
                  <a:pt x="461610" y="266990"/>
                  <a:pt x="384846" y="346863"/>
                  <a:pt x="340853" y="463531"/>
                </a:cubicBezTo>
                <a:lnTo>
                  <a:pt x="346688" y="463531"/>
                </a:lnTo>
                <a:cubicBezTo>
                  <a:pt x="453081" y="463531"/>
                  <a:pt x="535231" y="493596"/>
                  <a:pt x="597181" y="555520"/>
                </a:cubicBezTo>
                <a:cubicBezTo>
                  <a:pt x="655540" y="613854"/>
                  <a:pt x="685617" y="690137"/>
                  <a:pt x="685617" y="781676"/>
                </a:cubicBezTo>
                <a:cubicBezTo>
                  <a:pt x="685617" y="869177"/>
                  <a:pt x="655989" y="945011"/>
                  <a:pt x="597630" y="1007384"/>
                </a:cubicBezTo>
                <a:cubicBezTo>
                  <a:pt x="537027" y="1068410"/>
                  <a:pt x="449938" y="1102064"/>
                  <a:pt x="355667" y="1102064"/>
                </a:cubicBezTo>
                <a:close/>
                <a:moveTo>
                  <a:pt x="87217" y="954883"/>
                </a:moveTo>
                <a:cubicBezTo>
                  <a:pt x="141985" y="1024435"/>
                  <a:pt x="233563" y="1069756"/>
                  <a:pt x="332772" y="1075590"/>
                </a:cubicBezTo>
                <a:cubicBezTo>
                  <a:pt x="428839" y="1081423"/>
                  <a:pt x="518622" y="1050013"/>
                  <a:pt x="579225" y="989883"/>
                </a:cubicBezTo>
                <a:cubicBezTo>
                  <a:pt x="632645" y="932447"/>
                  <a:pt x="660029" y="862446"/>
                  <a:pt x="660029" y="781676"/>
                </a:cubicBezTo>
                <a:cubicBezTo>
                  <a:pt x="660029" y="697316"/>
                  <a:pt x="632645" y="626867"/>
                  <a:pt x="579225" y="573469"/>
                </a:cubicBezTo>
                <a:cubicBezTo>
                  <a:pt x="522213" y="516480"/>
                  <a:pt x="446347" y="488660"/>
                  <a:pt x="346688" y="488660"/>
                </a:cubicBezTo>
                <a:lnTo>
                  <a:pt x="304940" y="488660"/>
                </a:lnTo>
                <a:lnTo>
                  <a:pt x="310776" y="471608"/>
                </a:lnTo>
                <a:cubicBezTo>
                  <a:pt x="354769" y="343273"/>
                  <a:pt x="434226" y="254875"/>
                  <a:pt x="546005" y="207759"/>
                </a:cubicBezTo>
                <a:lnTo>
                  <a:pt x="450387" y="34103"/>
                </a:lnTo>
                <a:cubicBezTo>
                  <a:pt x="278005" y="126989"/>
                  <a:pt x="155003" y="260260"/>
                  <a:pt x="93053" y="419556"/>
                </a:cubicBezTo>
                <a:cubicBezTo>
                  <a:pt x="24819" y="591418"/>
                  <a:pt x="-12890" y="821612"/>
                  <a:pt x="87217" y="954883"/>
                </a:cubicBezTo>
                <a:close/>
                <a:moveTo>
                  <a:pt x="1190194" y="1101616"/>
                </a:moveTo>
                <a:cubicBezTo>
                  <a:pt x="1182562" y="1101616"/>
                  <a:pt x="1174482" y="1101167"/>
                  <a:pt x="1166402" y="1100718"/>
                </a:cubicBezTo>
                <a:cubicBezTo>
                  <a:pt x="1061356" y="1094436"/>
                  <a:pt x="963044" y="1045525"/>
                  <a:pt x="904237" y="970140"/>
                </a:cubicBezTo>
                <a:lnTo>
                  <a:pt x="904237" y="970140"/>
                </a:lnTo>
                <a:cubicBezTo>
                  <a:pt x="775399" y="804561"/>
                  <a:pt x="859795" y="523660"/>
                  <a:pt x="902441" y="411030"/>
                </a:cubicBezTo>
                <a:cubicBezTo>
                  <a:pt x="972023" y="241413"/>
                  <a:pt x="1104901" y="101411"/>
                  <a:pt x="1286710" y="5834"/>
                </a:cubicBezTo>
                <a:lnTo>
                  <a:pt x="1297933" y="0"/>
                </a:lnTo>
                <a:lnTo>
                  <a:pt x="1419588" y="220772"/>
                </a:lnTo>
                <a:lnTo>
                  <a:pt x="1405671" y="226157"/>
                </a:lnTo>
                <a:cubicBezTo>
                  <a:pt x="1298831" y="266542"/>
                  <a:pt x="1222067" y="346415"/>
                  <a:pt x="1178073" y="463083"/>
                </a:cubicBezTo>
                <a:lnTo>
                  <a:pt x="1183909" y="463083"/>
                </a:lnTo>
                <a:cubicBezTo>
                  <a:pt x="1290301" y="463083"/>
                  <a:pt x="1372901" y="494044"/>
                  <a:pt x="1430362" y="555071"/>
                </a:cubicBezTo>
                <a:cubicBezTo>
                  <a:pt x="1492311" y="612956"/>
                  <a:pt x="1522389" y="686995"/>
                  <a:pt x="1522389" y="781227"/>
                </a:cubicBezTo>
                <a:cubicBezTo>
                  <a:pt x="1522389" y="870075"/>
                  <a:pt x="1491414" y="946358"/>
                  <a:pt x="1429913" y="1007384"/>
                </a:cubicBezTo>
                <a:cubicBezTo>
                  <a:pt x="1369759" y="1068410"/>
                  <a:pt x="1283119" y="1101616"/>
                  <a:pt x="1190194" y="1101616"/>
                </a:cubicBezTo>
                <a:close/>
                <a:moveTo>
                  <a:pt x="923989" y="954883"/>
                </a:moveTo>
                <a:cubicBezTo>
                  <a:pt x="978756" y="1024435"/>
                  <a:pt x="1069885" y="1069756"/>
                  <a:pt x="1167748" y="1075590"/>
                </a:cubicBezTo>
                <a:cubicBezTo>
                  <a:pt x="1262469" y="1081423"/>
                  <a:pt x="1351802" y="1050013"/>
                  <a:pt x="1411956" y="989883"/>
                </a:cubicBezTo>
                <a:cubicBezTo>
                  <a:pt x="1468968" y="932896"/>
                  <a:pt x="1496801" y="864690"/>
                  <a:pt x="1496801" y="781676"/>
                </a:cubicBezTo>
                <a:cubicBezTo>
                  <a:pt x="1496801" y="694624"/>
                  <a:pt x="1468968" y="626867"/>
                  <a:pt x="1412405" y="573917"/>
                </a:cubicBezTo>
                <a:lnTo>
                  <a:pt x="1411956" y="573469"/>
                </a:lnTo>
                <a:cubicBezTo>
                  <a:pt x="1359434" y="517378"/>
                  <a:pt x="1282670" y="489108"/>
                  <a:pt x="1183909" y="489108"/>
                </a:cubicBezTo>
                <a:lnTo>
                  <a:pt x="1142160" y="489108"/>
                </a:lnTo>
                <a:lnTo>
                  <a:pt x="1147996" y="472057"/>
                </a:lnTo>
                <a:cubicBezTo>
                  <a:pt x="1191989" y="343722"/>
                  <a:pt x="1271447" y="255324"/>
                  <a:pt x="1383226" y="208208"/>
                </a:cubicBezTo>
                <a:lnTo>
                  <a:pt x="1287608" y="34552"/>
                </a:lnTo>
                <a:cubicBezTo>
                  <a:pt x="1116572" y="126989"/>
                  <a:pt x="991775" y="259811"/>
                  <a:pt x="926234" y="420454"/>
                </a:cubicBezTo>
                <a:cubicBezTo>
                  <a:pt x="885383" y="529045"/>
                  <a:pt x="803232" y="799176"/>
                  <a:pt x="923989" y="954883"/>
                </a:cubicBezTo>
                <a:lnTo>
                  <a:pt x="923989" y="954883"/>
                </a:lnTo>
                <a:close/>
              </a:path>
            </a:pathLst>
          </a:custGeom>
          <a:solidFill>
            <a:srgbClr val="E14726"/>
          </a:solidFill>
          <a:ln w="4485" cap="flat">
            <a:solidFill>
              <a:srgbClr val="E14726"/>
            </a:solid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 name="Text Placeholder 32">
            <a:extLst>
              <a:ext uri="{FF2B5EF4-FFF2-40B4-BE49-F238E27FC236}">
                <a16:creationId xmlns:a16="http://schemas.microsoft.com/office/drawing/2014/main" id="{FC9B4993-239F-E263-79AF-548DCF2E4858}"/>
              </a:ext>
            </a:extLst>
          </p:cNvPr>
          <p:cNvSpPr>
            <a:spLocks noGrp="1"/>
          </p:cNvSpPr>
          <p:nvPr>
            <p:ph type="body" sz="quarter" idx="52" hasCustomPrompt="1"/>
          </p:nvPr>
        </p:nvSpPr>
        <p:spPr>
          <a:xfrm>
            <a:off x="2079557" y="2329011"/>
            <a:ext cx="4816246" cy="238796"/>
          </a:xfrm>
          <a:prstGeom prst="rect">
            <a:avLst/>
          </a:prstGeom>
        </p:spPr>
        <p:txBody>
          <a:bodyPr numCol="1" spcCol="288000" anchor="t">
            <a:noAutofit/>
          </a:bodyPr>
          <a:lstStyle>
            <a:lvl1pPr marL="0" indent="0" algn="ctr">
              <a:lnSpc>
                <a:spcPct val="100000"/>
              </a:lnSpc>
              <a:spcBef>
                <a:spcPts val="0"/>
              </a:spcBef>
              <a:buNone/>
              <a:defRPr sz="11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Name, Company</a:t>
            </a:r>
            <a:endParaRPr lang="en-US" dirty="0"/>
          </a:p>
        </p:txBody>
      </p:sp>
      <p:sp>
        <p:nvSpPr>
          <p:cNvPr id="4" name="Text Placeholder 23">
            <a:extLst>
              <a:ext uri="{FF2B5EF4-FFF2-40B4-BE49-F238E27FC236}">
                <a16:creationId xmlns:a16="http://schemas.microsoft.com/office/drawing/2014/main" id="{C4D043C1-F67E-2CF5-54BF-34643A03F7D1}"/>
              </a:ext>
            </a:extLst>
          </p:cNvPr>
          <p:cNvSpPr>
            <a:spLocks noGrp="1"/>
          </p:cNvSpPr>
          <p:nvPr>
            <p:ph type="body" sz="quarter" idx="13" hasCustomPrompt="1"/>
          </p:nvPr>
        </p:nvSpPr>
        <p:spPr>
          <a:xfrm>
            <a:off x="2116905" y="197514"/>
            <a:ext cx="4700130" cy="1848158"/>
          </a:xfrm>
          <a:prstGeom prst="rect">
            <a:avLst/>
          </a:prstGeom>
        </p:spPr>
        <p:txBody>
          <a:bodyPr anchor="ctr">
            <a:normAutofit/>
          </a:bodyPr>
          <a:lstStyle>
            <a:lvl1pPr marL="0" indent="0" algn="ctr">
              <a:lnSpc>
                <a:spcPts val="2060"/>
              </a:lnSpc>
              <a:spcBef>
                <a:spcPts val="0"/>
              </a:spcBef>
              <a:buNone/>
              <a:defRPr sz="1800" b="0" i="0" baseline="0">
                <a:solidFill>
                  <a:schemeClr val="bg1"/>
                </a:solidFill>
                <a:latin typeface="Calibri" panose="020F0502020204030204" pitchFamily="34" charset="0"/>
                <a:ea typeface="Open Sans" panose="020B0606030504020204" pitchFamily="34" charset="0"/>
                <a:cs typeface="Calibri" panose="020F0502020204030204" pitchFamily="34" charset="0"/>
              </a:defRPr>
            </a:lvl1pPr>
          </a:lstStyle>
          <a:p>
            <a:pPr lvl="0"/>
            <a:r>
              <a:rPr lang="en-US" dirty="0"/>
              <a:t>Quote</a:t>
            </a:r>
          </a:p>
        </p:txBody>
      </p:sp>
      <p:sp>
        <p:nvSpPr>
          <p:cNvPr id="12" name="Slide Number Placeholder 5">
            <a:extLst>
              <a:ext uri="{FF2B5EF4-FFF2-40B4-BE49-F238E27FC236}">
                <a16:creationId xmlns:a16="http://schemas.microsoft.com/office/drawing/2014/main" id="{4ACB4AD8-CB08-1442-54F8-0633CC3DF687}"/>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94881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3F98B437-661A-CF48-AFB1-073A347AD116}"/>
              </a:ext>
            </a:extLst>
          </p:cNvPr>
          <p:cNvSpPr/>
          <p:nvPr userDrawn="1"/>
        </p:nvSpPr>
        <p:spPr>
          <a:xfrm>
            <a:off x="0" y="1213658"/>
            <a:ext cx="7559675" cy="4869991"/>
          </a:xfrm>
          <a:custGeom>
            <a:avLst/>
            <a:gdLst>
              <a:gd name="connsiteX0" fmla="*/ 2161701 w 2161701"/>
              <a:gd name="connsiteY0" fmla="*/ 1877400 h 1877400"/>
              <a:gd name="connsiteX1" fmla="*/ 301406 w 2161701"/>
              <a:gd name="connsiteY1" fmla="*/ 1877400 h 1877400"/>
              <a:gd name="connsiteX2" fmla="*/ 0 w 2161701"/>
              <a:gd name="connsiteY2" fmla="*/ 1576080 h 1877400"/>
              <a:gd name="connsiteX3" fmla="*/ 0 w 2161701"/>
              <a:gd name="connsiteY3" fmla="*/ 0 h 1877400"/>
              <a:gd name="connsiteX4" fmla="*/ 1956442 w 2161701"/>
              <a:gd name="connsiteY4" fmla="*/ 0 h 1877400"/>
              <a:gd name="connsiteX5" fmla="*/ 2161701 w 2161701"/>
              <a:gd name="connsiteY5" fmla="*/ 205200 h 1877400"/>
              <a:gd name="connsiteX6" fmla="*/ 2161701 w 2161701"/>
              <a:gd name="connsiteY6" fmla="*/ 1877400 h 187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1701" h="1877400">
                <a:moveTo>
                  <a:pt x="2161701" y="1877400"/>
                </a:moveTo>
                <a:lnTo>
                  <a:pt x="301406" y="1877400"/>
                </a:lnTo>
                <a:cubicBezTo>
                  <a:pt x="135039" y="1877400"/>
                  <a:pt x="0" y="1742400"/>
                  <a:pt x="0" y="1576080"/>
                </a:cubicBezTo>
                <a:lnTo>
                  <a:pt x="0" y="0"/>
                </a:lnTo>
                <a:lnTo>
                  <a:pt x="1956442" y="0"/>
                </a:lnTo>
                <a:cubicBezTo>
                  <a:pt x="2069875" y="0"/>
                  <a:pt x="2161701" y="91800"/>
                  <a:pt x="2161701" y="205200"/>
                </a:cubicBezTo>
                <a:lnTo>
                  <a:pt x="2161701" y="1877400"/>
                </a:lnTo>
                <a:close/>
              </a:path>
            </a:pathLst>
          </a:custGeom>
          <a:solidFill>
            <a:srgbClr val="0E72B5"/>
          </a:solidFill>
          <a:ln w="3598" cap="flat">
            <a:noFill/>
            <a:prstDash val="solid"/>
            <a:miter/>
          </a:ln>
        </p:spPr>
        <p:txBody>
          <a:bodyPr rtlCol="0" anchor="ctr"/>
          <a:lstStyle/>
          <a:p>
            <a:endParaRPr lang="en-US" b="0" i="0" dirty="0">
              <a:latin typeface="Calibri" panose="020F0502020204030204" pitchFamily="34" charset="0"/>
            </a:endParaRPr>
          </a:p>
        </p:txBody>
      </p:sp>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2" y="2049131"/>
            <a:ext cx="6526988" cy="3729370"/>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49" name="Text Placeholder 32">
            <a:extLst>
              <a:ext uri="{FF2B5EF4-FFF2-40B4-BE49-F238E27FC236}">
                <a16:creationId xmlns:a16="http://schemas.microsoft.com/office/drawing/2014/main"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0" i="0">
                <a:solidFill>
                  <a:srgbClr val="E14726"/>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a16="http://schemas.microsoft.com/office/drawing/2014/main" id="{CDA9507A-5FC8-294C-A801-C924C61B745E}"/>
              </a:ext>
            </a:extLst>
          </p:cNvPr>
          <p:cNvSpPr>
            <a:spLocks noGrp="1"/>
          </p:cNvSpPr>
          <p:nvPr>
            <p:ph type="body" sz="quarter" idx="34" hasCustomPrompt="1"/>
          </p:nvPr>
        </p:nvSpPr>
        <p:spPr>
          <a:xfrm>
            <a:off x="3446037" y="6718314"/>
            <a:ext cx="3563248" cy="1992304"/>
          </a:xfrm>
          <a:prstGeom prst="rect">
            <a:avLst/>
          </a:prstGeom>
        </p:spPr>
        <p:txBody>
          <a:bodyPr>
            <a:noAutofit/>
          </a:bodyPr>
          <a:lstStyle>
            <a:lvl1pPr marL="0" indent="0" algn="l">
              <a:buNone/>
              <a:defRPr sz="1600" b="0" i="1">
                <a:solidFill>
                  <a:srgbClr val="083F5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Sub-Heading</a:t>
            </a:r>
            <a:endParaRPr lang="en-US" dirty="0"/>
          </a:p>
        </p:txBody>
      </p:sp>
      <p:sp>
        <p:nvSpPr>
          <p:cNvPr id="32" name="Freeform 31">
            <a:extLst>
              <a:ext uri="{FF2B5EF4-FFF2-40B4-BE49-F238E27FC236}">
                <a16:creationId xmlns:a16="http://schemas.microsoft.com/office/drawing/2014/main" id="{A3029D7B-8197-AD41-BDB1-7A885960CF3C}"/>
              </a:ext>
            </a:extLst>
          </p:cNvPr>
          <p:cNvSpPr/>
          <p:nvPr userDrawn="1"/>
        </p:nvSpPr>
        <p:spPr>
          <a:xfrm rot="10800000">
            <a:off x="2299180" y="5404204"/>
            <a:ext cx="5260495" cy="38830"/>
          </a:xfrm>
          <a:custGeom>
            <a:avLst/>
            <a:gdLst>
              <a:gd name="connsiteX0" fmla="*/ 5260495 w 5260495"/>
              <a:gd name="connsiteY0" fmla="*/ 38830 h 38830"/>
              <a:gd name="connsiteX1" fmla="*/ 0 w 5260495"/>
              <a:gd name="connsiteY1" fmla="*/ 38830 h 38830"/>
              <a:gd name="connsiteX2" fmla="*/ 0 w 5260495"/>
              <a:gd name="connsiteY2" fmla="*/ 0 h 38830"/>
              <a:gd name="connsiteX3" fmla="*/ 5260495 w 5260495"/>
              <a:gd name="connsiteY3" fmla="*/ 0 h 38830"/>
              <a:gd name="connsiteX4" fmla="*/ 5260495 w 5260495"/>
              <a:gd name="connsiteY4" fmla="*/ 38830 h 388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60495" h="38830">
                <a:moveTo>
                  <a:pt x="5260495" y="38830"/>
                </a:moveTo>
                <a:lnTo>
                  <a:pt x="0" y="38830"/>
                </a:lnTo>
                <a:lnTo>
                  <a:pt x="0" y="0"/>
                </a:lnTo>
                <a:lnTo>
                  <a:pt x="5260495" y="0"/>
                </a:lnTo>
                <a:lnTo>
                  <a:pt x="5260495" y="38830"/>
                </a:lnTo>
                <a:close/>
              </a:path>
            </a:pathLst>
          </a:custGeom>
          <a:solidFill>
            <a:srgbClr val="E14726"/>
          </a:solidFill>
          <a:ln w="7702" cap="flat">
            <a:noFill/>
            <a:prstDash val="solid"/>
            <a:miter/>
          </a:ln>
        </p:spPr>
        <p:txBody>
          <a:bodyPr wrap="square" rtlCol="0" anchor="ctr">
            <a:noAutofit/>
          </a:bodyPr>
          <a:lstStyle/>
          <a:p>
            <a:endParaRPr lang="en-US" b="0" i="0" dirty="0">
              <a:latin typeface="Calibri" panose="020F0502020204030204" pitchFamily="34" charset="0"/>
            </a:endParaRPr>
          </a:p>
        </p:txBody>
      </p:sp>
      <p:sp>
        <p:nvSpPr>
          <p:cNvPr id="33" name="Freeform 32">
            <a:extLst>
              <a:ext uri="{FF2B5EF4-FFF2-40B4-BE49-F238E27FC236}">
                <a16:creationId xmlns:a16="http://schemas.microsoft.com/office/drawing/2014/main" id="{EE9FA0DD-9E72-8040-B57C-5DEB3A06C91B}"/>
              </a:ext>
            </a:extLst>
          </p:cNvPr>
          <p:cNvSpPr/>
          <p:nvPr userDrawn="1"/>
        </p:nvSpPr>
        <p:spPr>
          <a:xfrm>
            <a:off x="0" y="915871"/>
            <a:ext cx="5834994" cy="715523"/>
          </a:xfrm>
          <a:custGeom>
            <a:avLst/>
            <a:gdLst>
              <a:gd name="connsiteX0" fmla="*/ 0 w 5834994"/>
              <a:gd name="connsiteY0" fmla="*/ 0 h 715523"/>
              <a:gd name="connsiteX1" fmla="*/ 5444502 w 5834994"/>
              <a:gd name="connsiteY1" fmla="*/ 0 h 715523"/>
              <a:gd name="connsiteX2" fmla="*/ 5834994 w 5834994"/>
              <a:gd name="connsiteY2" fmla="*/ 387166 h 715523"/>
              <a:gd name="connsiteX3" fmla="*/ 5834994 w 5834994"/>
              <a:gd name="connsiteY3" fmla="*/ 715523 h 715523"/>
              <a:gd name="connsiteX4" fmla="*/ 0 w 5834994"/>
              <a:gd name="connsiteY4" fmla="*/ 715523 h 715523"/>
              <a:gd name="connsiteX5" fmla="*/ 0 w 5834994"/>
              <a:gd name="connsiteY5" fmla="*/ 0 h 71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4994" h="715523">
                <a:moveTo>
                  <a:pt x="0" y="0"/>
                </a:moveTo>
                <a:lnTo>
                  <a:pt x="5444502" y="0"/>
                </a:lnTo>
                <a:cubicBezTo>
                  <a:pt x="5659520" y="0"/>
                  <a:pt x="5834994" y="173980"/>
                  <a:pt x="5834994" y="387166"/>
                </a:cubicBezTo>
                <a:lnTo>
                  <a:pt x="5834994" y="715523"/>
                </a:lnTo>
                <a:lnTo>
                  <a:pt x="0" y="715523"/>
                </a:lnTo>
                <a:lnTo>
                  <a:pt x="0" y="0"/>
                </a:lnTo>
                <a:close/>
              </a:path>
            </a:pathLst>
          </a:custGeom>
          <a:solidFill>
            <a:srgbClr val="E147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dirty="0">
              <a:latin typeface="Calibri" panose="020F0502020204030204" pitchFamily="34" charset="0"/>
            </a:endParaRPr>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494393" y="1114702"/>
            <a:ext cx="6570888" cy="785535"/>
          </a:xfrm>
          <a:prstGeom prst="rect">
            <a:avLst/>
          </a:prstGeom>
        </p:spPr>
        <p:txBody>
          <a:bodyPr>
            <a:noAutofit/>
          </a:bodyPr>
          <a:lstStyle>
            <a:lvl1pPr marL="0" indent="0" algn="l">
              <a:buNone/>
              <a:defRPr sz="22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Title/Sub-Heading</a:t>
            </a:r>
            <a:endParaRPr lang="en-US" dirty="0"/>
          </a:p>
        </p:txBody>
      </p:sp>
      <p:sp>
        <p:nvSpPr>
          <p:cNvPr id="2" name="Slide Number Placeholder 5">
            <a:extLst>
              <a:ext uri="{FF2B5EF4-FFF2-40B4-BE49-F238E27FC236}">
                <a16:creationId xmlns:a16="http://schemas.microsoft.com/office/drawing/2014/main" id="{9E9461B8-E299-EA55-9B3A-BCC13A7FF848}"/>
              </a:ext>
            </a:extLst>
          </p:cNvPr>
          <p:cNvSpPr>
            <a:spLocks noGrp="1"/>
          </p:cNvSpPr>
          <p:nvPr>
            <p:ph type="sldNum" sz="quarter" idx="4"/>
          </p:nvPr>
        </p:nvSpPr>
        <p:spPr>
          <a:xfrm>
            <a:off x="6200636" y="10046928"/>
            <a:ext cx="1047264" cy="465822"/>
          </a:xfrm>
          <a:prstGeom prst="rect">
            <a:avLst/>
          </a:prstGeom>
        </p:spPr>
        <p:txBody>
          <a:bodyPr vert="horz" lIns="91440" tIns="45720" rIns="91440" bIns="45720" rtlCol="0" anchor="ctr"/>
          <a:lstStyle>
            <a:lvl1pPr algn="r">
              <a:defRPr sz="900" b="0" i="0">
                <a:solidFill>
                  <a:srgbClr val="000000"/>
                </a:solidFill>
                <a:latin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65295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ED0F5440-A073-3DB9-B3D2-7C32A0F61113}"/>
              </a:ext>
            </a:extLst>
          </p:cNvPr>
          <p:cNvSpPr>
            <a:spLocks noGrp="1"/>
          </p:cNvSpPr>
          <p:nvPr>
            <p:ph type="sldNum" sz="quarter" idx="4"/>
          </p:nvPr>
        </p:nvSpPr>
        <p:spPr>
          <a:xfrm>
            <a:off x="6115496" y="10043245"/>
            <a:ext cx="988834" cy="465822"/>
          </a:xfrm>
          <a:prstGeom prst="rect">
            <a:avLst/>
          </a:prstGeom>
        </p:spPr>
        <p:txBody>
          <a:bodyPr vert="horz" lIns="91440" tIns="45720" rIns="91440" bIns="45720" rtlCol="0" anchor="ctr"/>
          <a:lstStyle>
            <a:lvl1pPr algn="r">
              <a:defRPr sz="800" b="0" i="0">
                <a:solidFill>
                  <a:srgbClr val="252324"/>
                </a:solidFill>
                <a:latin typeface="Calibri" panose="020F0502020204030204" pitchFamily="34" charset="0"/>
                <a:ea typeface="Open Sans" panose="020B0606030504020204" pitchFamily="34" charset="0"/>
                <a:cs typeface="Calibri" panose="020F0502020204030204" pitchFamily="34" charset="0"/>
              </a:defRPr>
            </a:lvl1pPr>
          </a:lstStyle>
          <a:p>
            <a:fld id="{CB2079F2-58AF-ED44-82D7-E04B2F6FD686}" type="slidenum">
              <a:rPr lang="en-US" smtClean="0"/>
              <a:pPr/>
              <a:t>‹#›</a:t>
            </a:fld>
            <a:endParaRPr lang="en-US" dirty="0"/>
          </a:p>
        </p:txBody>
      </p:sp>
      <p:sp>
        <p:nvSpPr>
          <p:cNvPr id="3" name="Text Box 5">
            <a:extLst>
              <a:ext uri="{FF2B5EF4-FFF2-40B4-BE49-F238E27FC236}">
                <a16:creationId xmlns:a16="http://schemas.microsoft.com/office/drawing/2014/main" id="{FFA1EDAB-AE44-062E-46C2-66319EDE2C0E}"/>
              </a:ext>
            </a:extLst>
          </p:cNvPr>
          <p:cNvSpPr txBox="1"/>
          <p:nvPr userDrawn="1"/>
        </p:nvSpPr>
        <p:spPr>
          <a:xfrm>
            <a:off x="412833" y="10214693"/>
            <a:ext cx="4019247" cy="36954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700" b="0" i="0" spc="300" dirty="0">
                <a:solidFill>
                  <a:srgbClr val="083F59"/>
                </a:solidFill>
                <a:effectLst/>
                <a:latin typeface="Calibri" panose="020F0502020204030204" pitchFamily="34" charset="0"/>
                <a:ea typeface="Open Sans" panose="020B0606030504020204" pitchFamily="34" charset="0"/>
                <a:cs typeface="Calibri" panose="020F0502020204030204" pitchFamily="34" charset="0"/>
              </a:rPr>
              <a:t>DIVERSITIES ARE REVIVING ENTERPRISE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E" sz="700" b="0" i="0" spc="300" dirty="0">
              <a:solidFill>
                <a:srgbClr val="252324"/>
              </a:solidFill>
              <a:effectLst/>
              <a:latin typeface="Calibri" panose="020F0502020204030204" pitchFamily="34" charset="0"/>
              <a:ea typeface="Open Sans" panose="020B0606030504020204" pitchFamily="34" charset="0"/>
              <a:cs typeface="Calibri" panose="020F0502020204030204" pitchFamily="34" charset="0"/>
            </a:endParaRPr>
          </a:p>
        </p:txBody>
      </p:sp>
      <p:grpSp>
        <p:nvGrpSpPr>
          <p:cNvPr id="4" name="Graphic 5">
            <a:extLst>
              <a:ext uri="{FF2B5EF4-FFF2-40B4-BE49-F238E27FC236}">
                <a16:creationId xmlns:a16="http://schemas.microsoft.com/office/drawing/2014/main" id="{0F4EAAE3-7B5E-1930-16CA-5B42DD26D83B}"/>
              </a:ext>
            </a:extLst>
          </p:cNvPr>
          <p:cNvGrpSpPr/>
          <p:nvPr userDrawn="1"/>
        </p:nvGrpSpPr>
        <p:grpSpPr>
          <a:xfrm rot="20121967" flipH="1">
            <a:off x="252221" y="10160164"/>
            <a:ext cx="261668" cy="227012"/>
            <a:chOff x="3962604" y="4534014"/>
            <a:chExt cx="1470421" cy="1301140"/>
          </a:xfrm>
        </p:grpSpPr>
        <p:sp>
          <p:nvSpPr>
            <p:cNvPr id="5" name="Freeform 4">
              <a:extLst>
                <a:ext uri="{FF2B5EF4-FFF2-40B4-BE49-F238E27FC236}">
                  <a16:creationId xmlns:a16="http://schemas.microsoft.com/office/drawing/2014/main" id="{2B7DF1B3-5C2B-4821-378A-077816648B96}"/>
                </a:ext>
              </a:extLst>
            </p:cNvPr>
            <p:cNvSpPr/>
            <p:nvPr/>
          </p:nvSpPr>
          <p:spPr>
            <a:xfrm>
              <a:off x="4185164" y="4534014"/>
              <a:ext cx="1247861" cy="685109"/>
            </a:xfrm>
            <a:custGeom>
              <a:avLst/>
              <a:gdLst>
                <a:gd name="connsiteX0" fmla="*/ 395663 w 1247861"/>
                <a:gd name="connsiteY0" fmla="*/ 474062 h 685109"/>
                <a:gd name="connsiteX1" fmla="*/ 400419 w 1247861"/>
                <a:gd name="connsiteY1" fmla="*/ 244001 h 685109"/>
                <a:gd name="connsiteX2" fmla="*/ 925434 w 1247861"/>
                <a:gd name="connsiteY2" fmla="*/ 545362 h 685109"/>
                <a:gd name="connsiteX3" fmla="*/ 1038616 w 1247861"/>
                <a:gd name="connsiteY3" fmla="*/ 685110 h 685109"/>
                <a:gd name="connsiteX4" fmla="*/ 1247861 w 1247861"/>
                <a:gd name="connsiteY4" fmla="*/ 611909 h 685109"/>
                <a:gd name="connsiteX5" fmla="*/ 710482 w 1247861"/>
                <a:gd name="connsiteY5" fmla="*/ 130872 h 685109"/>
                <a:gd name="connsiteX6" fmla="*/ 0 w 1247861"/>
                <a:gd name="connsiteY6" fmla="*/ 8237 h 685109"/>
                <a:gd name="connsiteX7" fmla="*/ 148374 w 1247861"/>
                <a:gd name="connsiteY7" fmla="*/ 436036 h 685109"/>
                <a:gd name="connsiteX8" fmla="*/ 395663 w 1247861"/>
                <a:gd name="connsiteY8" fmla="*/ 474062 h 685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7861" h="685109">
                  <a:moveTo>
                    <a:pt x="395663" y="474062"/>
                  </a:moveTo>
                  <a:lnTo>
                    <a:pt x="400419" y="244001"/>
                  </a:lnTo>
                  <a:cubicBezTo>
                    <a:pt x="599202" y="291535"/>
                    <a:pt x="780864" y="394207"/>
                    <a:pt x="925434" y="545362"/>
                  </a:cubicBezTo>
                  <a:cubicBezTo>
                    <a:pt x="967283" y="589093"/>
                    <a:pt x="1005327" y="635675"/>
                    <a:pt x="1038616" y="685110"/>
                  </a:cubicBezTo>
                  <a:lnTo>
                    <a:pt x="1247861" y="611909"/>
                  </a:lnTo>
                  <a:cubicBezTo>
                    <a:pt x="1119461" y="405614"/>
                    <a:pt x="934945" y="239248"/>
                    <a:pt x="710482" y="130872"/>
                  </a:cubicBezTo>
                  <a:cubicBezTo>
                    <a:pt x="486019" y="22497"/>
                    <a:pt x="241583" y="-19333"/>
                    <a:pt x="0" y="8237"/>
                  </a:cubicBezTo>
                  <a:lnTo>
                    <a:pt x="148374" y="436036"/>
                  </a:lnTo>
                  <a:cubicBezTo>
                    <a:pt x="233974" y="436986"/>
                    <a:pt x="316721" y="450296"/>
                    <a:pt x="395663" y="474062"/>
                  </a:cubicBezTo>
                  <a:close/>
                </a:path>
              </a:pathLst>
            </a:custGeom>
            <a:solidFill>
              <a:srgbClr val="702E8C"/>
            </a:solidFill>
            <a:ln w="9504" cap="flat">
              <a:noFill/>
              <a:prstDash val="solid"/>
              <a:miter/>
            </a:ln>
          </p:spPr>
          <p:txBody>
            <a:bodyPr rtlCol="0" anchor="ctr"/>
            <a:lstStyle/>
            <a:p>
              <a:endParaRPr lang="en-US"/>
            </a:p>
          </p:txBody>
        </p:sp>
        <p:sp>
          <p:nvSpPr>
            <p:cNvPr id="6" name="Freeform 5">
              <a:extLst>
                <a:ext uri="{FF2B5EF4-FFF2-40B4-BE49-F238E27FC236}">
                  <a16:creationId xmlns:a16="http://schemas.microsoft.com/office/drawing/2014/main" id="{F2F04487-34E8-0A63-1DE7-5AF48B21E4B3}"/>
                </a:ext>
              </a:extLst>
            </p:cNvPr>
            <p:cNvSpPr/>
            <p:nvPr/>
          </p:nvSpPr>
          <p:spPr>
            <a:xfrm>
              <a:off x="4577974" y="5008076"/>
              <a:ext cx="812251" cy="608425"/>
            </a:xfrm>
            <a:custGeom>
              <a:avLst/>
              <a:gdLst>
                <a:gd name="connsiteX0" fmla="*/ 2853 w 812251"/>
                <a:gd name="connsiteY0" fmla="*/ 0 h 608425"/>
                <a:gd name="connsiteX1" fmla="*/ 0 w 812251"/>
                <a:gd name="connsiteY1" fmla="*/ 122636 h 608425"/>
                <a:gd name="connsiteX2" fmla="*/ 459388 w 812251"/>
                <a:gd name="connsiteY2" fmla="*/ 600820 h 608425"/>
                <a:gd name="connsiteX3" fmla="*/ 812251 w 812251"/>
                <a:gd name="connsiteY3" fmla="*/ 608425 h 608425"/>
                <a:gd name="connsiteX4" fmla="*/ 646757 w 812251"/>
                <a:gd name="connsiteY4" fmla="*/ 211048 h 608425"/>
                <a:gd name="connsiteX5" fmla="*/ 428001 w 812251"/>
                <a:gd name="connsiteY5" fmla="*/ 287101 h 608425"/>
                <a:gd name="connsiteX6" fmla="*/ 2853 w 812251"/>
                <a:gd name="connsiteY6" fmla="*/ 0 h 608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2251" h="608425">
                  <a:moveTo>
                    <a:pt x="2853" y="0"/>
                  </a:moveTo>
                  <a:lnTo>
                    <a:pt x="0" y="122636"/>
                  </a:lnTo>
                  <a:cubicBezTo>
                    <a:pt x="219707" y="199640"/>
                    <a:pt x="390908" y="378365"/>
                    <a:pt x="459388" y="600820"/>
                  </a:cubicBezTo>
                  <a:lnTo>
                    <a:pt x="812251" y="608425"/>
                  </a:lnTo>
                  <a:cubicBezTo>
                    <a:pt x="784669" y="465826"/>
                    <a:pt x="728553" y="330831"/>
                    <a:pt x="646757" y="211048"/>
                  </a:cubicBezTo>
                  <a:lnTo>
                    <a:pt x="428001" y="287101"/>
                  </a:lnTo>
                  <a:cubicBezTo>
                    <a:pt x="316721" y="149254"/>
                    <a:pt x="168347" y="50385"/>
                    <a:pt x="2853" y="0"/>
                  </a:cubicBezTo>
                  <a:close/>
                </a:path>
              </a:pathLst>
            </a:custGeom>
            <a:solidFill>
              <a:srgbClr val="FFC713"/>
            </a:solidFill>
            <a:ln w="9504"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D789CC95-1C23-9DFD-FE61-C87233C2BAFC}"/>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010101"/>
            </a:solidFill>
            <a:ln w="9504"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70FA7C58-8FAA-BC2D-E4C5-7BF63773DD36}"/>
                </a:ext>
              </a:extLst>
            </p:cNvPr>
            <p:cNvSpPr/>
            <p:nvPr/>
          </p:nvSpPr>
          <p:spPr>
            <a:xfrm>
              <a:off x="4580828" y="4778015"/>
              <a:ext cx="642952" cy="517161"/>
            </a:xfrm>
            <a:custGeom>
              <a:avLst/>
              <a:gdLst>
                <a:gd name="connsiteX0" fmla="*/ 4756 w 642952"/>
                <a:gd name="connsiteY0" fmla="*/ 0 h 517161"/>
                <a:gd name="connsiteX1" fmla="*/ 0 w 642952"/>
                <a:gd name="connsiteY1" fmla="*/ 230061 h 517161"/>
                <a:gd name="connsiteX2" fmla="*/ 424197 w 642952"/>
                <a:gd name="connsiteY2" fmla="*/ 517162 h 517161"/>
                <a:gd name="connsiteX3" fmla="*/ 642953 w 642952"/>
                <a:gd name="connsiteY3" fmla="*/ 441108 h 517161"/>
                <a:gd name="connsiteX4" fmla="*/ 529770 w 642952"/>
                <a:gd name="connsiteY4" fmla="*/ 301361 h 517161"/>
                <a:gd name="connsiteX5" fmla="*/ 4756 w 642952"/>
                <a:gd name="connsiteY5" fmla="*/ 0 h 51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2952" h="517161">
                  <a:moveTo>
                    <a:pt x="4756" y="0"/>
                  </a:moveTo>
                  <a:lnTo>
                    <a:pt x="0" y="230061"/>
                  </a:lnTo>
                  <a:cubicBezTo>
                    <a:pt x="165494" y="280446"/>
                    <a:pt x="313867" y="379315"/>
                    <a:pt x="424197" y="517162"/>
                  </a:cubicBezTo>
                  <a:lnTo>
                    <a:pt x="642953" y="441108"/>
                  </a:lnTo>
                  <a:cubicBezTo>
                    <a:pt x="609664" y="391674"/>
                    <a:pt x="571619" y="345091"/>
                    <a:pt x="529770" y="301361"/>
                  </a:cubicBezTo>
                  <a:cubicBezTo>
                    <a:pt x="385201" y="150205"/>
                    <a:pt x="203538" y="46583"/>
                    <a:pt x="4756" y="0"/>
                  </a:cubicBezTo>
                  <a:close/>
                </a:path>
              </a:pathLst>
            </a:custGeom>
            <a:solidFill>
              <a:srgbClr val="DF4726"/>
            </a:solidFill>
            <a:ln w="9504"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0D7AA86-5AF8-AFB8-6A21-3755B607DFCE}"/>
                </a:ext>
              </a:extLst>
            </p:cNvPr>
            <p:cNvSpPr/>
            <p:nvPr/>
          </p:nvSpPr>
          <p:spPr>
            <a:xfrm>
              <a:off x="4342098" y="5208666"/>
              <a:ext cx="606981" cy="626488"/>
            </a:xfrm>
            <a:custGeom>
              <a:avLst/>
              <a:gdLst>
                <a:gd name="connsiteX0" fmla="*/ 606811 w 606981"/>
                <a:gd name="connsiteY0" fmla="*/ 626488 h 626488"/>
                <a:gd name="connsiteX1" fmla="*/ 437512 w 606981"/>
                <a:gd name="connsiteY1" fmla="*/ 189182 h 626488"/>
                <a:gd name="connsiteX2" fmla="*/ 436561 w 606981"/>
                <a:gd name="connsiteY2" fmla="*/ 188232 h 626488"/>
                <a:gd name="connsiteX3" fmla="*/ 8560 w 606981"/>
                <a:gd name="connsiteY3" fmla="*/ 0 h 626488"/>
                <a:gd name="connsiteX4" fmla="*/ 6658 w 606981"/>
                <a:gd name="connsiteY4" fmla="*/ 74152 h 626488"/>
                <a:gd name="connsiteX5" fmla="*/ 6658 w 606981"/>
                <a:gd name="connsiteY5" fmla="*/ 74152 h 626488"/>
                <a:gd name="connsiteX6" fmla="*/ 6658 w 606981"/>
                <a:gd name="connsiteY6" fmla="*/ 74152 h 626488"/>
                <a:gd name="connsiteX7" fmla="*/ 383299 w 606981"/>
                <a:gd name="connsiteY7" fmla="*/ 241469 h 626488"/>
                <a:gd name="connsiteX8" fmla="*/ 275823 w 606981"/>
                <a:gd name="connsiteY8" fmla="*/ 343190 h 626488"/>
                <a:gd name="connsiteX9" fmla="*/ 2853 w 606981"/>
                <a:gd name="connsiteY9" fmla="*/ 222456 h 626488"/>
                <a:gd name="connsiteX10" fmla="*/ 2853 w 606981"/>
                <a:gd name="connsiteY10" fmla="*/ 222456 h 626488"/>
                <a:gd name="connsiteX11" fmla="*/ 1902 w 606981"/>
                <a:gd name="connsiteY11" fmla="*/ 222456 h 626488"/>
                <a:gd name="connsiteX12" fmla="*/ 0 w 606981"/>
                <a:gd name="connsiteY12" fmla="*/ 296607 h 626488"/>
                <a:gd name="connsiteX13" fmla="*/ 220658 w 606981"/>
                <a:gd name="connsiteY13" fmla="*/ 393575 h 626488"/>
                <a:gd name="connsiteX14" fmla="*/ 221609 w 606981"/>
                <a:gd name="connsiteY14" fmla="*/ 394526 h 626488"/>
                <a:gd name="connsiteX15" fmla="*/ 221609 w 606981"/>
                <a:gd name="connsiteY15" fmla="*/ 394526 h 626488"/>
                <a:gd name="connsiteX16" fmla="*/ 309112 w 606981"/>
                <a:gd name="connsiteY16" fmla="*/ 619833 h 626488"/>
                <a:gd name="connsiteX17" fmla="*/ 606811 w 606981"/>
                <a:gd name="connsiteY17" fmla="*/ 626488 h 626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06981" h="626488">
                  <a:moveTo>
                    <a:pt x="606811" y="626488"/>
                  </a:moveTo>
                  <a:cubicBezTo>
                    <a:pt x="610615" y="462974"/>
                    <a:pt x="550695" y="308015"/>
                    <a:pt x="437512" y="189182"/>
                  </a:cubicBezTo>
                  <a:lnTo>
                    <a:pt x="436561" y="188232"/>
                  </a:lnTo>
                  <a:cubicBezTo>
                    <a:pt x="323379" y="70349"/>
                    <a:pt x="171200" y="3803"/>
                    <a:pt x="8560" y="0"/>
                  </a:cubicBezTo>
                  <a:lnTo>
                    <a:pt x="6658" y="74152"/>
                  </a:lnTo>
                  <a:lnTo>
                    <a:pt x="6658" y="74152"/>
                  </a:lnTo>
                  <a:lnTo>
                    <a:pt x="6658" y="74152"/>
                  </a:lnTo>
                  <a:cubicBezTo>
                    <a:pt x="150276" y="77954"/>
                    <a:pt x="284383" y="136896"/>
                    <a:pt x="383299" y="241469"/>
                  </a:cubicBezTo>
                  <a:lnTo>
                    <a:pt x="275823" y="343190"/>
                  </a:lnTo>
                  <a:cubicBezTo>
                    <a:pt x="203538" y="268088"/>
                    <a:pt x="107476" y="224357"/>
                    <a:pt x="2853" y="222456"/>
                  </a:cubicBezTo>
                  <a:lnTo>
                    <a:pt x="2853" y="222456"/>
                  </a:lnTo>
                  <a:lnTo>
                    <a:pt x="1902" y="222456"/>
                  </a:lnTo>
                  <a:lnTo>
                    <a:pt x="0" y="296607"/>
                  </a:lnTo>
                  <a:cubicBezTo>
                    <a:pt x="84649" y="298509"/>
                    <a:pt x="162640" y="332733"/>
                    <a:pt x="220658" y="393575"/>
                  </a:cubicBezTo>
                  <a:lnTo>
                    <a:pt x="221609" y="394526"/>
                  </a:lnTo>
                  <a:lnTo>
                    <a:pt x="221609" y="394526"/>
                  </a:lnTo>
                  <a:cubicBezTo>
                    <a:pt x="279627" y="455368"/>
                    <a:pt x="311014" y="535224"/>
                    <a:pt x="309112" y="619833"/>
                  </a:cubicBezTo>
                  <a:lnTo>
                    <a:pt x="606811" y="626488"/>
                  </a:lnTo>
                  <a:close/>
                </a:path>
              </a:pathLst>
            </a:custGeom>
            <a:solidFill>
              <a:srgbClr val="01AAA3"/>
            </a:solidFill>
            <a:ln w="9504"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AB67CFA7-7924-C8E8-8359-DBA3B89FC61B}"/>
                </a:ext>
              </a:extLst>
            </p:cNvPr>
            <p:cNvSpPr/>
            <p:nvPr/>
          </p:nvSpPr>
          <p:spPr>
            <a:xfrm>
              <a:off x="3962604" y="5281868"/>
              <a:ext cx="386152" cy="256679"/>
            </a:xfrm>
            <a:custGeom>
              <a:avLst/>
              <a:gdLst>
                <a:gd name="connsiteX0" fmla="*/ 384250 w 386152"/>
                <a:gd name="connsiteY0" fmla="*/ 951 h 256679"/>
                <a:gd name="connsiteX1" fmla="*/ 0 w 386152"/>
                <a:gd name="connsiteY1" fmla="*/ 150205 h 256679"/>
                <a:gd name="connsiteX2" fmla="*/ 102720 w 386152"/>
                <a:gd name="connsiteY2" fmla="*/ 256680 h 256679"/>
                <a:gd name="connsiteX3" fmla="*/ 381397 w 386152"/>
                <a:gd name="connsiteY3" fmla="*/ 148304 h 256679"/>
                <a:gd name="connsiteX4" fmla="*/ 382348 w 386152"/>
                <a:gd name="connsiteY4" fmla="*/ 148304 h 256679"/>
                <a:gd name="connsiteX5" fmla="*/ 386152 w 386152"/>
                <a:gd name="connsiteY5" fmla="*/ 0 h 256679"/>
                <a:gd name="connsiteX6" fmla="*/ 384250 w 386152"/>
                <a:gd name="connsiteY6" fmla="*/ 951 h 25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6152" h="256679">
                  <a:moveTo>
                    <a:pt x="384250" y="951"/>
                  </a:moveTo>
                  <a:cubicBezTo>
                    <a:pt x="240632" y="-1901"/>
                    <a:pt x="103671" y="51336"/>
                    <a:pt x="0" y="150205"/>
                  </a:cubicBezTo>
                  <a:lnTo>
                    <a:pt x="102720" y="256680"/>
                  </a:lnTo>
                  <a:cubicBezTo>
                    <a:pt x="177858" y="184429"/>
                    <a:pt x="276774" y="146402"/>
                    <a:pt x="381397" y="148304"/>
                  </a:cubicBezTo>
                  <a:lnTo>
                    <a:pt x="382348" y="148304"/>
                  </a:lnTo>
                  <a:lnTo>
                    <a:pt x="386152" y="0"/>
                  </a:lnTo>
                  <a:lnTo>
                    <a:pt x="384250" y="951"/>
                  </a:lnTo>
                  <a:close/>
                </a:path>
              </a:pathLst>
            </a:custGeom>
            <a:solidFill>
              <a:srgbClr val="ED1765"/>
            </a:solidFill>
            <a:ln w="9504"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24A0A34B-5C06-B1F6-0DF6-814366CC9029}"/>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010101"/>
            </a:solidFill>
            <a:ln w="9504"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A42A3AF0-E102-E00B-9B02-29A5BC65393E}"/>
                </a:ext>
              </a:extLst>
            </p:cNvPr>
            <p:cNvSpPr/>
            <p:nvPr/>
          </p:nvSpPr>
          <p:spPr>
            <a:xfrm>
              <a:off x="4345903" y="5282818"/>
              <a:ext cx="380445" cy="269038"/>
            </a:xfrm>
            <a:custGeom>
              <a:avLst/>
              <a:gdLst>
                <a:gd name="connsiteX0" fmla="*/ 0 w 380445"/>
                <a:gd name="connsiteY0" fmla="*/ 148304 h 269038"/>
                <a:gd name="connsiteX1" fmla="*/ 272970 w 380445"/>
                <a:gd name="connsiteY1" fmla="*/ 269038 h 269038"/>
                <a:gd name="connsiteX2" fmla="*/ 380445 w 380445"/>
                <a:gd name="connsiteY2" fmla="*/ 167317 h 269038"/>
                <a:gd name="connsiteX3" fmla="*/ 3804 w 380445"/>
                <a:gd name="connsiteY3" fmla="*/ 0 h 269038"/>
                <a:gd name="connsiteX4" fmla="*/ 3804 w 380445"/>
                <a:gd name="connsiteY4" fmla="*/ 0 h 269038"/>
                <a:gd name="connsiteX5" fmla="*/ 3804 w 380445"/>
                <a:gd name="connsiteY5" fmla="*/ 0 h 269038"/>
                <a:gd name="connsiteX6" fmla="*/ 0 w 380445"/>
                <a:gd name="connsiteY6" fmla="*/ 148304 h 269038"/>
                <a:gd name="connsiteX7" fmla="*/ 0 w 380445"/>
                <a:gd name="connsiteY7" fmla="*/ 148304 h 269038"/>
                <a:gd name="connsiteX8" fmla="*/ 0 w 380445"/>
                <a:gd name="connsiteY8" fmla="*/ 148304 h 26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45" h="269038">
                  <a:moveTo>
                    <a:pt x="0" y="148304"/>
                  </a:moveTo>
                  <a:cubicBezTo>
                    <a:pt x="103671" y="151156"/>
                    <a:pt x="200685" y="193936"/>
                    <a:pt x="272970" y="269038"/>
                  </a:cubicBezTo>
                  <a:lnTo>
                    <a:pt x="380445" y="167317"/>
                  </a:lnTo>
                  <a:cubicBezTo>
                    <a:pt x="281530" y="62744"/>
                    <a:pt x="147423" y="3803"/>
                    <a:pt x="3804" y="0"/>
                  </a:cubicBezTo>
                  <a:lnTo>
                    <a:pt x="3804" y="0"/>
                  </a:lnTo>
                  <a:lnTo>
                    <a:pt x="3804" y="0"/>
                  </a:lnTo>
                  <a:lnTo>
                    <a:pt x="0" y="148304"/>
                  </a:lnTo>
                  <a:lnTo>
                    <a:pt x="0" y="148304"/>
                  </a:lnTo>
                  <a:lnTo>
                    <a:pt x="0" y="148304"/>
                  </a:lnTo>
                  <a:close/>
                </a:path>
              </a:pathLst>
            </a:custGeom>
            <a:solidFill>
              <a:srgbClr val="345C42"/>
            </a:solidFill>
            <a:ln w="9504" cap="flat">
              <a:noFill/>
              <a:prstDash val="solid"/>
              <a:miter/>
            </a:ln>
          </p:spPr>
          <p:txBody>
            <a:bodyPr rtlCol="0" anchor="ctr"/>
            <a:lstStyle/>
            <a:p>
              <a:endParaRPr lang="en-US"/>
            </a:p>
          </p:txBody>
        </p:sp>
      </p:grpSp>
    </p:spTree>
    <p:extLst>
      <p:ext uri="{BB962C8B-B14F-4D97-AF65-F5344CB8AC3E}">
        <p14:creationId xmlns:p14="http://schemas.microsoft.com/office/powerpoint/2010/main" val="4128856880"/>
      </p:ext>
    </p:extLst>
  </p:cSld>
  <p:clrMap bg1="lt1" tx1="dk1" bg2="lt2" tx2="dk2" accent1="accent1" accent2="accent2" accent3="accent3" accent4="accent4" accent5="accent5" accent6="accent6" hlink="hlink" folHlink="folHlink"/>
  <p:sldLayoutIdLst>
    <p:sldLayoutId id="2147483934" r:id="rId1"/>
    <p:sldLayoutId id="2147483970" r:id="rId2"/>
    <p:sldLayoutId id="2147483935" r:id="rId3"/>
    <p:sldLayoutId id="2147483936" r:id="rId4"/>
    <p:sldLayoutId id="2147483937" r:id="rId5"/>
    <p:sldLayoutId id="2147483938" r:id="rId6"/>
    <p:sldLayoutId id="2147483939" r:id="rId7"/>
    <p:sldLayoutId id="2147483940" r:id="rId8"/>
    <p:sldLayoutId id="2147483941" r:id="rId9"/>
    <p:sldLayoutId id="2147483943" r:id="rId10"/>
    <p:sldLayoutId id="2147483944" r:id="rId11"/>
    <p:sldLayoutId id="2147483967" r:id="rId12"/>
    <p:sldLayoutId id="2147483968" r:id="rId13"/>
  </p:sldLayoutIdLst>
  <p:hf hdr="0"/>
  <p:txStyles>
    <p:titleStyle>
      <a:lvl1pPr algn="l" defTabSz="2072941"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5442" kern="1200">
          <a:solidFill>
            <a:srgbClr val="011E3B"/>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4533" kern="1200">
          <a:solidFill>
            <a:srgbClr val="011E3B"/>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7" userDrawn="1">
          <p15:clr>
            <a:srgbClr val="F26B43"/>
          </p15:clr>
        </p15:guide>
        <p15:guide id="2" pos="4399" userDrawn="1">
          <p15:clr>
            <a:srgbClr val="F26B43"/>
          </p15:clr>
        </p15:guide>
        <p15:guide id="3" orient="horz" pos="374" userDrawn="1">
          <p15:clr>
            <a:srgbClr val="F26B43"/>
          </p15:clr>
        </p15:guide>
        <p15:guide id="4" pos="2381" userDrawn="1">
          <p15:clr>
            <a:srgbClr val="F26B43"/>
          </p15:clr>
        </p15:guide>
        <p15:guide id="5" orient="horz" pos="336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abnamro.com/en/differences-make-us-better-and-stronger/information/free-to-be-you"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marketingtherainbow.info/case%20studies/cs%20financials/abnamro"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3.xml"/><Relationship Id="rId1" Type="http://schemas.openxmlformats.org/officeDocument/2006/relationships/video" Target="https://www.youtube.com/embed/lCnIswE772s?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8B36C12-D239-0FF6-8EC8-6E895492D680}"/>
              </a:ext>
            </a:extLst>
          </p:cNvPr>
          <p:cNvSpPr>
            <a:spLocks noGrp="1"/>
          </p:cNvSpPr>
          <p:nvPr>
            <p:ph type="body" sz="quarter" idx="44"/>
          </p:nvPr>
        </p:nvSpPr>
        <p:spPr/>
        <p:txBody>
          <a:bodyPr>
            <a:normAutofit/>
          </a:bodyPr>
          <a:lstStyle/>
          <a:p>
            <a:r>
              <a:rPr lang="en-GB"/>
              <a:t>www.</a:t>
            </a:r>
            <a:r>
              <a:rPr lang="en-US" sz="2400" b="1" dirty="0" err="1"/>
              <a:t>projectdare</a:t>
            </a:r>
            <a:r>
              <a:rPr lang="en-GB"/>
              <a:t>.eu</a:t>
            </a:r>
          </a:p>
        </p:txBody>
      </p:sp>
      <p:sp>
        <p:nvSpPr>
          <p:cNvPr id="5" name="Text Placeholder 4">
            <a:extLst>
              <a:ext uri="{FF2B5EF4-FFF2-40B4-BE49-F238E27FC236}">
                <a16:creationId xmlns:a16="http://schemas.microsoft.com/office/drawing/2014/main" id="{39792F19-0229-BA4A-0879-924340C51C91}"/>
              </a:ext>
            </a:extLst>
          </p:cNvPr>
          <p:cNvSpPr>
            <a:spLocks noGrp="1"/>
          </p:cNvSpPr>
          <p:nvPr>
            <p:ph type="body" sz="quarter" idx="32"/>
          </p:nvPr>
        </p:nvSpPr>
        <p:spPr>
          <a:xfrm>
            <a:off x="3770030" y="6646097"/>
            <a:ext cx="3615254" cy="2300406"/>
          </a:xfrm>
        </p:spPr>
        <p:txBody>
          <a:bodyPr>
            <a:normAutofit fontScale="92500"/>
          </a:bodyPr>
          <a:lstStyle/>
          <a:p>
            <a:r>
              <a:rPr lang="en-GB" sz="1200" dirty="0"/>
              <a:t>ABN AMRO, one of the oldest banking institutions in Europe, traces its origins to 1765. After several mergers, ABN AMRO was officially established in 1991. Despite challenges during the 2008 financial crisis, the bank has emerged as the third-largest in the Netherlands, committed to innovation, social responsibility, and inclusivity. As a partner of Workplace Pride, ABN AMRO actively promotes Diversity and Inclusion (D&amp;I). The organisation believes that embracing diversity enhances its ability to innovate, connect with diverse clients, and foster a collaborative work environment. The bank is particularly recognised for its efforts in integrating D&amp;I principles into its marketing and branding strategies.</a:t>
            </a:r>
          </a:p>
        </p:txBody>
      </p:sp>
      <p:sp>
        <p:nvSpPr>
          <p:cNvPr id="9" name="Text Placeholder 8">
            <a:extLst>
              <a:ext uri="{FF2B5EF4-FFF2-40B4-BE49-F238E27FC236}">
                <a16:creationId xmlns:a16="http://schemas.microsoft.com/office/drawing/2014/main" id="{84CB683A-CF14-5EDF-3D3E-DE8CA5D4CD1E}"/>
              </a:ext>
            </a:extLst>
          </p:cNvPr>
          <p:cNvSpPr>
            <a:spLocks noGrp="1"/>
          </p:cNvSpPr>
          <p:nvPr>
            <p:ph type="body" sz="quarter" idx="60"/>
          </p:nvPr>
        </p:nvSpPr>
        <p:spPr>
          <a:xfrm>
            <a:off x="555032" y="6506908"/>
            <a:ext cx="2714043" cy="393286"/>
          </a:xfrm>
        </p:spPr>
        <p:txBody>
          <a:bodyPr>
            <a:normAutofit fontScale="92500"/>
          </a:bodyPr>
          <a:lstStyle/>
          <a:p>
            <a:r>
              <a:rPr lang="en-GB" sz="1600" dirty="0"/>
              <a:t>Industry, Number of Employees</a:t>
            </a:r>
          </a:p>
        </p:txBody>
      </p:sp>
      <p:sp>
        <p:nvSpPr>
          <p:cNvPr id="10" name="Text Placeholder 9">
            <a:extLst>
              <a:ext uri="{FF2B5EF4-FFF2-40B4-BE49-F238E27FC236}">
                <a16:creationId xmlns:a16="http://schemas.microsoft.com/office/drawing/2014/main" id="{676E2570-F700-718F-B5E1-B9992A10E77A}"/>
              </a:ext>
            </a:extLst>
          </p:cNvPr>
          <p:cNvSpPr>
            <a:spLocks noGrp="1"/>
          </p:cNvSpPr>
          <p:nvPr>
            <p:ph type="body" sz="quarter" idx="61"/>
          </p:nvPr>
        </p:nvSpPr>
        <p:spPr/>
        <p:txBody>
          <a:bodyPr>
            <a:normAutofit/>
          </a:bodyPr>
          <a:lstStyle/>
          <a:p>
            <a:r>
              <a:rPr lang="en-GB" sz="1200" dirty="0"/>
              <a:t>Banking/Finance, over 50 employees</a:t>
            </a:r>
          </a:p>
        </p:txBody>
      </p:sp>
      <p:sp>
        <p:nvSpPr>
          <p:cNvPr id="11" name="Text Placeholder 10">
            <a:extLst>
              <a:ext uri="{FF2B5EF4-FFF2-40B4-BE49-F238E27FC236}">
                <a16:creationId xmlns:a16="http://schemas.microsoft.com/office/drawing/2014/main" id="{A9F20B16-8627-E8A8-43B4-7515738FB941}"/>
              </a:ext>
            </a:extLst>
          </p:cNvPr>
          <p:cNvSpPr>
            <a:spLocks noGrp="1"/>
          </p:cNvSpPr>
          <p:nvPr>
            <p:ph type="body" sz="quarter" idx="62"/>
          </p:nvPr>
        </p:nvSpPr>
        <p:spPr/>
        <p:txBody>
          <a:bodyPr>
            <a:normAutofit/>
          </a:bodyPr>
          <a:lstStyle/>
          <a:p>
            <a:r>
              <a:rPr lang="en-GB" sz="1600" dirty="0"/>
              <a:t>D&amp;I Strategy </a:t>
            </a:r>
          </a:p>
        </p:txBody>
      </p:sp>
      <p:sp>
        <p:nvSpPr>
          <p:cNvPr id="12" name="Text Placeholder 11">
            <a:extLst>
              <a:ext uri="{FF2B5EF4-FFF2-40B4-BE49-F238E27FC236}">
                <a16:creationId xmlns:a16="http://schemas.microsoft.com/office/drawing/2014/main" id="{7D2F4E10-9B56-BBA4-986B-B4C9D6EE7959}"/>
              </a:ext>
            </a:extLst>
          </p:cNvPr>
          <p:cNvSpPr>
            <a:spLocks noGrp="1"/>
          </p:cNvSpPr>
          <p:nvPr>
            <p:ph type="body" sz="quarter" idx="63"/>
          </p:nvPr>
        </p:nvSpPr>
        <p:spPr/>
        <p:txBody>
          <a:bodyPr>
            <a:normAutofit/>
          </a:bodyPr>
          <a:lstStyle/>
          <a:p>
            <a:r>
              <a:rPr lang="en-GB" sz="1200" dirty="0"/>
              <a:t>Marketing and Branding</a:t>
            </a:r>
          </a:p>
        </p:txBody>
      </p:sp>
      <p:sp>
        <p:nvSpPr>
          <p:cNvPr id="25" name="Text Placeholder 24">
            <a:extLst>
              <a:ext uri="{FF2B5EF4-FFF2-40B4-BE49-F238E27FC236}">
                <a16:creationId xmlns:a16="http://schemas.microsoft.com/office/drawing/2014/main" id="{F19C7C69-F55A-00B4-5C68-9E0698AC43C6}"/>
              </a:ext>
            </a:extLst>
          </p:cNvPr>
          <p:cNvSpPr>
            <a:spLocks noGrp="1"/>
          </p:cNvSpPr>
          <p:nvPr>
            <p:ph type="body" sz="quarter" idx="64"/>
          </p:nvPr>
        </p:nvSpPr>
        <p:spPr>
          <a:xfrm>
            <a:off x="555032" y="7625378"/>
            <a:ext cx="2694087" cy="349177"/>
          </a:xfrm>
        </p:spPr>
        <p:txBody>
          <a:bodyPr/>
          <a:lstStyle/>
          <a:p>
            <a:r>
              <a:rPr lang="en-GB" sz="1600" dirty="0"/>
              <a:t>Module Topic </a:t>
            </a:r>
          </a:p>
        </p:txBody>
      </p:sp>
      <p:sp>
        <p:nvSpPr>
          <p:cNvPr id="26" name="Text Placeholder 25">
            <a:extLst>
              <a:ext uri="{FF2B5EF4-FFF2-40B4-BE49-F238E27FC236}">
                <a16:creationId xmlns:a16="http://schemas.microsoft.com/office/drawing/2014/main" id="{019F3011-6448-72C9-CC9A-D8DE9CB0DBBC}"/>
              </a:ext>
            </a:extLst>
          </p:cNvPr>
          <p:cNvSpPr>
            <a:spLocks noGrp="1"/>
          </p:cNvSpPr>
          <p:nvPr>
            <p:ph type="body" sz="quarter" idx="65"/>
          </p:nvPr>
        </p:nvSpPr>
        <p:spPr>
          <a:xfrm>
            <a:off x="510950" y="7907241"/>
            <a:ext cx="3249118" cy="349177"/>
          </a:xfrm>
        </p:spPr>
        <p:txBody>
          <a:bodyPr/>
          <a:lstStyle/>
          <a:p>
            <a:pPr>
              <a:spcBef>
                <a:spcPts val="0"/>
              </a:spcBef>
            </a:pPr>
            <a:r>
              <a:rPr lang="en-GB" sz="1200" dirty="0"/>
              <a:t>Marketing </a:t>
            </a:r>
          </a:p>
        </p:txBody>
      </p:sp>
      <p:sp>
        <p:nvSpPr>
          <p:cNvPr id="7" name="Text Placeholder 6">
            <a:extLst>
              <a:ext uri="{FF2B5EF4-FFF2-40B4-BE49-F238E27FC236}">
                <a16:creationId xmlns:a16="http://schemas.microsoft.com/office/drawing/2014/main" id="{2218036C-7EB2-E5E9-FADD-3636DF3A3896}"/>
              </a:ext>
            </a:extLst>
          </p:cNvPr>
          <p:cNvSpPr>
            <a:spLocks noGrp="1"/>
          </p:cNvSpPr>
          <p:nvPr>
            <p:ph type="body" sz="quarter" idx="58"/>
          </p:nvPr>
        </p:nvSpPr>
        <p:spPr/>
        <p:txBody>
          <a:bodyPr>
            <a:normAutofit/>
          </a:bodyPr>
          <a:lstStyle/>
          <a:p>
            <a:r>
              <a:rPr lang="en-GB" sz="1600" dirty="0"/>
              <a:t>Company Name, Country</a:t>
            </a:r>
          </a:p>
        </p:txBody>
      </p:sp>
      <p:sp>
        <p:nvSpPr>
          <p:cNvPr id="8" name="Text Placeholder 7">
            <a:extLst>
              <a:ext uri="{FF2B5EF4-FFF2-40B4-BE49-F238E27FC236}">
                <a16:creationId xmlns:a16="http://schemas.microsoft.com/office/drawing/2014/main" id="{39C00486-5CF5-8888-1CD6-4510360BCB09}"/>
              </a:ext>
            </a:extLst>
          </p:cNvPr>
          <p:cNvSpPr>
            <a:spLocks noGrp="1"/>
          </p:cNvSpPr>
          <p:nvPr>
            <p:ph type="body" sz="quarter" idx="59"/>
          </p:nvPr>
        </p:nvSpPr>
        <p:spPr/>
        <p:txBody>
          <a:bodyPr>
            <a:normAutofit/>
          </a:bodyPr>
          <a:lstStyle/>
          <a:p>
            <a:r>
              <a:rPr lang="en-GB" sz="1200" dirty="0"/>
              <a:t>ABN AMRO Bank N.V., Netherlands</a:t>
            </a:r>
          </a:p>
        </p:txBody>
      </p:sp>
      <p:sp>
        <p:nvSpPr>
          <p:cNvPr id="2" name="Text Placeholder 1">
            <a:extLst>
              <a:ext uri="{FF2B5EF4-FFF2-40B4-BE49-F238E27FC236}">
                <a16:creationId xmlns:a16="http://schemas.microsoft.com/office/drawing/2014/main" id="{ADB29C28-376C-0A1A-2D23-755FBF54FCC1}"/>
              </a:ext>
            </a:extLst>
          </p:cNvPr>
          <p:cNvSpPr>
            <a:spLocks noGrp="1"/>
          </p:cNvSpPr>
          <p:nvPr>
            <p:ph type="body" sz="quarter" idx="11"/>
          </p:nvPr>
        </p:nvSpPr>
        <p:spPr>
          <a:xfrm>
            <a:off x="150914" y="3424467"/>
            <a:ext cx="3502321" cy="574616"/>
          </a:xfrm>
        </p:spPr>
        <p:txBody>
          <a:bodyPr/>
          <a:lstStyle/>
          <a:p>
            <a:r>
              <a:rPr lang="en-GB" sz="4800" dirty="0"/>
              <a:t>CASE STUDY</a:t>
            </a:r>
          </a:p>
        </p:txBody>
      </p:sp>
      <p:sp>
        <p:nvSpPr>
          <p:cNvPr id="3" name="Text Placeholder 2">
            <a:extLst>
              <a:ext uri="{FF2B5EF4-FFF2-40B4-BE49-F238E27FC236}">
                <a16:creationId xmlns:a16="http://schemas.microsoft.com/office/drawing/2014/main" id="{B1CE29B8-CA19-330F-E37F-89C2F0E34FD6}"/>
              </a:ext>
            </a:extLst>
          </p:cNvPr>
          <p:cNvSpPr>
            <a:spLocks noGrp="1"/>
          </p:cNvSpPr>
          <p:nvPr>
            <p:ph type="body" sz="quarter" idx="16"/>
          </p:nvPr>
        </p:nvSpPr>
        <p:spPr>
          <a:xfrm>
            <a:off x="317844" y="3932967"/>
            <a:ext cx="2821794" cy="1605525"/>
          </a:xfrm>
        </p:spPr>
        <p:txBody>
          <a:bodyPr/>
          <a:lstStyle/>
          <a:p>
            <a:r>
              <a:rPr lang="en-GB" sz="3600" dirty="0"/>
              <a:t>ABN AMRO</a:t>
            </a:r>
          </a:p>
        </p:txBody>
      </p:sp>
      <p:grpSp>
        <p:nvGrpSpPr>
          <p:cNvPr id="13" name="Group 12">
            <a:extLst>
              <a:ext uri="{FF2B5EF4-FFF2-40B4-BE49-F238E27FC236}">
                <a16:creationId xmlns:a16="http://schemas.microsoft.com/office/drawing/2014/main" id="{1CB874ED-D228-B739-C5E5-8D24B0B90470}"/>
              </a:ext>
            </a:extLst>
          </p:cNvPr>
          <p:cNvGrpSpPr/>
          <p:nvPr/>
        </p:nvGrpSpPr>
        <p:grpSpPr>
          <a:xfrm rot="10327245">
            <a:off x="3182446" y="4825176"/>
            <a:ext cx="2061589" cy="1788378"/>
            <a:chOff x="-1397183" y="824494"/>
            <a:chExt cx="1192352" cy="1034336"/>
          </a:xfrm>
        </p:grpSpPr>
        <p:sp>
          <p:nvSpPr>
            <p:cNvPr id="14" name="Freeform 13">
              <a:extLst>
                <a:ext uri="{FF2B5EF4-FFF2-40B4-BE49-F238E27FC236}">
                  <a16:creationId xmlns:a16="http://schemas.microsoft.com/office/drawing/2014/main" id="{A178F316-4F05-474E-BF17-FC4E273D5F8C}"/>
                </a:ext>
              </a:extLst>
            </p:cNvPr>
            <p:cNvSpPr/>
            <p:nvPr userDrawn="1"/>
          </p:nvSpPr>
          <p:spPr>
            <a:xfrm>
              <a:off x="-1397183" y="824494"/>
              <a:ext cx="1192352" cy="654634"/>
            </a:xfrm>
            <a:custGeom>
              <a:avLst/>
              <a:gdLst>
                <a:gd name="connsiteX0" fmla="*/ 378063 w 1192352"/>
                <a:gd name="connsiteY0" fmla="*/ 452975 h 654634"/>
                <a:gd name="connsiteX1" fmla="*/ 382607 w 1192352"/>
                <a:gd name="connsiteY1" fmla="*/ 233148 h 654634"/>
                <a:gd name="connsiteX2" fmla="*/ 884268 w 1192352"/>
                <a:gd name="connsiteY2" fmla="*/ 521103 h 654634"/>
                <a:gd name="connsiteX3" fmla="*/ 992416 w 1192352"/>
                <a:gd name="connsiteY3" fmla="*/ 654635 h 654634"/>
                <a:gd name="connsiteX4" fmla="*/ 1192353 w 1192352"/>
                <a:gd name="connsiteY4" fmla="*/ 584690 h 654634"/>
                <a:gd name="connsiteX5" fmla="*/ 678878 w 1192352"/>
                <a:gd name="connsiteY5" fmla="*/ 125051 h 654634"/>
                <a:gd name="connsiteX6" fmla="*/ 0 w 1192352"/>
                <a:gd name="connsiteY6" fmla="*/ 7870 h 654634"/>
                <a:gd name="connsiteX7" fmla="*/ 141774 w 1192352"/>
                <a:gd name="connsiteY7" fmla="*/ 416640 h 654634"/>
                <a:gd name="connsiteX8" fmla="*/ 378063 w 1192352"/>
                <a:gd name="connsiteY8" fmla="*/ 452975 h 654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2352" h="654634">
                  <a:moveTo>
                    <a:pt x="378063" y="452975"/>
                  </a:moveTo>
                  <a:lnTo>
                    <a:pt x="382607" y="233148"/>
                  </a:lnTo>
                  <a:cubicBezTo>
                    <a:pt x="572547" y="278567"/>
                    <a:pt x="746129" y="376671"/>
                    <a:pt x="884268" y="521103"/>
                  </a:cubicBezTo>
                  <a:cubicBezTo>
                    <a:pt x="924255" y="562889"/>
                    <a:pt x="960608" y="607399"/>
                    <a:pt x="992416" y="654635"/>
                  </a:cubicBezTo>
                  <a:lnTo>
                    <a:pt x="1192353" y="584690"/>
                  </a:lnTo>
                  <a:cubicBezTo>
                    <a:pt x="1069664" y="387572"/>
                    <a:pt x="893356" y="228606"/>
                    <a:pt x="678878" y="125051"/>
                  </a:cubicBezTo>
                  <a:cubicBezTo>
                    <a:pt x="464400" y="21496"/>
                    <a:pt x="230837" y="-18473"/>
                    <a:pt x="0" y="7870"/>
                  </a:cubicBezTo>
                  <a:lnTo>
                    <a:pt x="141774" y="416640"/>
                  </a:lnTo>
                  <a:cubicBezTo>
                    <a:pt x="223566" y="417548"/>
                    <a:pt x="302632" y="430266"/>
                    <a:pt x="378063" y="452975"/>
                  </a:cubicBezTo>
                  <a:close/>
                </a:path>
              </a:pathLst>
            </a:custGeom>
            <a:solidFill>
              <a:srgbClr val="702E8C"/>
            </a:solidFill>
            <a:ln w="9067"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6CE69460-6C1F-C905-77B5-273C2020C1D0}"/>
                </a:ext>
              </a:extLst>
            </p:cNvPr>
            <p:cNvSpPr/>
            <p:nvPr userDrawn="1"/>
          </p:nvSpPr>
          <p:spPr>
            <a:xfrm>
              <a:off x="-1021846" y="1277469"/>
              <a:ext cx="776119" cy="581361"/>
            </a:xfrm>
            <a:custGeom>
              <a:avLst/>
              <a:gdLst>
                <a:gd name="connsiteX0" fmla="*/ 2726 w 776119"/>
                <a:gd name="connsiteY0" fmla="*/ 0 h 581361"/>
                <a:gd name="connsiteX1" fmla="*/ 0 w 776119"/>
                <a:gd name="connsiteY1" fmla="*/ 117181 h 581361"/>
                <a:gd name="connsiteX2" fmla="*/ 438953 w 776119"/>
                <a:gd name="connsiteY2" fmla="*/ 574094 h 581361"/>
                <a:gd name="connsiteX3" fmla="*/ 776120 w 776119"/>
                <a:gd name="connsiteY3" fmla="*/ 581361 h 581361"/>
                <a:gd name="connsiteX4" fmla="*/ 617988 w 776119"/>
                <a:gd name="connsiteY4" fmla="*/ 201660 h 581361"/>
                <a:gd name="connsiteX5" fmla="*/ 408963 w 776119"/>
                <a:gd name="connsiteY5" fmla="*/ 274330 h 581361"/>
                <a:gd name="connsiteX6" fmla="*/ 2726 w 776119"/>
                <a:gd name="connsiteY6" fmla="*/ 0 h 581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6119" h="581361">
                  <a:moveTo>
                    <a:pt x="2726" y="0"/>
                  </a:moveTo>
                  <a:lnTo>
                    <a:pt x="0" y="117181"/>
                  </a:lnTo>
                  <a:cubicBezTo>
                    <a:pt x="209934" y="190759"/>
                    <a:pt x="373519" y="361534"/>
                    <a:pt x="438953" y="574094"/>
                  </a:cubicBezTo>
                  <a:lnTo>
                    <a:pt x="776120" y="581361"/>
                  </a:lnTo>
                  <a:cubicBezTo>
                    <a:pt x="749765" y="445105"/>
                    <a:pt x="696145" y="316115"/>
                    <a:pt x="617988" y="201660"/>
                  </a:cubicBezTo>
                  <a:lnTo>
                    <a:pt x="408963" y="274330"/>
                  </a:lnTo>
                  <a:cubicBezTo>
                    <a:pt x="302632" y="142615"/>
                    <a:pt x="160859" y="48144"/>
                    <a:pt x="2726" y="0"/>
                  </a:cubicBezTo>
                  <a:close/>
                </a:path>
              </a:pathLst>
            </a:custGeom>
            <a:solidFill>
              <a:srgbClr val="FFC713"/>
            </a:solidFill>
            <a:ln w="9067"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27364973-F886-103B-1EF4-AF79DE69B955}"/>
                </a:ext>
              </a:extLst>
            </p:cNvPr>
            <p:cNvSpPr/>
            <p:nvPr userDrawn="1"/>
          </p:nvSpPr>
          <p:spPr>
            <a:xfrm>
              <a:off x="-1019120" y="1057641"/>
              <a:ext cx="614352" cy="494157"/>
            </a:xfrm>
            <a:custGeom>
              <a:avLst/>
              <a:gdLst>
                <a:gd name="connsiteX0" fmla="*/ 4544 w 614352"/>
                <a:gd name="connsiteY0" fmla="*/ 0 h 494157"/>
                <a:gd name="connsiteX1" fmla="*/ 0 w 614352"/>
                <a:gd name="connsiteY1" fmla="*/ 219827 h 494157"/>
                <a:gd name="connsiteX2" fmla="*/ 405327 w 614352"/>
                <a:gd name="connsiteY2" fmla="*/ 494157 h 494157"/>
                <a:gd name="connsiteX3" fmla="*/ 614353 w 614352"/>
                <a:gd name="connsiteY3" fmla="*/ 421487 h 494157"/>
                <a:gd name="connsiteX4" fmla="*/ 506205 w 614352"/>
                <a:gd name="connsiteY4" fmla="*/ 287956 h 494157"/>
                <a:gd name="connsiteX5" fmla="*/ 4544 w 614352"/>
                <a:gd name="connsiteY5" fmla="*/ 0 h 494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4352" h="494157">
                  <a:moveTo>
                    <a:pt x="4544" y="0"/>
                  </a:moveTo>
                  <a:lnTo>
                    <a:pt x="0" y="219827"/>
                  </a:lnTo>
                  <a:cubicBezTo>
                    <a:pt x="158132" y="267971"/>
                    <a:pt x="299906" y="362442"/>
                    <a:pt x="405327" y="494157"/>
                  </a:cubicBezTo>
                  <a:lnTo>
                    <a:pt x="614353" y="421487"/>
                  </a:lnTo>
                  <a:cubicBezTo>
                    <a:pt x="582544" y="374251"/>
                    <a:pt x="546192" y="329741"/>
                    <a:pt x="506205" y="287956"/>
                  </a:cubicBezTo>
                  <a:cubicBezTo>
                    <a:pt x="368066" y="143524"/>
                    <a:pt x="194484" y="44510"/>
                    <a:pt x="4544" y="0"/>
                  </a:cubicBezTo>
                  <a:close/>
                </a:path>
              </a:pathLst>
            </a:custGeom>
            <a:solidFill>
              <a:srgbClr val="DF4726"/>
            </a:solidFill>
            <a:ln w="9067" cap="flat">
              <a:noFill/>
              <a:prstDash val="solid"/>
              <a:miter/>
            </a:ln>
          </p:spPr>
          <p:txBody>
            <a:bodyPr rtlCol="0" anchor="ctr"/>
            <a:lstStyle/>
            <a:p>
              <a:endParaRPr lang="en-US"/>
            </a:p>
          </p:txBody>
        </p:sp>
      </p:grpSp>
      <p:cxnSp>
        <p:nvCxnSpPr>
          <p:cNvPr id="20" name="Straight Connector 19">
            <a:extLst>
              <a:ext uri="{FF2B5EF4-FFF2-40B4-BE49-F238E27FC236}">
                <a16:creationId xmlns:a16="http://schemas.microsoft.com/office/drawing/2014/main" id="{CBC85E2D-EB26-C19D-F516-94161C1CE53E}"/>
              </a:ext>
            </a:extLst>
          </p:cNvPr>
          <p:cNvCxnSpPr>
            <a:cxnSpLocks/>
          </p:cNvCxnSpPr>
          <p:nvPr/>
        </p:nvCxnSpPr>
        <p:spPr>
          <a:xfrm flipH="1">
            <a:off x="0" y="7007305"/>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511484-72B2-6000-0B8D-9B0AD54B8F4B}"/>
              </a:ext>
            </a:extLst>
          </p:cNvPr>
          <p:cNvCxnSpPr>
            <a:cxnSpLocks/>
          </p:cNvCxnSpPr>
          <p:nvPr userDrawn="1"/>
        </p:nvCxnSpPr>
        <p:spPr>
          <a:xfrm flipH="1">
            <a:off x="0" y="7638688"/>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43F403C-1422-EC11-6D5B-9345BB047618}"/>
              </a:ext>
            </a:extLst>
          </p:cNvPr>
          <p:cNvCxnSpPr>
            <a:cxnSpLocks/>
          </p:cNvCxnSpPr>
          <p:nvPr userDrawn="1"/>
        </p:nvCxnSpPr>
        <p:spPr>
          <a:xfrm flipH="1">
            <a:off x="-2" y="8337005"/>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1" name="Graphic 3">
            <a:extLst>
              <a:ext uri="{FF2B5EF4-FFF2-40B4-BE49-F238E27FC236}">
                <a16:creationId xmlns:a16="http://schemas.microsoft.com/office/drawing/2014/main" id="{2BCCC0F0-02E4-9326-2AEB-BDA52FA2F64C}"/>
              </a:ext>
            </a:extLst>
          </p:cNvPr>
          <p:cNvGrpSpPr/>
          <p:nvPr/>
        </p:nvGrpSpPr>
        <p:grpSpPr>
          <a:xfrm>
            <a:off x="5993172" y="9548725"/>
            <a:ext cx="410401" cy="463436"/>
            <a:chOff x="1950027" y="2499889"/>
            <a:chExt cx="850463" cy="850463"/>
          </a:xfrm>
        </p:grpSpPr>
        <p:sp>
          <p:nvSpPr>
            <p:cNvPr id="42" name="Freeform 218">
              <a:extLst>
                <a:ext uri="{FF2B5EF4-FFF2-40B4-BE49-F238E27FC236}">
                  <a16:creationId xmlns:a16="http://schemas.microsoft.com/office/drawing/2014/main" id="{240B0F2A-5260-B1B3-1AAC-A451BB63C161}"/>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43" name="Graphic 3">
              <a:extLst>
                <a:ext uri="{FF2B5EF4-FFF2-40B4-BE49-F238E27FC236}">
                  <a16:creationId xmlns:a16="http://schemas.microsoft.com/office/drawing/2014/main" id="{8753163A-9F74-30D0-89B6-17BEFA144E13}"/>
                </a:ext>
              </a:extLst>
            </p:cNvPr>
            <p:cNvGrpSpPr/>
            <p:nvPr/>
          </p:nvGrpSpPr>
          <p:grpSpPr>
            <a:xfrm>
              <a:off x="2107521" y="2657382"/>
              <a:ext cx="535476" cy="535477"/>
              <a:chOff x="2107521" y="2657382"/>
              <a:chExt cx="535476" cy="535477"/>
            </a:xfrm>
            <a:solidFill>
              <a:srgbClr val="FFFFFF"/>
            </a:solidFill>
          </p:grpSpPr>
          <p:sp>
            <p:nvSpPr>
              <p:cNvPr id="48" name="Freeform 220">
                <a:extLst>
                  <a:ext uri="{FF2B5EF4-FFF2-40B4-BE49-F238E27FC236}">
                    <a16:creationId xmlns:a16="http://schemas.microsoft.com/office/drawing/2014/main" id="{18242F45-C4DE-C95D-CB5E-CF9668CBA069}"/>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49" name="Freeform 221">
                <a:extLst>
                  <a:ext uri="{FF2B5EF4-FFF2-40B4-BE49-F238E27FC236}">
                    <a16:creationId xmlns:a16="http://schemas.microsoft.com/office/drawing/2014/main" id="{256B1F1B-F87A-C8DC-67CF-C12488E583A9}"/>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0" name="Freeform 222">
                <a:extLst>
                  <a:ext uri="{FF2B5EF4-FFF2-40B4-BE49-F238E27FC236}">
                    <a16:creationId xmlns:a16="http://schemas.microsoft.com/office/drawing/2014/main" id="{4CF130FA-C0AC-9034-0EDD-EA1138E1A9F9}"/>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sp>
        <p:nvSpPr>
          <p:cNvPr id="51" name="Freeform 224">
            <a:extLst>
              <a:ext uri="{FF2B5EF4-FFF2-40B4-BE49-F238E27FC236}">
                <a16:creationId xmlns:a16="http://schemas.microsoft.com/office/drawing/2014/main" id="{BDE2B815-10B5-B885-878A-471396565CBC}"/>
              </a:ext>
            </a:extLst>
          </p:cNvPr>
          <p:cNvSpPr/>
          <p:nvPr/>
        </p:nvSpPr>
        <p:spPr>
          <a:xfrm>
            <a:off x="4868709" y="9527586"/>
            <a:ext cx="410401" cy="463436"/>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52" name="Graphic 3">
            <a:extLst>
              <a:ext uri="{FF2B5EF4-FFF2-40B4-BE49-F238E27FC236}">
                <a16:creationId xmlns:a16="http://schemas.microsoft.com/office/drawing/2014/main" id="{B2F4FD24-3EF6-E4D8-35F7-CB121797B5D0}"/>
              </a:ext>
            </a:extLst>
          </p:cNvPr>
          <p:cNvGrpSpPr/>
          <p:nvPr/>
        </p:nvGrpSpPr>
        <p:grpSpPr>
          <a:xfrm>
            <a:off x="6566976" y="9528278"/>
            <a:ext cx="410401" cy="463436"/>
            <a:chOff x="2998302" y="2499889"/>
            <a:chExt cx="850463" cy="850463"/>
          </a:xfrm>
        </p:grpSpPr>
        <p:sp>
          <p:nvSpPr>
            <p:cNvPr id="53" name="Freeform 227">
              <a:extLst>
                <a:ext uri="{FF2B5EF4-FFF2-40B4-BE49-F238E27FC236}">
                  <a16:creationId xmlns:a16="http://schemas.microsoft.com/office/drawing/2014/main" id="{3D50DE4C-8FCC-6588-6E90-52E6844CB440}"/>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4" name="Freeform 228">
              <a:extLst>
                <a:ext uri="{FF2B5EF4-FFF2-40B4-BE49-F238E27FC236}">
                  <a16:creationId xmlns:a16="http://schemas.microsoft.com/office/drawing/2014/main" id="{98179CEB-3B9A-B839-93A7-96F82789ED8B}"/>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55" name="Graphic 3">
            <a:extLst>
              <a:ext uri="{FF2B5EF4-FFF2-40B4-BE49-F238E27FC236}">
                <a16:creationId xmlns:a16="http://schemas.microsoft.com/office/drawing/2014/main" id="{896FD939-EBE5-082F-E02C-45E1A2632622}"/>
              </a:ext>
            </a:extLst>
          </p:cNvPr>
          <p:cNvGrpSpPr/>
          <p:nvPr/>
        </p:nvGrpSpPr>
        <p:grpSpPr>
          <a:xfrm>
            <a:off x="4300366" y="9528278"/>
            <a:ext cx="410401" cy="463780"/>
            <a:chOff x="-1196056" y="2499889"/>
            <a:chExt cx="850463" cy="851093"/>
          </a:xfrm>
        </p:grpSpPr>
        <p:sp>
          <p:nvSpPr>
            <p:cNvPr id="56" name="Freeform 230">
              <a:extLst>
                <a:ext uri="{FF2B5EF4-FFF2-40B4-BE49-F238E27FC236}">
                  <a16:creationId xmlns:a16="http://schemas.microsoft.com/office/drawing/2014/main" id="{B6EA9483-6551-90CF-C97C-3296FDEF7B6E}"/>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57" name="Freeform 231">
              <a:extLst>
                <a:ext uri="{FF2B5EF4-FFF2-40B4-BE49-F238E27FC236}">
                  <a16:creationId xmlns:a16="http://schemas.microsoft.com/office/drawing/2014/main" id="{6DDE3A9E-3A09-CCB6-C2BD-632FE4B0991F}"/>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61" name="Group 60">
            <a:extLst>
              <a:ext uri="{FF2B5EF4-FFF2-40B4-BE49-F238E27FC236}">
                <a16:creationId xmlns:a16="http://schemas.microsoft.com/office/drawing/2014/main" id="{D0A52899-BDE4-79C0-55AD-51F4786D309A}"/>
              </a:ext>
            </a:extLst>
          </p:cNvPr>
          <p:cNvGrpSpPr/>
          <p:nvPr/>
        </p:nvGrpSpPr>
        <p:grpSpPr>
          <a:xfrm>
            <a:off x="5434798" y="9533230"/>
            <a:ext cx="410401" cy="463436"/>
            <a:chOff x="3094393" y="4759137"/>
            <a:chExt cx="1074283" cy="1074283"/>
          </a:xfrm>
        </p:grpSpPr>
        <p:sp>
          <p:nvSpPr>
            <p:cNvPr id="62" name="Freeform 236">
              <a:extLst>
                <a:ext uri="{FF2B5EF4-FFF2-40B4-BE49-F238E27FC236}">
                  <a16:creationId xmlns:a16="http://schemas.microsoft.com/office/drawing/2014/main" id="{143855FC-2304-51E5-4AE8-C2094B8B3E85}"/>
                </a:ext>
              </a:extLst>
            </p:cNvPr>
            <p:cNvSpPr/>
            <p:nvPr/>
          </p:nvSpPr>
          <p:spPr>
            <a:xfrm>
              <a:off x="3094393" y="4759137"/>
              <a:ext cx="1074283" cy="107428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63" name="Group 62">
              <a:extLst>
                <a:ext uri="{FF2B5EF4-FFF2-40B4-BE49-F238E27FC236}">
                  <a16:creationId xmlns:a16="http://schemas.microsoft.com/office/drawing/2014/main" id="{F0D828E6-573C-233B-3A09-479751127A9F}"/>
                </a:ext>
              </a:extLst>
            </p:cNvPr>
            <p:cNvGrpSpPr/>
            <p:nvPr/>
          </p:nvGrpSpPr>
          <p:grpSpPr>
            <a:xfrm>
              <a:off x="3303016" y="4946695"/>
              <a:ext cx="685139" cy="655838"/>
              <a:chOff x="3303016" y="4946695"/>
              <a:chExt cx="685139" cy="655838"/>
            </a:xfrm>
          </p:grpSpPr>
          <p:sp>
            <p:nvSpPr>
              <p:cNvPr id="64" name="Freeform 238">
                <a:extLst>
                  <a:ext uri="{FF2B5EF4-FFF2-40B4-BE49-F238E27FC236}">
                    <a16:creationId xmlns:a16="http://schemas.microsoft.com/office/drawing/2014/main" id="{D5BA11D4-B029-F2A1-2765-4BD4179B76CF}"/>
                  </a:ext>
                </a:extLst>
              </p:cNvPr>
              <p:cNvSpPr/>
              <p:nvPr/>
            </p:nvSpPr>
            <p:spPr>
              <a:xfrm>
                <a:off x="3540110" y="5149321"/>
                <a:ext cx="448045" cy="453212"/>
              </a:xfrm>
              <a:custGeom>
                <a:avLst/>
                <a:gdLst>
                  <a:gd name="connsiteX0" fmla="*/ 0 w 448045"/>
                  <a:gd name="connsiteY0" fmla="*/ 452676 h 453212"/>
                  <a:gd name="connsiteX1" fmla="*/ 0 w 448045"/>
                  <a:gd name="connsiteY1" fmla="*/ 10629 h 453212"/>
                  <a:gd name="connsiteX2" fmla="*/ 146311 w 448045"/>
                  <a:gd name="connsiteY2" fmla="*/ 10629 h 453212"/>
                  <a:gd name="connsiteX3" fmla="*/ 146311 w 448045"/>
                  <a:gd name="connsiteY3" fmla="*/ 72248 h 453212"/>
                  <a:gd name="connsiteX4" fmla="*/ 146847 w 448045"/>
                  <a:gd name="connsiteY4" fmla="*/ 72248 h 453212"/>
                  <a:gd name="connsiteX5" fmla="*/ 148455 w 448045"/>
                  <a:gd name="connsiteY5" fmla="*/ 70104 h 453212"/>
                  <a:gd name="connsiteX6" fmla="*/ 191330 w 448045"/>
                  <a:gd name="connsiteY6" fmla="*/ 24560 h 453212"/>
                  <a:gd name="connsiteX7" fmla="*/ 255107 w 448045"/>
                  <a:gd name="connsiteY7" fmla="*/ 1520 h 453212"/>
                  <a:gd name="connsiteX8" fmla="*/ 337642 w 448045"/>
                  <a:gd name="connsiteY8" fmla="*/ 9021 h 453212"/>
                  <a:gd name="connsiteX9" fmla="*/ 428751 w 448045"/>
                  <a:gd name="connsiteY9" fmla="*/ 93680 h 453212"/>
                  <a:gd name="connsiteX10" fmla="*/ 446437 w 448045"/>
                  <a:gd name="connsiteY10" fmla="*/ 163872 h 453212"/>
                  <a:gd name="connsiteX11" fmla="*/ 448045 w 448045"/>
                  <a:gd name="connsiteY11" fmla="*/ 204594 h 453212"/>
                  <a:gd name="connsiteX12" fmla="*/ 448045 w 448045"/>
                  <a:gd name="connsiteY12" fmla="*/ 449461 h 453212"/>
                  <a:gd name="connsiteX13" fmla="*/ 448045 w 448045"/>
                  <a:gd name="connsiteY13" fmla="*/ 453212 h 453212"/>
                  <a:gd name="connsiteX14" fmla="*/ 301198 w 448045"/>
                  <a:gd name="connsiteY14" fmla="*/ 453212 h 453212"/>
                  <a:gd name="connsiteX15" fmla="*/ 301198 w 448045"/>
                  <a:gd name="connsiteY15" fmla="*/ 449461 h 453212"/>
                  <a:gd name="connsiteX16" fmla="*/ 301198 w 448045"/>
                  <a:gd name="connsiteY16" fmla="*/ 214239 h 453212"/>
                  <a:gd name="connsiteX17" fmla="*/ 291551 w 448045"/>
                  <a:gd name="connsiteY17" fmla="*/ 159050 h 453212"/>
                  <a:gd name="connsiteX18" fmla="*/ 232598 w 448045"/>
                  <a:gd name="connsiteY18" fmla="*/ 117256 h 453212"/>
                  <a:gd name="connsiteX19" fmla="*/ 152743 w 448045"/>
                  <a:gd name="connsiteY19" fmla="*/ 167087 h 453212"/>
                  <a:gd name="connsiteX20" fmla="*/ 146311 w 448045"/>
                  <a:gd name="connsiteY20" fmla="*/ 204058 h 453212"/>
                  <a:gd name="connsiteX21" fmla="*/ 146311 w 448045"/>
                  <a:gd name="connsiteY21" fmla="*/ 449461 h 453212"/>
                  <a:gd name="connsiteX22" fmla="*/ 146311 w 448045"/>
                  <a:gd name="connsiteY22" fmla="*/ 453212 h 453212"/>
                  <a:gd name="connsiteX23" fmla="*/ 0 w 448045"/>
                  <a:gd name="connsiteY23" fmla="*/ 452676 h 453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48045" h="453212">
                    <a:moveTo>
                      <a:pt x="0" y="452676"/>
                    </a:moveTo>
                    <a:cubicBezTo>
                      <a:pt x="0" y="305327"/>
                      <a:pt x="0" y="157978"/>
                      <a:pt x="0" y="10629"/>
                    </a:cubicBezTo>
                    <a:cubicBezTo>
                      <a:pt x="48770" y="10629"/>
                      <a:pt x="97541" y="10629"/>
                      <a:pt x="146311" y="10629"/>
                    </a:cubicBezTo>
                    <a:cubicBezTo>
                      <a:pt x="146311" y="30990"/>
                      <a:pt x="146311" y="51351"/>
                      <a:pt x="146311" y="72248"/>
                    </a:cubicBezTo>
                    <a:cubicBezTo>
                      <a:pt x="146311" y="72248"/>
                      <a:pt x="146847" y="72248"/>
                      <a:pt x="146847" y="72248"/>
                    </a:cubicBezTo>
                    <a:cubicBezTo>
                      <a:pt x="147383" y="71712"/>
                      <a:pt x="147919" y="70640"/>
                      <a:pt x="148455" y="70104"/>
                    </a:cubicBezTo>
                    <a:cubicBezTo>
                      <a:pt x="160246" y="52422"/>
                      <a:pt x="174180" y="36884"/>
                      <a:pt x="191330" y="24560"/>
                    </a:cubicBezTo>
                    <a:cubicBezTo>
                      <a:pt x="210624" y="11165"/>
                      <a:pt x="232062" y="4199"/>
                      <a:pt x="255107" y="1520"/>
                    </a:cubicBezTo>
                    <a:cubicBezTo>
                      <a:pt x="282976" y="-1695"/>
                      <a:pt x="310845" y="-87"/>
                      <a:pt x="337642" y="9021"/>
                    </a:cubicBezTo>
                    <a:cubicBezTo>
                      <a:pt x="380517" y="23488"/>
                      <a:pt x="410529" y="52422"/>
                      <a:pt x="428751" y="93680"/>
                    </a:cubicBezTo>
                    <a:cubicBezTo>
                      <a:pt x="438398" y="116184"/>
                      <a:pt x="444294" y="139760"/>
                      <a:pt x="446437" y="163872"/>
                    </a:cubicBezTo>
                    <a:cubicBezTo>
                      <a:pt x="447509" y="177267"/>
                      <a:pt x="448045" y="191198"/>
                      <a:pt x="448045" y="204594"/>
                    </a:cubicBezTo>
                    <a:cubicBezTo>
                      <a:pt x="448045" y="286038"/>
                      <a:pt x="448045" y="368017"/>
                      <a:pt x="448045" y="449461"/>
                    </a:cubicBezTo>
                    <a:cubicBezTo>
                      <a:pt x="448045" y="450533"/>
                      <a:pt x="448045" y="451605"/>
                      <a:pt x="448045" y="453212"/>
                    </a:cubicBezTo>
                    <a:cubicBezTo>
                      <a:pt x="398739" y="453212"/>
                      <a:pt x="349968" y="453212"/>
                      <a:pt x="301198" y="453212"/>
                    </a:cubicBezTo>
                    <a:cubicBezTo>
                      <a:pt x="301198" y="452141"/>
                      <a:pt x="301198" y="451069"/>
                      <a:pt x="301198" y="449461"/>
                    </a:cubicBezTo>
                    <a:cubicBezTo>
                      <a:pt x="301198" y="371232"/>
                      <a:pt x="301198" y="292468"/>
                      <a:pt x="301198" y="214239"/>
                    </a:cubicBezTo>
                    <a:cubicBezTo>
                      <a:pt x="301198" y="195485"/>
                      <a:pt x="299054" y="176732"/>
                      <a:pt x="291551" y="159050"/>
                    </a:cubicBezTo>
                    <a:cubicBezTo>
                      <a:pt x="280832" y="132795"/>
                      <a:pt x="261002" y="118863"/>
                      <a:pt x="232598" y="117256"/>
                    </a:cubicBezTo>
                    <a:cubicBezTo>
                      <a:pt x="196690" y="115113"/>
                      <a:pt x="167749" y="133330"/>
                      <a:pt x="152743" y="167087"/>
                    </a:cubicBezTo>
                    <a:cubicBezTo>
                      <a:pt x="147383" y="178875"/>
                      <a:pt x="146311" y="191198"/>
                      <a:pt x="146311" y="204058"/>
                    </a:cubicBezTo>
                    <a:cubicBezTo>
                      <a:pt x="146311" y="286038"/>
                      <a:pt x="146311" y="368017"/>
                      <a:pt x="146311" y="449461"/>
                    </a:cubicBezTo>
                    <a:cubicBezTo>
                      <a:pt x="146311" y="450533"/>
                      <a:pt x="146311" y="451605"/>
                      <a:pt x="146311" y="453212"/>
                    </a:cubicBezTo>
                    <a:cubicBezTo>
                      <a:pt x="98077" y="452676"/>
                      <a:pt x="48770" y="452676"/>
                      <a:pt x="0" y="452676"/>
                    </a:cubicBezTo>
                    <a:close/>
                  </a:path>
                </a:pathLst>
              </a:custGeom>
              <a:solidFill>
                <a:schemeClr val="bg1"/>
              </a:solidFill>
              <a:ln w="5347" cap="flat">
                <a:noFill/>
                <a:prstDash val="solid"/>
                <a:miter/>
              </a:ln>
            </p:spPr>
            <p:txBody>
              <a:bodyPr rtlCol="0" anchor="ctr"/>
              <a:lstStyle/>
              <a:p>
                <a:endParaRPr lang="en-US"/>
              </a:p>
            </p:txBody>
          </p:sp>
          <p:sp>
            <p:nvSpPr>
              <p:cNvPr id="65" name="Freeform 239">
                <a:extLst>
                  <a:ext uri="{FF2B5EF4-FFF2-40B4-BE49-F238E27FC236}">
                    <a16:creationId xmlns:a16="http://schemas.microsoft.com/office/drawing/2014/main" id="{2C248A2D-7E73-C8ED-AEBE-F6922862F735}"/>
                  </a:ext>
                </a:extLst>
              </p:cNvPr>
              <p:cNvSpPr/>
              <p:nvPr/>
            </p:nvSpPr>
            <p:spPr>
              <a:xfrm>
                <a:off x="3311799" y="5159950"/>
                <a:ext cx="146847" cy="442047"/>
              </a:xfrm>
              <a:custGeom>
                <a:avLst/>
                <a:gdLst>
                  <a:gd name="connsiteX0" fmla="*/ 146847 w 146847"/>
                  <a:gd name="connsiteY0" fmla="*/ 0 h 442047"/>
                  <a:gd name="connsiteX1" fmla="*/ 146847 w 146847"/>
                  <a:gd name="connsiteY1" fmla="*/ 442048 h 442047"/>
                  <a:gd name="connsiteX2" fmla="*/ 0 w 146847"/>
                  <a:gd name="connsiteY2" fmla="*/ 442048 h 442047"/>
                  <a:gd name="connsiteX3" fmla="*/ 0 w 146847"/>
                  <a:gd name="connsiteY3" fmla="*/ 0 h 442047"/>
                  <a:gd name="connsiteX4" fmla="*/ 146847 w 146847"/>
                  <a:gd name="connsiteY4" fmla="*/ 0 h 442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847" h="442047">
                    <a:moveTo>
                      <a:pt x="146847" y="0"/>
                    </a:moveTo>
                    <a:cubicBezTo>
                      <a:pt x="146847" y="147349"/>
                      <a:pt x="146847" y="294698"/>
                      <a:pt x="146847" y="442048"/>
                    </a:cubicBezTo>
                    <a:cubicBezTo>
                      <a:pt x="98077" y="442048"/>
                      <a:pt x="48771" y="442048"/>
                      <a:pt x="0" y="442048"/>
                    </a:cubicBezTo>
                    <a:cubicBezTo>
                      <a:pt x="0" y="294698"/>
                      <a:pt x="0" y="147349"/>
                      <a:pt x="0" y="0"/>
                    </a:cubicBezTo>
                    <a:cubicBezTo>
                      <a:pt x="48771" y="0"/>
                      <a:pt x="97541" y="0"/>
                      <a:pt x="146847" y="0"/>
                    </a:cubicBezTo>
                    <a:close/>
                  </a:path>
                </a:pathLst>
              </a:custGeom>
              <a:solidFill>
                <a:schemeClr val="bg1"/>
              </a:solidFill>
              <a:ln w="5347" cap="flat">
                <a:noFill/>
                <a:prstDash val="solid"/>
                <a:miter/>
              </a:ln>
            </p:spPr>
            <p:txBody>
              <a:bodyPr rtlCol="0" anchor="ctr"/>
              <a:lstStyle/>
              <a:p>
                <a:endParaRPr lang="en-US"/>
              </a:p>
            </p:txBody>
          </p:sp>
          <p:sp>
            <p:nvSpPr>
              <p:cNvPr id="66" name="Freeform 240">
                <a:extLst>
                  <a:ext uri="{FF2B5EF4-FFF2-40B4-BE49-F238E27FC236}">
                    <a16:creationId xmlns:a16="http://schemas.microsoft.com/office/drawing/2014/main" id="{820D68F9-B491-3469-5752-868054F18FE8}"/>
                  </a:ext>
                </a:extLst>
              </p:cNvPr>
              <p:cNvSpPr/>
              <p:nvPr/>
            </p:nvSpPr>
            <p:spPr>
              <a:xfrm>
                <a:off x="3303016" y="4946695"/>
                <a:ext cx="165330" cy="153521"/>
              </a:xfrm>
              <a:custGeom>
                <a:avLst/>
                <a:gdLst>
                  <a:gd name="connsiteX0" fmla="*/ 83279 w 165330"/>
                  <a:gd name="connsiteY0" fmla="*/ 0 h 153521"/>
                  <a:gd name="connsiteX1" fmla="*/ 122938 w 165330"/>
                  <a:gd name="connsiteY1" fmla="*/ 8573 h 153521"/>
                  <a:gd name="connsiteX2" fmla="*/ 164741 w 165330"/>
                  <a:gd name="connsiteY2" fmla="*/ 68584 h 153521"/>
                  <a:gd name="connsiteX3" fmla="*/ 144912 w 165330"/>
                  <a:gd name="connsiteY3" fmla="*/ 129132 h 153521"/>
                  <a:gd name="connsiteX4" fmla="*/ 101500 w 165330"/>
                  <a:gd name="connsiteY4" fmla="*/ 151636 h 153521"/>
                  <a:gd name="connsiteX5" fmla="*/ 42011 w 165330"/>
                  <a:gd name="connsiteY5" fmla="*/ 144670 h 153521"/>
                  <a:gd name="connsiteX6" fmla="*/ 208 w 165330"/>
                  <a:gd name="connsiteY6" fmla="*/ 71264 h 153521"/>
                  <a:gd name="connsiteX7" fmla="*/ 65057 w 165330"/>
                  <a:gd name="connsiteY7" fmla="*/ 1608 h 153521"/>
                  <a:gd name="connsiteX8" fmla="*/ 83279 w 165330"/>
                  <a:gd name="connsiteY8" fmla="*/ 0 h 15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330" h="153521">
                    <a:moveTo>
                      <a:pt x="83279" y="0"/>
                    </a:moveTo>
                    <a:cubicBezTo>
                      <a:pt x="97213" y="536"/>
                      <a:pt x="110611" y="2679"/>
                      <a:pt x="122938" y="8573"/>
                    </a:cubicBezTo>
                    <a:cubicBezTo>
                      <a:pt x="148127" y="20897"/>
                      <a:pt x="161526" y="41258"/>
                      <a:pt x="164741" y="68584"/>
                    </a:cubicBezTo>
                    <a:cubicBezTo>
                      <a:pt x="167421" y="91624"/>
                      <a:pt x="160990" y="112521"/>
                      <a:pt x="144912" y="129132"/>
                    </a:cubicBezTo>
                    <a:cubicBezTo>
                      <a:pt x="133121" y="141455"/>
                      <a:pt x="118115" y="148421"/>
                      <a:pt x="101500" y="151636"/>
                    </a:cubicBezTo>
                    <a:cubicBezTo>
                      <a:pt x="81135" y="155386"/>
                      <a:pt x="61305" y="153779"/>
                      <a:pt x="42011" y="144670"/>
                    </a:cubicBezTo>
                    <a:cubicBezTo>
                      <a:pt x="12534" y="130739"/>
                      <a:pt x="-1936" y="101805"/>
                      <a:pt x="208" y="71264"/>
                    </a:cubicBezTo>
                    <a:cubicBezTo>
                      <a:pt x="2352" y="35900"/>
                      <a:pt x="27005" y="8037"/>
                      <a:pt x="65057" y="1608"/>
                    </a:cubicBezTo>
                    <a:cubicBezTo>
                      <a:pt x="70952" y="536"/>
                      <a:pt x="76847" y="536"/>
                      <a:pt x="83279" y="0"/>
                    </a:cubicBezTo>
                    <a:close/>
                  </a:path>
                </a:pathLst>
              </a:custGeom>
              <a:solidFill>
                <a:schemeClr val="bg1"/>
              </a:solidFill>
              <a:ln w="5347" cap="flat">
                <a:noFill/>
                <a:prstDash val="solid"/>
                <a:miter/>
              </a:ln>
            </p:spPr>
            <p:txBody>
              <a:bodyPr rtlCol="0" anchor="ctr"/>
              <a:lstStyle/>
              <a:p>
                <a:endParaRPr lang="en-US"/>
              </a:p>
            </p:txBody>
          </p:sp>
        </p:grpSp>
      </p:grpSp>
      <p:grpSp>
        <p:nvGrpSpPr>
          <p:cNvPr id="67" name="Group 66">
            <a:extLst>
              <a:ext uri="{FF2B5EF4-FFF2-40B4-BE49-F238E27FC236}">
                <a16:creationId xmlns:a16="http://schemas.microsoft.com/office/drawing/2014/main" id="{76C12818-07F7-DD96-1973-636667064BEF}"/>
              </a:ext>
            </a:extLst>
          </p:cNvPr>
          <p:cNvGrpSpPr/>
          <p:nvPr/>
        </p:nvGrpSpPr>
        <p:grpSpPr>
          <a:xfrm>
            <a:off x="7058641" y="9518687"/>
            <a:ext cx="410401" cy="463436"/>
            <a:chOff x="9322844" y="1664126"/>
            <a:chExt cx="1074283" cy="1074283"/>
          </a:xfrm>
        </p:grpSpPr>
        <p:sp>
          <p:nvSpPr>
            <p:cNvPr id="68" name="Freeform 1">
              <a:extLst>
                <a:ext uri="{FF2B5EF4-FFF2-40B4-BE49-F238E27FC236}">
                  <a16:creationId xmlns:a16="http://schemas.microsoft.com/office/drawing/2014/main" id="{F1739BB6-8FE4-E5BD-D0C3-A7DAEDDFDB66}"/>
                </a:ext>
              </a:extLst>
            </p:cNvPr>
            <p:cNvSpPr/>
            <p:nvPr/>
          </p:nvSpPr>
          <p:spPr>
            <a:xfrm>
              <a:off x="9322844" y="1664126"/>
              <a:ext cx="1074283" cy="107428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00BADE"/>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69" name="Freeform 7">
              <a:extLst>
                <a:ext uri="{FF2B5EF4-FFF2-40B4-BE49-F238E27FC236}">
                  <a16:creationId xmlns:a16="http://schemas.microsoft.com/office/drawing/2014/main" id="{9532920B-F901-000A-F7BE-266FF61A44A5}"/>
                </a:ext>
              </a:extLst>
            </p:cNvPr>
            <p:cNvSpPr/>
            <p:nvPr/>
          </p:nvSpPr>
          <p:spPr>
            <a:xfrm>
              <a:off x="9579398" y="1892779"/>
              <a:ext cx="576768" cy="659079"/>
            </a:xfrm>
            <a:custGeom>
              <a:avLst/>
              <a:gdLst>
                <a:gd name="connsiteX0" fmla="*/ 432429 w 434715"/>
                <a:gd name="connsiteY0" fmla="*/ 121749 h 496754"/>
                <a:gd name="connsiteX1" fmla="*/ 430143 w 434715"/>
                <a:gd name="connsiteY1" fmla="*/ 119462 h 496754"/>
                <a:gd name="connsiteX2" fmla="*/ 413570 w 434715"/>
                <a:gd name="connsiteY2" fmla="*/ 117748 h 496754"/>
                <a:gd name="connsiteX3" fmla="*/ 316986 w 434715"/>
                <a:gd name="connsiteY3" fmla="*/ 24022 h 496754"/>
                <a:gd name="connsiteX4" fmla="*/ 314129 w 434715"/>
                <a:gd name="connsiteY4" fmla="*/ 2876 h 496754"/>
                <a:gd name="connsiteX5" fmla="*/ 311271 w 434715"/>
                <a:gd name="connsiteY5" fmla="*/ 19 h 496754"/>
                <a:gd name="connsiteX6" fmla="*/ 309557 w 434715"/>
                <a:gd name="connsiteY6" fmla="*/ 19 h 496754"/>
                <a:gd name="connsiteX7" fmla="*/ 232976 w 434715"/>
                <a:gd name="connsiteY7" fmla="*/ 19 h 496754"/>
                <a:gd name="connsiteX8" fmla="*/ 228404 w 434715"/>
                <a:gd name="connsiteY8" fmla="*/ 4591 h 496754"/>
                <a:gd name="connsiteX9" fmla="*/ 228404 w 434715"/>
                <a:gd name="connsiteY9" fmla="*/ 337775 h 496754"/>
                <a:gd name="connsiteX10" fmla="*/ 227833 w 434715"/>
                <a:gd name="connsiteY10" fmla="*/ 350349 h 496754"/>
                <a:gd name="connsiteX11" fmla="*/ 194114 w 434715"/>
                <a:gd name="connsiteY11" fmla="*/ 400069 h 496754"/>
                <a:gd name="connsiteX12" fmla="*/ 142108 w 434715"/>
                <a:gd name="connsiteY12" fmla="*/ 409213 h 496754"/>
                <a:gd name="connsiteX13" fmla="*/ 124963 w 434715"/>
                <a:gd name="connsiteY13" fmla="*/ 403498 h 496754"/>
                <a:gd name="connsiteX14" fmla="*/ 123819 w 434715"/>
                <a:gd name="connsiteY14" fmla="*/ 402355 h 496754"/>
                <a:gd name="connsiteX15" fmla="*/ 118104 w 434715"/>
                <a:gd name="connsiteY15" fmla="*/ 398354 h 496754"/>
                <a:gd name="connsiteX16" fmla="*/ 86672 w 434715"/>
                <a:gd name="connsiteY16" fmla="*/ 330346 h 496754"/>
                <a:gd name="connsiteX17" fmla="*/ 134106 w 434715"/>
                <a:gd name="connsiteY17" fmla="*/ 271482 h 496754"/>
                <a:gd name="connsiteX18" fmla="*/ 159824 w 434715"/>
                <a:gd name="connsiteY18" fmla="*/ 267481 h 496754"/>
                <a:gd name="connsiteX19" fmla="*/ 176398 w 434715"/>
                <a:gd name="connsiteY19" fmla="*/ 269767 h 496754"/>
                <a:gd name="connsiteX20" fmla="*/ 179255 w 434715"/>
                <a:gd name="connsiteY20" fmla="*/ 267481 h 496754"/>
                <a:gd name="connsiteX21" fmla="*/ 179255 w 434715"/>
                <a:gd name="connsiteY21" fmla="*/ 265195 h 496754"/>
                <a:gd name="connsiteX22" fmla="*/ 178683 w 434715"/>
                <a:gd name="connsiteY22" fmla="*/ 201759 h 496754"/>
                <a:gd name="connsiteX23" fmla="*/ 178683 w 434715"/>
                <a:gd name="connsiteY23" fmla="*/ 184614 h 496754"/>
                <a:gd name="connsiteX24" fmla="*/ 176398 w 434715"/>
                <a:gd name="connsiteY24" fmla="*/ 182327 h 496754"/>
                <a:gd name="connsiteX25" fmla="*/ 145536 w 434715"/>
                <a:gd name="connsiteY25" fmla="*/ 181756 h 496754"/>
                <a:gd name="connsiteX26" fmla="*/ 103817 w 434715"/>
                <a:gd name="connsiteY26" fmla="*/ 190900 h 496754"/>
                <a:gd name="connsiteX27" fmla="*/ 46667 w 434715"/>
                <a:gd name="connsiteY27" fmla="*/ 226904 h 496754"/>
                <a:gd name="connsiteX28" fmla="*/ 13520 w 434715"/>
                <a:gd name="connsiteY28" fmla="*/ 274339 h 496754"/>
                <a:gd name="connsiteX29" fmla="*/ 375 w 434715"/>
                <a:gd name="connsiteY29" fmla="*/ 328060 h 496754"/>
                <a:gd name="connsiteX30" fmla="*/ 947 w 434715"/>
                <a:gd name="connsiteY30" fmla="*/ 352634 h 496754"/>
                <a:gd name="connsiteX31" fmla="*/ 7805 w 434715"/>
                <a:gd name="connsiteY31" fmla="*/ 385782 h 496754"/>
                <a:gd name="connsiteX32" fmla="*/ 60954 w 434715"/>
                <a:gd name="connsiteY32" fmla="*/ 462362 h 496754"/>
                <a:gd name="connsiteX33" fmla="*/ 68955 w 434715"/>
                <a:gd name="connsiteY33" fmla="*/ 468077 h 496754"/>
                <a:gd name="connsiteX34" fmla="*/ 68955 w 434715"/>
                <a:gd name="connsiteY34" fmla="*/ 468077 h 496754"/>
                <a:gd name="connsiteX35" fmla="*/ 72956 w 434715"/>
                <a:gd name="connsiteY35" fmla="*/ 471507 h 496754"/>
                <a:gd name="connsiteX36" fmla="*/ 86100 w 434715"/>
                <a:gd name="connsiteY36" fmla="*/ 479507 h 496754"/>
                <a:gd name="connsiteX37" fmla="*/ 176398 w 434715"/>
                <a:gd name="connsiteY37" fmla="*/ 495509 h 496754"/>
                <a:gd name="connsiteX38" fmla="*/ 278696 w 434715"/>
                <a:gd name="connsiteY38" fmla="*/ 441217 h 496754"/>
                <a:gd name="connsiteX39" fmla="*/ 316415 w 434715"/>
                <a:gd name="connsiteY39" fmla="*/ 338347 h 496754"/>
                <a:gd name="connsiteX40" fmla="*/ 316415 w 434715"/>
                <a:gd name="connsiteY40" fmla="*/ 172612 h 496754"/>
                <a:gd name="connsiteX41" fmla="*/ 316986 w 434715"/>
                <a:gd name="connsiteY41" fmla="*/ 168611 h 496754"/>
                <a:gd name="connsiteX42" fmla="*/ 320415 w 434715"/>
                <a:gd name="connsiteY42" fmla="*/ 170326 h 496754"/>
                <a:gd name="connsiteX43" fmla="*/ 387281 w 434715"/>
                <a:gd name="connsiteY43" fmla="*/ 198901 h 496754"/>
                <a:gd name="connsiteX44" fmla="*/ 429572 w 434715"/>
                <a:gd name="connsiteY44" fmla="*/ 204044 h 496754"/>
                <a:gd name="connsiteX45" fmla="*/ 434716 w 434715"/>
                <a:gd name="connsiteY45" fmla="*/ 199472 h 496754"/>
                <a:gd name="connsiteX46" fmla="*/ 432429 w 434715"/>
                <a:gd name="connsiteY46" fmla="*/ 121749 h 496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4715" h="496754">
                  <a:moveTo>
                    <a:pt x="432429" y="121749"/>
                  </a:moveTo>
                  <a:cubicBezTo>
                    <a:pt x="432429" y="119462"/>
                    <a:pt x="432429" y="119462"/>
                    <a:pt x="430143" y="119462"/>
                  </a:cubicBezTo>
                  <a:cubicBezTo>
                    <a:pt x="424429" y="119462"/>
                    <a:pt x="418714" y="118891"/>
                    <a:pt x="413570" y="117748"/>
                  </a:cubicBezTo>
                  <a:cubicBezTo>
                    <a:pt x="393568" y="114890"/>
                    <a:pt x="327845" y="80600"/>
                    <a:pt x="316986" y="24022"/>
                  </a:cubicBezTo>
                  <a:cubicBezTo>
                    <a:pt x="316986" y="22879"/>
                    <a:pt x="314129" y="9163"/>
                    <a:pt x="314129" y="2876"/>
                  </a:cubicBezTo>
                  <a:cubicBezTo>
                    <a:pt x="314129" y="19"/>
                    <a:pt x="314129" y="19"/>
                    <a:pt x="311271" y="19"/>
                  </a:cubicBezTo>
                  <a:cubicBezTo>
                    <a:pt x="310700" y="19"/>
                    <a:pt x="310129" y="19"/>
                    <a:pt x="309557" y="19"/>
                  </a:cubicBezTo>
                  <a:cubicBezTo>
                    <a:pt x="283839" y="19"/>
                    <a:pt x="258122" y="19"/>
                    <a:pt x="232976" y="19"/>
                  </a:cubicBezTo>
                  <a:cubicBezTo>
                    <a:pt x="227833" y="19"/>
                    <a:pt x="228404" y="-553"/>
                    <a:pt x="228404" y="4591"/>
                  </a:cubicBezTo>
                  <a:cubicBezTo>
                    <a:pt x="228404" y="115462"/>
                    <a:pt x="228404" y="226904"/>
                    <a:pt x="228404" y="337775"/>
                  </a:cubicBezTo>
                  <a:cubicBezTo>
                    <a:pt x="228404" y="341776"/>
                    <a:pt x="228404" y="345777"/>
                    <a:pt x="227833" y="350349"/>
                  </a:cubicBezTo>
                  <a:cubicBezTo>
                    <a:pt x="223832" y="372065"/>
                    <a:pt x="212973" y="388639"/>
                    <a:pt x="194114" y="400069"/>
                  </a:cubicBezTo>
                  <a:cubicBezTo>
                    <a:pt x="178112" y="409784"/>
                    <a:pt x="160395" y="412642"/>
                    <a:pt x="142108" y="409213"/>
                  </a:cubicBezTo>
                  <a:cubicBezTo>
                    <a:pt x="136393" y="408070"/>
                    <a:pt x="130678" y="405784"/>
                    <a:pt x="124963" y="403498"/>
                  </a:cubicBezTo>
                  <a:cubicBezTo>
                    <a:pt x="124391" y="402927"/>
                    <a:pt x="123819" y="402927"/>
                    <a:pt x="123819" y="402355"/>
                  </a:cubicBezTo>
                  <a:cubicBezTo>
                    <a:pt x="122105" y="400640"/>
                    <a:pt x="119819" y="399497"/>
                    <a:pt x="118104" y="398354"/>
                  </a:cubicBezTo>
                  <a:cubicBezTo>
                    <a:pt x="94673" y="381781"/>
                    <a:pt x="83243" y="358921"/>
                    <a:pt x="86672" y="330346"/>
                  </a:cubicBezTo>
                  <a:cubicBezTo>
                    <a:pt x="90101" y="301199"/>
                    <a:pt x="106674" y="281769"/>
                    <a:pt x="134106" y="271482"/>
                  </a:cubicBezTo>
                  <a:cubicBezTo>
                    <a:pt x="142108" y="268624"/>
                    <a:pt x="150680" y="267481"/>
                    <a:pt x="159824" y="267481"/>
                  </a:cubicBezTo>
                  <a:cubicBezTo>
                    <a:pt x="165539" y="268052"/>
                    <a:pt x="171254" y="268624"/>
                    <a:pt x="176398" y="269767"/>
                  </a:cubicBezTo>
                  <a:cubicBezTo>
                    <a:pt x="178112" y="270339"/>
                    <a:pt x="179255" y="269767"/>
                    <a:pt x="179255" y="267481"/>
                  </a:cubicBezTo>
                  <a:cubicBezTo>
                    <a:pt x="179255" y="266909"/>
                    <a:pt x="179255" y="266338"/>
                    <a:pt x="179255" y="265195"/>
                  </a:cubicBezTo>
                  <a:cubicBezTo>
                    <a:pt x="179255" y="245192"/>
                    <a:pt x="178683" y="201759"/>
                    <a:pt x="178683" y="201759"/>
                  </a:cubicBezTo>
                  <a:cubicBezTo>
                    <a:pt x="178683" y="196044"/>
                    <a:pt x="178683" y="190329"/>
                    <a:pt x="178683" y="184614"/>
                  </a:cubicBezTo>
                  <a:cubicBezTo>
                    <a:pt x="178683" y="182899"/>
                    <a:pt x="178112" y="182899"/>
                    <a:pt x="176398" y="182327"/>
                  </a:cubicBezTo>
                  <a:cubicBezTo>
                    <a:pt x="166110" y="181184"/>
                    <a:pt x="155823" y="180613"/>
                    <a:pt x="145536" y="181756"/>
                  </a:cubicBezTo>
                  <a:cubicBezTo>
                    <a:pt x="131249" y="182899"/>
                    <a:pt x="117533" y="185756"/>
                    <a:pt x="103817" y="190900"/>
                  </a:cubicBezTo>
                  <a:cubicBezTo>
                    <a:pt x="82100" y="198901"/>
                    <a:pt x="63240" y="210902"/>
                    <a:pt x="46667" y="226904"/>
                  </a:cubicBezTo>
                  <a:cubicBezTo>
                    <a:pt x="32379" y="240620"/>
                    <a:pt x="21521" y="256622"/>
                    <a:pt x="13520" y="274339"/>
                  </a:cubicBezTo>
                  <a:cubicBezTo>
                    <a:pt x="5519" y="291484"/>
                    <a:pt x="1518" y="309772"/>
                    <a:pt x="375" y="328060"/>
                  </a:cubicBezTo>
                  <a:cubicBezTo>
                    <a:pt x="-196" y="336061"/>
                    <a:pt x="-196" y="344634"/>
                    <a:pt x="947" y="352634"/>
                  </a:cubicBezTo>
                  <a:cubicBezTo>
                    <a:pt x="2090" y="364064"/>
                    <a:pt x="4376" y="374923"/>
                    <a:pt x="7805" y="385782"/>
                  </a:cubicBezTo>
                  <a:cubicBezTo>
                    <a:pt x="17520" y="416642"/>
                    <a:pt x="35808" y="442360"/>
                    <a:pt x="60954" y="462362"/>
                  </a:cubicBezTo>
                  <a:cubicBezTo>
                    <a:pt x="63812" y="464649"/>
                    <a:pt x="66098" y="466934"/>
                    <a:pt x="68955" y="468077"/>
                  </a:cubicBezTo>
                  <a:cubicBezTo>
                    <a:pt x="68955" y="468077"/>
                    <a:pt x="68955" y="468077"/>
                    <a:pt x="68955" y="468077"/>
                  </a:cubicBezTo>
                  <a:cubicBezTo>
                    <a:pt x="70098" y="469220"/>
                    <a:pt x="71813" y="470364"/>
                    <a:pt x="72956" y="471507"/>
                  </a:cubicBezTo>
                  <a:cubicBezTo>
                    <a:pt x="76956" y="474364"/>
                    <a:pt x="81528" y="477222"/>
                    <a:pt x="86100" y="479507"/>
                  </a:cubicBezTo>
                  <a:cubicBezTo>
                    <a:pt x="114675" y="493795"/>
                    <a:pt x="144393" y="499510"/>
                    <a:pt x="176398" y="495509"/>
                  </a:cubicBezTo>
                  <a:cubicBezTo>
                    <a:pt x="217545" y="490366"/>
                    <a:pt x="251835" y="472078"/>
                    <a:pt x="278696" y="441217"/>
                  </a:cubicBezTo>
                  <a:cubicBezTo>
                    <a:pt x="303842" y="411499"/>
                    <a:pt x="316415" y="377209"/>
                    <a:pt x="316415" y="338347"/>
                  </a:cubicBezTo>
                  <a:cubicBezTo>
                    <a:pt x="316986" y="282912"/>
                    <a:pt x="316415" y="227476"/>
                    <a:pt x="316415" y="172612"/>
                  </a:cubicBezTo>
                  <a:cubicBezTo>
                    <a:pt x="316415" y="171469"/>
                    <a:pt x="315844" y="169183"/>
                    <a:pt x="316986" y="168611"/>
                  </a:cubicBezTo>
                  <a:cubicBezTo>
                    <a:pt x="318129" y="168040"/>
                    <a:pt x="319273" y="169754"/>
                    <a:pt x="320415" y="170326"/>
                  </a:cubicBezTo>
                  <a:cubicBezTo>
                    <a:pt x="340989" y="184042"/>
                    <a:pt x="363278" y="193757"/>
                    <a:pt x="387281" y="198901"/>
                  </a:cubicBezTo>
                  <a:cubicBezTo>
                    <a:pt x="400997" y="202330"/>
                    <a:pt x="415284" y="204044"/>
                    <a:pt x="429572" y="204044"/>
                  </a:cubicBezTo>
                  <a:cubicBezTo>
                    <a:pt x="434144" y="204044"/>
                    <a:pt x="434716" y="204044"/>
                    <a:pt x="434716" y="199472"/>
                  </a:cubicBezTo>
                  <a:cubicBezTo>
                    <a:pt x="433001" y="180613"/>
                    <a:pt x="432429" y="126892"/>
                    <a:pt x="432429" y="121749"/>
                  </a:cubicBezTo>
                  <a:close/>
                </a:path>
              </a:pathLst>
            </a:custGeom>
            <a:solidFill>
              <a:srgbClr val="FFFFFF"/>
            </a:solidFill>
            <a:ln w="5715" cap="flat">
              <a:noFill/>
              <a:prstDash val="solid"/>
              <a:miter/>
            </a:ln>
          </p:spPr>
          <p:txBody>
            <a:bodyPr rtlCol="0" anchor="ctr"/>
            <a:lstStyle/>
            <a:p>
              <a:endParaRPr lang="en-US"/>
            </a:p>
          </p:txBody>
        </p:sp>
      </p:grpSp>
      <p:sp>
        <p:nvSpPr>
          <p:cNvPr id="70" name="Graphic 3">
            <a:extLst>
              <a:ext uri="{FF2B5EF4-FFF2-40B4-BE49-F238E27FC236}">
                <a16:creationId xmlns:a16="http://schemas.microsoft.com/office/drawing/2014/main" id="{7732EB36-6E93-5442-51BE-23EA916E20C0}"/>
              </a:ext>
            </a:extLst>
          </p:cNvPr>
          <p:cNvSpPr/>
          <p:nvPr/>
        </p:nvSpPr>
        <p:spPr>
          <a:xfrm>
            <a:off x="4960932" y="9622694"/>
            <a:ext cx="249366" cy="265552"/>
          </a:xfrm>
          <a:custGeom>
            <a:avLst/>
            <a:gdLst>
              <a:gd name="connsiteX0" fmla="*/ 40005 w 300989"/>
              <a:gd name="connsiteY0" fmla="*/ 18097 h 283844"/>
              <a:gd name="connsiteX1" fmla="*/ 220980 w 300989"/>
              <a:gd name="connsiteY1" fmla="*/ 260985 h 283844"/>
              <a:gd name="connsiteX2" fmla="*/ 258127 w 300989"/>
              <a:gd name="connsiteY2" fmla="*/ 260985 h 283844"/>
              <a:gd name="connsiteX3" fmla="*/ 76200 w 300989"/>
              <a:gd name="connsiteY3" fmla="*/ 18097 h 283844"/>
              <a:gd name="connsiteX4" fmla="*/ 40005 w 300989"/>
              <a:gd name="connsiteY4" fmla="*/ 18097 h 283844"/>
              <a:gd name="connsiteX5" fmla="*/ 0 w 300989"/>
              <a:gd name="connsiteY5" fmla="*/ 0 h 283844"/>
              <a:gd name="connsiteX6" fmla="*/ 85725 w 300989"/>
              <a:gd name="connsiteY6" fmla="*/ 0 h 283844"/>
              <a:gd name="connsiteX7" fmla="*/ 164782 w 300989"/>
              <a:gd name="connsiteY7" fmla="*/ 102870 h 283844"/>
              <a:gd name="connsiteX8" fmla="*/ 263842 w 300989"/>
              <a:gd name="connsiteY8" fmla="*/ 0 h 283844"/>
              <a:gd name="connsiteX9" fmla="*/ 290513 w 300989"/>
              <a:gd name="connsiteY9" fmla="*/ 0 h 283844"/>
              <a:gd name="connsiteX10" fmla="*/ 178117 w 300989"/>
              <a:gd name="connsiteY10" fmla="*/ 121920 h 283844"/>
              <a:gd name="connsiteX11" fmla="*/ 164782 w 300989"/>
              <a:gd name="connsiteY11" fmla="*/ 104775 h 283844"/>
              <a:gd name="connsiteX12" fmla="*/ 300990 w 300989"/>
              <a:gd name="connsiteY12" fmla="*/ 283845 h 283844"/>
              <a:gd name="connsiteX13" fmla="*/ 208597 w 300989"/>
              <a:gd name="connsiteY13" fmla="*/ 283845 h 283844"/>
              <a:gd name="connsiteX14" fmla="*/ 126682 w 300989"/>
              <a:gd name="connsiteY14" fmla="*/ 173355 h 283844"/>
              <a:gd name="connsiteX15" fmla="*/ 31432 w 300989"/>
              <a:gd name="connsiteY15" fmla="*/ 276225 h 283844"/>
              <a:gd name="connsiteX16" fmla="*/ 3810 w 300989"/>
              <a:gd name="connsiteY16" fmla="*/ 276225 h 283844"/>
              <a:gd name="connsiteX17" fmla="*/ 116205 w 300989"/>
              <a:gd name="connsiteY17" fmla="*/ 157163 h 283844"/>
              <a:gd name="connsiteX18" fmla="*/ 0 w 300989"/>
              <a:gd name="connsiteY18" fmla="*/ 0 h 28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0989" h="283844">
                <a:moveTo>
                  <a:pt x="40005" y="18097"/>
                </a:moveTo>
                <a:lnTo>
                  <a:pt x="220980" y="260985"/>
                </a:lnTo>
                <a:lnTo>
                  <a:pt x="258127" y="260985"/>
                </a:lnTo>
                <a:lnTo>
                  <a:pt x="76200" y="18097"/>
                </a:lnTo>
                <a:lnTo>
                  <a:pt x="40005" y="18097"/>
                </a:lnTo>
                <a:close/>
                <a:moveTo>
                  <a:pt x="0" y="0"/>
                </a:moveTo>
                <a:lnTo>
                  <a:pt x="85725" y="0"/>
                </a:lnTo>
                <a:lnTo>
                  <a:pt x="164782" y="102870"/>
                </a:lnTo>
                <a:lnTo>
                  <a:pt x="263842" y="0"/>
                </a:lnTo>
                <a:lnTo>
                  <a:pt x="290513" y="0"/>
                </a:lnTo>
                <a:lnTo>
                  <a:pt x="178117" y="121920"/>
                </a:lnTo>
                <a:lnTo>
                  <a:pt x="164782" y="104775"/>
                </a:lnTo>
                <a:lnTo>
                  <a:pt x="300990" y="283845"/>
                </a:lnTo>
                <a:lnTo>
                  <a:pt x="208597" y="283845"/>
                </a:lnTo>
                <a:lnTo>
                  <a:pt x="126682" y="173355"/>
                </a:lnTo>
                <a:lnTo>
                  <a:pt x="31432" y="276225"/>
                </a:lnTo>
                <a:lnTo>
                  <a:pt x="3810" y="276225"/>
                </a:lnTo>
                <a:lnTo>
                  <a:pt x="116205" y="157163"/>
                </a:lnTo>
                <a:lnTo>
                  <a:pt x="0" y="0"/>
                </a:lnTo>
                <a:close/>
              </a:path>
            </a:pathLst>
          </a:custGeom>
          <a:solidFill>
            <a:srgbClr val="FFFFFF"/>
          </a:solidFill>
          <a:ln w="9525" cap="flat">
            <a:noFill/>
            <a:prstDash val="solid"/>
            <a:miter/>
          </a:ln>
        </p:spPr>
        <p:txBody>
          <a:bodyPr rtlCol="0" anchor="ctr"/>
          <a:lstStyle/>
          <a:p>
            <a:endParaRPr lang="en-US"/>
          </a:p>
        </p:txBody>
      </p:sp>
      <p:cxnSp>
        <p:nvCxnSpPr>
          <p:cNvPr id="71" name="Straight Connector 70">
            <a:extLst>
              <a:ext uri="{FF2B5EF4-FFF2-40B4-BE49-F238E27FC236}">
                <a16:creationId xmlns:a16="http://schemas.microsoft.com/office/drawing/2014/main" id="{89A4AA17-EC56-E5B6-D12C-445A64992357}"/>
              </a:ext>
            </a:extLst>
          </p:cNvPr>
          <p:cNvCxnSpPr>
            <a:cxnSpLocks/>
          </p:cNvCxnSpPr>
          <p:nvPr/>
        </p:nvCxnSpPr>
        <p:spPr>
          <a:xfrm flipH="1">
            <a:off x="1" y="6505741"/>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ext Placeholder 24">
            <a:extLst>
              <a:ext uri="{FF2B5EF4-FFF2-40B4-BE49-F238E27FC236}">
                <a16:creationId xmlns:a16="http://schemas.microsoft.com/office/drawing/2014/main" id="{363D67BD-9CEC-D031-03A3-218A1F4D0D43}"/>
              </a:ext>
            </a:extLst>
          </p:cNvPr>
          <p:cNvSpPr txBox="1">
            <a:spLocks/>
          </p:cNvSpPr>
          <p:nvPr/>
        </p:nvSpPr>
        <p:spPr>
          <a:xfrm>
            <a:off x="555030" y="8337005"/>
            <a:ext cx="2694087" cy="349177"/>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sz="1200" b="1"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Website</a:t>
            </a:r>
          </a:p>
        </p:txBody>
      </p:sp>
      <p:cxnSp>
        <p:nvCxnSpPr>
          <p:cNvPr id="73" name="Straight Connector 72">
            <a:extLst>
              <a:ext uri="{FF2B5EF4-FFF2-40B4-BE49-F238E27FC236}">
                <a16:creationId xmlns:a16="http://schemas.microsoft.com/office/drawing/2014/main" id="{5C8C9591-D076-7D91-BE02-F190C73B04B5}"/>
              </a:ext>
            </a:extLst>
          </p:cNvPr>
          <p:cNvCxnSpPr>
            <a:cxnSpLocks/>
          </p:cNvCxnSpPr>
          <p:nvPr/>
        </p:nvCxnSpPr>
        <p:spPr>
          <a:xfrm flipH="1">
            <a:off x="-2" y="8887460"/>
            <a:ext cx="324911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4" name="Text Placeholder 25">
            <a:extLst>
              <a:ext uri="{FF2B5EF4-FFF2-40B4-BE49-F238E27FC236}">
                <a16:creationId xmlns:a16="http://schemas.microsoft.com/office/drawing/2014/main" id="{4495FA42-C31B-F0DD-D5C2-FCC7996429E7}"/>
              </a:ext>
            </a:extLst>
          </p:cNvPr>
          <p:cNvSpPr txBox="1">
            <a:spLocks/>
          </p:cNvSpPr>
          <p:nvPr/>
        </p:nvSpPr>
        <p:spPr>
          <a:xfrm>
            <a:off x="555029" y="8553112"/>
            <a:ext cx="3098206" cy="334348"/>
          </a:xfrm>
          <a:prstGeom prst="rect">
            <a:avLst/>
          </a:prstGeom>
        </p:spPr>
        <p:txBody>
          <a:bodyPr anchor="ctr">
            <a:noAutofit/>
          </a:bodyPr>
          <a:lstStyle>
            <a:lvl1pPr marL="0" indent="0" algn="l" defTabSz="2072941" rtl="0" eaLnBrk="1" latinLnBrk="0" hangingPunct="1">
              <a:lnSpc>
                <a:spcPct val="100000"/>
              </a:lnSpc>
              <a:spcBef>
                <a:spcPts val="2267"/>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050" dirty="0">
                <a:hlinkClick r:id="rId2"/>
              </a:rPr>
              <a:t>https://www.abnamro.com/en/differences-make-us-better-and-stronger/information/free-to-be-you</a:t>
            </a:r>
            <a:r>
              <a:rPr lang="en-GB" sz="1050" dirty="0"/>
              <a:t> </a:t>
            </a:r>
          </a:p>
        </p:txBody>
      </p:sp>
      <p:pic>
        <p:nvPicPr>
          <p:cNvPr id="1028" name="Picture 4">
            <a:extLst>
              <a:ext uri="{FF2B5EF4-FFF2-40B4-BE49-F238E27FC236}">
                <a16:creationId xmlns:a16="http://schemas.microsoft.com/office/drawing/2014/main" id="{7FB6EF00-5F47-45A7-5A5F-CFA082E51807}"/>
              </a:ext>
            </a:extLst>
          </p:cNvPr>
          <p:cNvPicPr>
            <a:picLocks noGrp="1" noChangeAspect="1" noChangeArrowheads="1"/>
          </p:cNvPicPr>
          <p:nvPr>
            <p:ph type="pic" sz="quarter" idx="43"/>
          </p:nvPr>
        </p:nvPicPr>
        <p:blipFill>
          <a:blip r:embed="rId3">
            <a:extLst>
              <a:ext uri="{28A0092B-C50C-407E-A947-70E740481C1C}">
                <a14:useLocalDpi xmlns:a14="http://schemas.microsoft.com/office/drawing/2010/main" val="0"/>
              </a:ext>
            </a:extLst>
          </a:blip>
          <a:srcRect l="16853" r="16853"/>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449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0D6B3F2D-07AF-6216-9C24-FE242517DE22}"/>
              </a:ext>
            </a:extLst>
          </p:cNvPr>
          <p:cNvSpPr>
            <a:spLocks noGrp="1"/>
          </p:cNvSpPr>
          <p:nvPr>
            <p:ph type="body" sz="quarter" idx="30"/>
          </p:nvPr>
        </p:nvSpPr>
        <p:spPr/>
        <p:txBody>
          <a:bodyPr/>
          <a:lstStyle/>
          <a:p>
            <a:r>
              <a:rPr lang="en-US" dirty="0"/>
              <a:t>Promoting and Marketing D&amp;I</a:t>
            </a:r>
          </a:p>
        </p:txBody>
      </p:sp>
      <p:sp>
        <p:nvSpPr>
          <p:cNvPr id="8" name="Text Placeholder 7">
            <a:extLst>
              <a:ext uri="{FF2B5EF4-FFF2-40B4-BE49-F238E27FC236}">
                <a16:creationId xmlns:a16="http://schemas.microsoft.com/office/drawing/2014/main" id="{37883FFF-D02F-AD23-B7C4-318C030DEBD5}"/>
              </a:ext>
            </a:extLst>
          </p:cNvPr>
          <p:cNvSpPr>
            <a:spLocks noGrp="1"/>
          </p:cNvSpPr>
          <p:nvPr>
            <p:ph type="body" sz="quarter" idx="42"/>
          </p:nvPr>
        </p:nvSpPr>
        <p:spPr>
          <a:xfrm>
            <a:off x="358095" y="5215277"/>
            <a:ext cx="3421742" cy="4414479"/>
          </a:xfrm>
        </p:spPr>
        <p:txBody>
          <a:bodyPr/>
          <a:lstStyle/>
          <a:p>
            <a:pPr>
              <a:lnSpc>
                <a:spcPct val="100000"/>
              </a:lnSpc>
            </a:pPr>
            <a:r>
              <a:rPr lang="en-GB" sz="1400" dirty="0"/>
              <a:t>ABN AMRO's D&amp;I marketing strategies revolve around authentic representation and inclusivity.</a:t>
            </a:r>
          </a:p>
          <a:p>
            <a:pPr>
              <a:lnSpc>
                <a:spcPct val="100000"/>
              </a:lnSpc>
            </a:pPr>
            <a:endParaRPr lang="en-GB" sz="1400" dirty="0"/>
          </a:p>
          <a:p>
            <a:pPr>
              <a:lnSpc>
                <a:spcPct val="100000"/>
              </a:lnSpc>
            </a:pPr>
            <a:r>
              <a:rPr lang="en-GB" sz="1400" b="1" dirty="0"/>
              <a:t>Pride Campaigns</a:t>
            </a:r>
          </a:p>
          <a:p>
            <a:pPr>
              <a:lnSpc>
                <a:spcPct val="100000"/>
              </a:lnSpc>
            </a:pPr>
            <a:r>
              <a:rPr lang="en-GB" sz="1400" dirty="0"/>
              <a:t>In 2018, the bank launched its first Pride campaign during Pride Amsterdam. The campaign featured interactive "love benches" and interviews with LGBT+ employees, shared via social media platforms like Instagram and Facebook. These initiatives highlighted the personal experiences of employees, fostering visibility and dialogue. </a:t>
            </a:r>
          </a:p>
          <a:p>
            <a:pPr>
              <a:lnSpc>
                <a:spcPct val="100000"/>
              </a:lnSpc>
            </a:pPr>
            <a:endParaRPr lang="en-GB" sz="1400" dirty="0"/>
          </a:p>
          <a:p>
            <a:pPr>
              <a:lnSpc>
                <a:spcPct val="100000"/>
              </a:lnSpc>
            </a:pPr>
            <a:r>
              <a:rPr lang="en-GB" sz="1400" dirty="0"/>
              <a:t>In 2019, the campaign expanded with outdoor installations, including rainbow-covered office entrances and employee-generated messages about equality displayed on Dam Square and </a:t>
            </a:r>
            <a:r>
              <a:rPr lang="en-GB" sz="1400" dirty="0" err="1"/>
              <a:t>Leidseplein</a:t>
            </a:r>
            <a:r>
              <a:rPr lang="en-GB" sz="1400" dirty="0"/>
              <a:t> branches.</a:t>
            </a:r>
          </a:p>
        </p:txBody>
      </p:sp>
      <p:sp>
        <p:nvSpPr>
          <p:cNvPr id="9" name="Text Placeholder 8">
            <a:extLst>
              <a:ext uri="{FF2B5EF4-FFF2-40B4-BE49-F238E27FC236}">
                <a16:creationId xmlns:a16="http://schemas.microsoft.com/office/drawing/2014/main" id="{C4C713E2-4B91-F92F-F59D-461F79D222F9}"/>
              </a:ext>
            </a:extLst>
          </p:cNvPr>
          <p:cNvSpPr>
            <a:spLocks noGrp="1"/>
          </p:cNvSpPr>
          <p:nvPr>
            <p:ph type="body" sz="quarter" idx="44"/>
          </p:nvPr>
        </p:nvSpPr>
        <p:spPr>
          <a:xfrm>
            <a:off x="4046986" y="3783063"/>
            <a:ext cx="3339269" cy="6496776"/>
          </a:xfrm>
        </p:spPr>
        <p:txBody>
          <a:bodyPr/>
          <a:lstStyle/>
          <a:p>
            <a:pPr>
              <a:lnSpc>
                <a:spcPct val="100000"/>
              </a:lnSpc>
            </a:pPr>
            <a:r>
              <a:rPr lang="en-GB" sz="1400" b="1" dirty="0"/>
              <a:t>innovative Flag Design</a:t>
            </a:r>
          </a:p>
          <a:p>
            <a:pPr>
              <a:lnSpc>
                <a:spcPct val="100000"/>
              </a:lnSpc>
            </a:pPr>
            <a:r>
              <a:rPr lang="en-GB" sz="1400" dirty="0"/>
              <a:t>For Pride 2020, ABN AMRO flew a unique rainbow flag featuring selfies of employees. This visual statement reinforced their commitment to individuality and inclusion.</a:t>
            </a:r>
          </a:p>
          <a:p>
            <a:pPr>
              <a:lnSpc>
                <a:spcPct val="100000"/>
              </a:lnSpc>
            </a:pPr>
            <a:endParaRPr lang="en-GB" sz="1400" dirty="0"/>
          </a:p>
          <a:p>
            <a:pPr>
              <a:lnSpc>
                <a:spcPct val="100000"/>
              </a:lnSpc>
            </a:pPr>
            <a:r>
              <a:rPr lang="en-GB" sz="1400" b="1" dirty="0"/>
              <a:t>Everyday Inclusion</a:t>
            </a:r>
          </a:p>
          <a:p>
            <a:pPr>
              <a:lnSpc>
                <a:spcPct val="100000"/>
              </a:lnSpc>
            </a:pPr>
            <a:r>
              <a:rPr lang="en-GB" sz="1400" dirty="0"/>
              <a:t>The bank’s life-style ad campaign, "What is your story?" introduced in 2015, subtly showcased same-sex partnerships. This casual yet deliberate inclusion resonated with diverse audiences, strengthening the bank’s image as an inclusive employer.</a:t>
            </a:r>
          </a:p>
          <a:p>
            <a:pPr>
              <a:lnSpc>
                <a:spcPct val="100000"/>
              </a:lnSpc>
            </a:pPr>
            <a:endParaRPr lang="en-GB" sz="1400" dirty="0"/>
          </a:p>
          <a:p>
            <a:pPr>
              <a:lnSpc>
                <a:spcPct val="100000"/>
              </a:lnSpc>
            </a:pPr>
            <a:r>
              <a:rPr lang="en-GB" sz="1400" b="1" dirty="0"/>
              <a:t>Marking Global Events</a:t>
            </a:r>
          </a:p>
          <a:p>
            <a:pPr>
              <a:lnSpc>
                <a:spcPct val="100000"/>
              </a:lnSpc>
            </a:pPr>
            <a:r>
              <a:rPr lang="en-GB" sz="1400" dirty="0"/>
              <a:t>ABN AMRO commemorated Coming Out Day by showcasing the Amsterdam Rainbow Dress at its headquarters. This installation drew attention to global LGBT+ challenges, aligning the bank's brand with advocacy for inclusivity.</a:t>
            </a:r>
          </a:p>
          <a:p>
            <a:pPr>
              <a:lnSpc>
                <a:spcPct val="100000"/>
              </a:lnSpc>
            </a:pPr>
            <a:endParaRPr lang="en-GB" sz="1400" dirty="0"/>
          </a:p>
          <a:p>
            <a:pPr>
              <a:lnSpc>
                <a:spcPct val="100000"/>
              </a:lnSpc>
            </a:pPr>
            <a:r>
              <a:rPr lang="en-GB" sz="1400" dirty="0"/>
              <a:t>References</a:t>
            </a:r>
          </a:p>
          <a:p>
            <a:pPr>
              <a:lnSpc>
                <a:spcPct val="100000"/>
              </a:lnSpc>
            </a:pPr>
            <a:r>
              <a:rPr lang="en-US" sz="1400" dirty="0">
                <a:hlinkClick r:id="rId2"/>
              </a:rPr>
              <a:t>https://marketingtherainbow.info/case%20studies/cs%20financials/abnamro</a:t>
            </a:r>
            <a:r>
              <a:rPr lang="en-GB" sz="1400" dirty="0"/>
              <a:t> </a:t>
            </a:r>
            <a:endParaRPr lang="en-US" sz="1400" dirty="0"/>
          </a:p>
        </p:txBody>
      </p:sp>
      <p:sp>
        <p:nvSpPr>
          <p:cNvPr id="5" name="Slide Number Placeholder 4">
            <a:extLst>
              <a:ext uri="{FF2B5EF4-FFF2-40B4-BE49-F238E27FC236}">
                <a16:creationId xmlns:a16="http://schemas.microsoft.com/office/drawing/2014/main" id="{1CBEBC87-7EC1-8B69-D52C-C212DE88D644}"/>
              </a:ext>
            </a:extLst>
          </p:cNvPr>
          <p:cNvSpPr>
            <a:spLocks noGrp="1"/>
          </p:cNvSpPr>
          <p:nvPr>
            <p:ph type="sldNum" sz="quarter" idx="4"/>
          </p:nvPr>
        </p:nvSpPr>
        <p:spPr/>
        <p:txBody>
          <a:bodyPr/>
          <a:lstStyle/>
          <a:p>
            <a:fld id="{CB2079F2-58AF-ED44-82D7-E04B2F6FD686}" type="slidenum">
              <a:rPr lang="en-US" smtClean="0"/>
              <a:pPr/>
              <a:t>2</a:t>
            </a:fld>
            <a:endParaRPr lang="en-US" dirty="0"/>
          </a:p>
        </p:txBody>
      </p:sp>
      <p:pic>
        <p:nvPicPr>
          <p:cNvPr id="15" name="Picture Placeholder 14">
            <a:extLst>
              <a:ext uri="{FF2B5EF4-FFF2-40B4-BE49-F238E27FC236}">
                <a16:creationId xmlns:a16="http://schemas.microsoft.com/office/drawing/2014/main" id="{3A50488B-0BA3-4D5C-8AE7-2925CA8C7B1B}"/>
              </a:ext>
            </a:extLst>
          </p:cNvPr>
          <p:cNvPicPr>
            <a:picLocks noGrp="1" noChangeAspect="1"/>
          </p:cNvPicPr>
          <p:nvPr>
            <p:ph type="pic" sz="quarter" idx="41"/>
          </p:nvPr>
        </p:nvPicPr>
        <p:blipFill>
          <a:blip r:embed="rId3"/>
          <a:srcRect t="25769" b="10301"/>
          <a:stretch/>
        </p:blipFill>
        <p:spPr>
          <a:xfrm>
            <a:off x="-1" y="-11581"/>
            <a:ext cx="7559675" cy="2723566"/>
          </a:xfrm>
        </p:spPr>
      </p:pic>
    </p:spTree>
    <p:extLst>
      <p:ext uri="{BB962C8B-B14F-4D97-AF65-F5344CB8AC3E}">
        <p14:creationId xmlns:p14="http://schemas.microsoft.com/office/powerpoint/2010/main" val="1127210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809504-35F9-6A6E-C901-1D4F7B16B459}"/>
              </a:ext>
            </a:extLst>
          </p:cNvPr>
          <p:cNvSpPr>
            <a:spLocks noGrp="1"/>
          </p:cNvSpPr>
          <p:nvPr>
            <p:ph type="body" sz="quarter" idx="58"/>
          </p:nvPr>
        </p:nvSpPr>
        <p:spPr>
          <a:xfrm>
            <a:off x="860495" y="749684"/>
            <a:ext cx="5795486" cy="348400"/>
          </a:xfrm>
        </p:spPr>
        <p:txBody>
          <a:bodyPr/>
          <a:lstStyle/>
          <a:p>
            <a:r>
              <a:rPr lang="en-GB" sz="1600" dirty="0"/>
              <a:t>Why is it Important for SME Businesses to Invest in D&amp;I?</a:t>
            </a:r>
          </a:p>
        </p:txBody>
      </p:sp>
      <p:sp>
        <p:nvSpPr>
          <p:cNvPr id="3" name="Text Placeholder 2">
            <a:extLst>
              <a:ext uri="{FF2B5EF4-FFF2-40B4-BE49-F238E27FC236}">
                <a16:creationId xmlns:a16="http://schemas.microsoft.com/office/drawing/2014/main" id="{ADCF113C-C374-0C93-9D93-47B80D64986D}"/>
              </a:ext>
            </a:extLst>
          </p:cNvPr>
          <p:cNvSpPr>
            <a:spLocks noGrp="1"/>
          </p:cNvSpPr>
          <p:nvPr>
            <p:ph type="body" sz="quarter" idx="32"/>
          </p:nvPr>
        </p:nvSpPr>
        <p:spPr>
          <a:xfrm>
            <a:off x="178233" y="1269638"/>
            <a:ext cx="7203207" cy="3329353"/>
          </a:xfrm>
        </p:spPr>
        <p:txBody>
          <a:bodyPr/>
          <a:lstStyle/>
          <a:p>
            <a:r>
              <a:rPr lang="en-GB" sz="1500" dirty="0"/>
              <a:t>We are firmly embedded in society that sharpens our focus on diversity and inclusion a little more each day. We identify attractive opportunities and feel a sense of responsibility. By uniting the two, we create value for society. Now, and for future generations. We think it’s important for our organisation to reflect the level of diversity in society. Not just because it’s right to do so, but chiefly because we strengthen each other in this way. That's because by expressing our own ideas, experiences and outlooks, we complement one another perfectly. This feeds through in everything: in equal opportunities, talented people, innovative products and services and meaningful relationships. With our customers obviously, but with our employees too.</a:t>
            </a:r>
          </a:p>
          <a:p>
            <a:endParaRPr lang="en-GB" sz="1500" dirty="0"/>
          </a:p>
          <a:p>
            <a:r>
              <a:rPr lang="en-GB" sz="1500" dirty="0"/>
              <a:t>Some groups don’t always find it easy to seize opportunities without support or encouragement. We therefore focus extra attention on creating equal opportunities for women, the LGBTI+ community, people with an occupational disability, people with a bicultural background, people with a refugee background and vulnerable generations. </a:t>
            </a:r>
          </a:p>
        </p:txBody>
      </p:sp>
      <p:sp>
        <p:nvSpPr>
          <p:cNvPr id="5" name="Text Placeholder 4">
            <a:extLst>
              <a:ext uri="{FF2B5EF4-FFF2-40B4-BE49-F238E27FC236}">
                <a16:creationId xmlns:a16="http://schemas.microsoft.com/office/drawing/2014/main" id="{88EA7F43-7B67-367C-7744-F405BB97D0B6}"/>
              </a:ext>
            </a:extLst>
          </p:cNvPr>
          <p:cNvSpPr>
            <a:spLocks noGrp="1"/>
          </p:cNvSpPr>
          <p:nvPr>
            <p:ph type="body" sz="quarter" idx="61"/>
          </p:nvPr>
        </p:nvSpPr>
        <p:spPr>
          <a:xfrm>
            <a:off x="388001" y="5601426"/>
            <a:ext cx="6296096" cy="2743062"/>
          </a:xfrm>
        </p:spPr>
        <p:txBody>
          <a:bodyPr/>
          <a:lstStyle/>
          <a:p>
            <a:r>
              <a:rPr lang="en-GB" sz="1500" dirty="0"/>
              <a:t>ABN AMRO's D&amp;I marketing efforts have bolstered its reputation as a progressive and socially responsible organisation. </a:t>
            </a:r>
          </a:p>
          <a:p>
            <a:endParaRPr lang="en-GB" sz="1500" dirty="0"/>
          </a:p>
          <a:p>
            <a:r>
              <a:rPr lang="en-GB" sz="1500" dirty="0"/>
              <a:t>By embedding diversity into its branding, the bank has strengthened connections with clients and communities. Partnering with initiatives like Workplace Pride further validates its commitment to fostering an inclusive culture.</a:t>
            </a:r>
          </a:p>
        </p:txBody>
      </p:sp>
      <p:sp>
        <p:nvSpPr>
          <p:cNvPr id="8" name="Text Placeholder 1">
            <a:extLst>
              <a:ext uri="{FF2B5EF4-FFF2-40B4-BE49-F238E27FC236}">
                <a16:creationId xmlns:a16="http://schemas.microsoft.com/office/drawing/2014/main" id="{7D63C33A-E2D9-08C0-3C7D-E20501CA83B6}"/>
              </a:ext>
            </a:extLst>
          </p:cNvPr>
          <p:cNvSpPr txBox="1">
            <a:spLocks/>
          </p:cNvSpPr>
          <p:nvPr/>
        </p:nvSpPr>
        <p:spPr>
          <a:xfrm>
            <a:off x="860495" y="4926009"/>
            <a:ext cx="5795486" cy="348400"/>
          </a:xfrm>
          <a:prstGeom prst="rect">
            <a:avLst/>
          </a:prstGeom>
        </p:spPr>
        <p:txBody>
          <a:bodyPr anchor="ctr">
            <a:noAutofit/>
          </a:bodyPr>
          <a:lstStyle>
            <a:lvl1pPr marL="0" indent="0" algn="l" defTabSz="2072941" rtl="0" eaLnBrk="1" latinLnBrk="0" hangingPunct="1">
              <a:lnSpc>
                <a:spcPts val="1420"/>
              </a:lnSpc>
              <a:spcBef>
                <a:spcPts val="0"/>
              </a:spcBef>
              <a:buFont typeface="Arial" panose="020B0604020202020204" pitchFamily="34" charset="0"/>
              <a:buNone/>
              <a:defRPr lang="en-IE" sz="1100" b="1" i="0" u="none" strike="noStrike" kern="1200" smtClean="0">
                <a:solidFill>
                  <a:schemeClr val="bg1"/>
                </a:solidFill>
                <a:effectLst/>
                <a:latin typeface="Calibri" panose="020F0502020204030204" pitchFamily="34" charset="0"/>
                <a:ea typeface="+mn-ea"/>
                <a:cs typeface="Calibri" panose="020F0502020204030204" pitchFamily="34" charset="0"/>
              </a:defRPr>
            </a:lvl1pPr>
            <a:lvl2pPr marL="385602"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2941"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sz="1600" dirty="0"/>
              <a:t>How has Implementing D&amp;I Benefited Your Company and Employees?</a:t>
            </a:r>
          </a:p>
        </p:txBody>
      </p:sp>
      <p:sp>
        <p:nvSpPr>
          <p:cNvPr id="9" name="Google Shape;476;p39">
            <a:extLst>
              <a:ext uri="{FF2B5EF4-FFF2-40B4-BE49-F238E27FC236}">
                <a16:creationId xmlns:a16="http://schemas.microsoft.com/office/drawing/2014/main" id="{D36CFCFA-C505-751D-7724-B8CDA64B02A8}"/>
              </a:ext>
            </a:extLst>
          </p:cNvPr>
          <p:cNvSpPr/>
          <p:nvPr/>
        </p:nvSpPr>
        <p:spPr>
          <a:xfrm>
            <a:off x="404370" y="728858"/>
            <a:ext cx="251793" cy="333678"/>
          </a:xfrm>
          <a:custGeom>
            <a:avLst/>
            <a:gdLst/>
            <a:ahLst/>
            <a:cxnLst/>
            <a:rect l="l" t="t" r="r" b="b"/>
            <a:pathLst>
              <a:path w="11983" h="15880" fill="none" extrusionOk="0">
                <a:moveTo>
                  <a:pt x="5992" y="0"/>
                </a:moveTo>
                <a:lnTo>
                  <a:pt x="5992" y="0"/>
                </a:lnTo>
                <a:lnTo>
                  <a:pt x="5675" y="0"/>
                </a:lnTo>
                <a:lnTo>
                  <a:pt x="5383" y="25"/>
                </a:lnTo>
                <a:lnTo>
                  <a:pt x="5091" y="73"/>
                </a:lnTo>
                <a:lnTo>
                  <a:pt x="4774" y="122"/>
                </a:lnTo>
                <a:lnTo>
                  <a:pt x="4506" y="195"/>
                </a:lnTo>
                <a:lnTo>
                  <a:pt x="4214" y="268"/>
                </a:lnTo>
                <a:lnTo>
                  <a:pt x="3654" y="463"/>
                </a:lnTo>
                <a:lnTo>
                  <a:pt x="3142" y="731"/>
                </a:lnTo>
                <a:lnTo>
                  <a:pt x="2631" y="1023"/>
                </a:lnTo>
                <a:lnTo>
                  <a:pt x="2192" y="1364"/>
                </a:lnTo>
                <a:lnTo>
                  <a:pt x="1754" y="1754"/>
                </a:lnTo>
                <a:lnTo>
                  <a:pt x="1364" y="2192"/>
                </a:lnTo>
                <a:lnTo>
                  <a:pt x="1023" y="2631"/>
                </a:lnTo>
                <a:lnTo>
                  <a:pt x="731" y="3142"/>
                </a:lnTo>
                <a:lnTo>
                  <a:pt x="463" y="3653"/>
                </a:lnTo>
                <a:lnTo>
                  <a:pt x="268" y="4214"/>
                </a:lnTo>
                <a:lnTo>
                  <a:pt x="195" y="4506"/>
                </a:lnTo>
                <a:lnTo>
                  <a:pt x="122" y="4774"/>
                </a:lnTo>
                <a:lnTo>
                  <a:pt x="73" y="5090"/>
                </a:lnTo>
                <a:lnTo>
                  <a:pt x="25" y="5383"/>
                </a:lnTo>
                <a:lnTo>
                  <a:pt x="0" y="5675"/>
                </a:lnTo>
                <a:lnTo>
                  <a:pt x="0" y="5991"/>
                </a:lnTo>
                <a:lnTo>
                  <a:pt x="0" y="5991"/>
                </a:lnTo>
                <a:lnTo>
                  <a:pt x="25" y="6430"/>
                </a:lnTo>
                <a:lnTo>
                  <a:pt x="73" y="6868"/>
                </a:lnTo>
                <a:lnTo>
                  <a:pt x="147" y="7331"/>
                </a:lnTo>
                <a:lnTo>
                  <a:pt x="268" y="7769"/>
                </a:lnTo>
                <a:lnTo>
                  <a:pt x="390" y="8208"/>
                </a:lnTo>
                <a:lnTo>
                  <a:pt x="561" y="8646"/>
                </a:lnTo>
                <a:lnTo>
                  <a:pt x="731" y="9085"/>
                </a:lnTo>
                <a:lnTo>
                  <a:pt x="926" y="9523"/>
                </a:lnTo>
                <a:lnTo>
                  <a:pt x="1145" y="9937"/>
                </a:lnTo>
                <a:lnTo>
                  <a:pt x="1389" y="10375"/>
                </a:lnTo>
                <a:lnTo>
                  <a:pt x="1900" y="11179"/>
                </a:lnTo>
                <a:lnTo>
                  <a:pt x="2436" y="11958"/>
                </a:lnTo>
                <a:lnTo>
                  <a:pt x="2996" y="12689"/>
                </a:lnTo>
                <a:lnTo>
                  <a:pt x="3556" y="13371"/>
                </a:lnTo>
                <a:lnTo>
                  <a:pt x="4092" y="13980"/>
                </a:lnTo>
                <a:lnTo>
                  <a:pt x="4603" y="14540"/>
                </a:lnTo>
                <a:lnTo>
                  <a:pt x="5066" y="15003"/>
                </a:lnTo>
                <a:lnTo>
                  <a:pt x="5724" y="15636"/>
                </a:lnTo>
                <a:lnTo>
                  <a:pt x="5992" y="15880"/>
                </a:lnTo>
                <a:lnTo>
                  <a:pt x="5992" y="15880"/>
                </a:lnTo>
                <a:lnTo>
                  <a:pt x="6260" y="15636"/>
                </a:lnTo>
                <a:lnTo>
                  <a:pt x="6917" y="15003"/>
                </a:lnTo>
                <a:lnTo>
                  <a:pt x="7380" y="14540"/>
                </a:lnTo>
                <a:lnTo>
                  <a:pt x="7891" y="13980"/>
                </a:lnTo>
                <a:lnTo>
                  <a:pt x="8427" y="13371"/>
                </a:lnTo>
                <a:lnTo>
                  <a:pt x="8987" y="12689"/>
                </a:lnTo>
                <a:lnTo>
                  <a:pt x="9548" y="11958"/>
                </a:lnTo>
                <a:lnTo>
                  <a:pt x="10083" y="11179"/>
                </a:lnTo>
                <a:lnTo>
                  <a:pt x="10595" y="10375"/>
                </a:lnTo>
                <a:lnTo>
                  <a:pt x="10838" y="9937"/>
                </a:lnTo>
                <a:lnTo>
                  <a:pt x="11058" y="9523"/>
                </a:lnTo>
                <a:lnTo>
                  <a:pt x="11252" y="9085"/>
                </a:lnTo>
                <a:lnTo>
                  <a:pt x="11423" y="8646"/>
                </a:lnTo>
                <a:lnTo>
                  <a:pt x="11593" y="8208"/>
                </a:lnTo>
                <a:lnTo>
                  <a:pt x="11715" y="7769"/>
                </a:lnTo>
                <a:lnTo>
                  <a:pt x="11837" y="7331"/>
                </a:lnTo>
                <a:lnTo>
                  <a:pt x="11910" y="6868"/>
                </a:lnTo>
                <a:lnTo>
                  <a:pt x="11959" y="6430"/>
                </a:lnTo>
                <a:lnTo>
                  <a:pt x="11983" y="5991"/>
                </a:lnTo>
                <a:lnTo>
                  <a:pt x="11983" y="5991"/>
                </a:lnTo>
                <a:lnTo>
                  <a:pt x="11983" y="5675"/>
                </a:lnTo>
                <a:lnTo>
                  <a:pt x="11959" y="5383"/>
                </a:lnTo>
                <a:lnTo>
                  <a:pt x="11910" y="5090"/>
                </a:lnTo>
                <a:lnTo>
                  <a:pt x="11861" y="4774"/>
                </a:lnTo>
                <a:lnTo>
                  <a:pt x="11788" y="4506"/>
                </a:lnTo>
                <a:lnTo>
                  <a:pt x="11715" y="4214"/>
                </a:lnTo>
                <a:lnTo>
                  <a:pt x="11520" y="3653"/>
                </a:lnTo>
                <a:lnTo>
                  <a:pt x="11252" y="3142"/>
                </a:lnTo>
                <a:lnTo>
                  <a:pt x="10960" y="2631"/>
                </a:lnTo>
                <a:lnTo>
                  <a:pt x="10619" y="2192"/>
                </a:lnTo>
                <a:lnTo>
                  <a:pt x="10229" y="1754"/>
                </a:lnTo>
                <a:lnTo>
                  <a:pt x="9791" y="1364"/>
                </a:lnTo>
                <a:lnTo>
                  <a:pt x="9353" y="1023"/>
                </a:lnTo>
                <a:lnTo>
                  <a:pt x="8841" y="731"/>
                </a:lnTo>
                <a:lnTo>
                  <a:pt x="8330" y="463"/>
                </a:lnTo>
                <a:lnTo>
                  <a:pt x="7770" y="268"/>
                </a:lnTo>
                <a:lnTo>
                  <a:pt x="7477" y="195"/>
                </a:lnTo>
                <a:lnTo>
                  <a:pt x="7209" y="122"/>
                </a:lnTo>
                <a:lnTo>
                  <a:pt x="6893" y="73"/>
                </a:lnTo>
                <a:lnTo>
                  <a:pt x="6601" y="25"/>
                </a:lnTo>
                <a:lnTo>
                  <a:pt x="6308" y="0"/>
                </a:lnTo>
                <a:lnTo>
                  <a:pt x="5992" y="0"/>
                </a:lnTo>
                <a:lnTo>
                  <a:pt x="5992" y="0"/>
                </a:lnTo>
                <a:close/>
                <a:moveTo>
                  <a:pt x="5992" y="8549"/>
                </a:moveTo>
                <a:lnTo>
                  <a:pt x="5992" y="8549"/>
                </a:lnTo>
                <a:lnTo>
                  <a:pt x="5724" y="8549"/>
                </a:lnTo>
                <a:lnTo>
                  <a:pt x="5480" y="8500"/>
                </a:lnTo>
                <a:lnTo>
                  <a:pt x="5237" y="8451"/>
                </a:lnTo>
                <a:lnTo>
                  <a:pt x="4993" y="8354"/>
                </a:lnTo>
                <a:lnTo>
                  <a:pt x="4774" y="8257"/>
                </a:lnTo>
                <a:lnTo>
                  <a:pt x="4555" y="8110"/>
                </a:lnTo>
                <a:lnTo>
                  <a:pt x="4360" y="7964"/>
                </a:lnTo>
                <a:lnTo>
                  <a:pt x="4189" y="7794"/>
                </a:lnTo>
                <a:lnTo>
                  <a:pt x="4019" y="7623"/>
                </a:lnTo>
                <a:lnTo>
                  <a:pt x="3873" y="7428"/>
                </a:lnTo>
                <a:lnTo>
                  <a:pt x="3727" y="7209"/>
                </a:lnTo>
                <a:lnTo>
                  <a:pt x="3629" y="6990"/>
                </a:lnTo>
                <a:lnTo>
                  <a:pt x="3532" y="6746"/>
                </a:lnTo>
                <a:lnTo>
                  <a:pt x="3483" y="6503"/>
                </a:lnTo>
                <a:lnTo>
                  <a:pt x="3434" y="6259"/>
                </a:lnTo>
                <a:lnTo>
                  <a:pt x="3434" y="5991"/>
                </a:lnTo>
                <a:lnTo>
                  <a:pt x="3434" y="5991"/>
                </a:lnTo>
                <a:lnTo>
                  <a:pt x="3434" y="5724"/>
                </a:lnTo>
                <a:lnTo>
                  <a:pt x="3483" y="5480"/>
                </a:lnTo>
                <a:lnTo>
                  <a:pt x="3532" y="5236"/>
                </a:lnTo>
                <a:lnTo>
                  <a:pt x="3629" y="4993"/>
                </a:lnTo>
                <a:lnTo>
                  <a:pt x="3727" y="4774"/>
                </a:lnTo>
                <a:lnTo>
                  <a:pt x="3873" y="4555"/>
                </a:lnTo>
                <a:lnTo>
                  <a:pt x="4019" y="4360"/>
                </a:lnTo>
                <a:lnTo>
                  <a:pt x="4189" y="4189"/>
                </a:lnTo>
                <a:lnTo>
                  <a:pt x="4360" y="4019"/>
                </a:lnTo>
                <a:lnTo>
                  <a:pt x="4555" y="3873"/>
                </a:lnTo>
                <a:lnTo>
                  <a:pt x="4774" y="3726"/>
                </a:lnTo>
                <a:lnTo>
                  <a:pt x="4993" y="3629"/>
                </a:lnTo>
                <a:lnTo>
                  <a:pt x="5237" y="3532"/>
                </a:lnTo>
                <a:lnTo>
                  <a:pt x="5480" y="3483"/>
                </a:lnTo>
                <a:lnTo>
                  <a:pt x="5724" y="3434"/>
                </a:lnTo>
                <a:lnTo>
                  <a:pt x="5992" y="3434"/>
                </a:lnTo>
                <a:lnTo>
                  <a:pt x="5992" y="3434"/>
                </a:lnTo>
                <a:lnTo>
                  <a:pt x="6260" y="3434"/>
                </a:lnTo>
                <a:lnTo>
                  <a:pt x="6503" y="3483"/>
                </a:lnTo>
                <a:lnTo>
                  <a:pt x="6747" y="3532"/>
                </a:lnTo>
                <a:lnTo>
                  <a:pt x="6990" y="3629"/>
                </a:lnTo>
                <a:lnTo>
                  <a:pt x="7209" y="3726"/>
                </a:lnTo>
                <a:lnTo>
                  <a:pt x="7429" y="3873"/>
                </a:lnTo>
                <a:lnTo>
                  <a:pt x="7623" y="4019"/>
                </a:lnTo>
                <a:lnTo>
                  <a:pt x="7794" y="4189"/>
                </a:lnTo>
                <a:lnTo>
                  <a:pt x="7964" y="4360"/>
                </a:lnTo>
                <a:lnTo>
                  <a:pt x="8111" y="4555"/>
                </a:lnTo>
                <a:lnTo>
                  <a:pt x="8257" y="4774"/>
                </a:lnTo>
                <a:lnTo>
                  <a:pt x="8354" y="4993"/>
                </a:lnTo>
                <a:lnTo>
                  <a:pt x="8452" y="5236"/>
                </a:lnTo>
                <a:lnTo>
                  <a:pt x="8500" y="5480"/>
                </a:lnTo>
                <a:lnTo>
                  <a:pt x="8549" y="5724"/>
                </a:lnTo>
                <a:lnTo>
                  <a:pt x="8549" y="5991"/>
                </a:lnTo>
                <a:lnTo>
                  <a:pt x="8549" y="5991"/>
                </a:lnTo>
                <a:lnTo>
                  <a:pt x="8549" y="6259"/>
                </a:lnTo>
                <a:lnTo>
                  <a:pt x="8500" y="6503"/>
                </a:lnTo>
                <a:lnTo>
                  <a:pt x="8452" y="6746"/>
                </a:lnTo>
                <a:lnTo>
                  <a:pt x="8354" y="6990"/>
                </a:lnTo>
                <a:lnTo>
                  <a:pt x="8257" y="7209"/>
                </a:lnTo>
                <a:lnTo>
                  <a:pt x="8111" y="7428"/>
                </a:lnTo>
                <a:lnTo>
                  <a:pt x="7964" y="7623"/>
                </a:lnTo>
                <a:lnTo>
                  <a:pt x="7794" y="7794"/>
                </a:lnTo>
                <a:lnTo>
                  <a:pt x="7623" y="7964"/>
                </a:lnTo>
                <a:lnTo>
                  <a:pt x="7429" y="8110"/>
                </a:lnTo>
                <a:lnTo>
                  <a:pt x="7209" y="8257"/>
                </a:lnTo>
                <a:lnTo>
                  <a:pt x="6990" y="8354"/>
                </a:lnTo>
                <a:lnTo>
                  <a:pt x="6747" y="8451"/>
                </a:lnTo>
                <a:lnTo>
                  <a:pt x="6503" y="8500"/>
                </a:lnTo>
                <a:lnTo>
                  <a:pt x="6260" y="8549"/>
                </a:lnTo>
                <a:lnTo>
                  <a:pt x="5992" y="8549"/>
                </a:lnTo>
                <a:lnTo>
                  <a:pt x="5992" y="854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0" name="Google Shape;674;p39">
            <a:extLst>
              <a:ext uri="{FF2B5EF4-FFF2-40B4-BE49-F238E27FC236}">
                <a16:creationId xmlns:a16="http://schemas.microsoft.com/office/drawing/2014/main" id="{9124F494-CDC9-3FA5-2DE3-64AAA67FD56B}"/>
              </a:ext>
            </a:extLst>
          </p:cNvPr>
          <p:cNvGrpSpPr/>
          <p:nvPr/>
        </p:nvGrpSpPr>
        <p:grpSpPr>
          <a:xfrm>
            <a:off x="284599" y="4902866"/>
            <a:ext cx="371564" cy="371543"/>
            <a:chOff x="576250" y="4319400"/>
            <a:chExt cx="442075" cy="442050"/>
          </a:xfrm>
        </p:grpSpPr>
        <p:sp>
          <p:nvSpPr>
            <p:cNvPr id="11" name="Google Shape;675;p39">
              <a:extLst>
                <a:ext uri="{FF2B5EF4-FFF2-40B4-BE49-F238E27FC236}">
                  <a16:creationId xmlns:a16="http://schemas.microsoft.com/office/drawing/2014/main" id="{E36E094F-58EF-A81D-F1DA-4316925469C0}"/>
                </a:ext>
              </a:extLst>
            </p:cNvPr>
            <p:cNvSpPr/>
            <p:nvPr/>
          </p:nvSpPr>
          <p:spPr>
            <a:xfrm>
              <a:off x="576250" y="4319400"/>
              <a:ext cx="442075" cy="442050"/>
            </a:xfrm>
            <a:custGeom>
              <a:avLst/>
              <a:gdLst/>
              <a:ahLst/>
              <a:cxnLst/>
              <a:rect l="l" t="t" r="r" b="b"/>
              <a:pathLst>
                <a:path w="17683" h="17682" fill="none" extrusionOk="0">
                  <a:moveTo>
                    <a:pt x="11472" y="17292"/>
                  </a:moveTo>
                  <a:lnTo>
                    <a:pt x="11472" y="12153"/>
                  </a:lnTo>
                  <a:lnTo>
                    <a:pt x="16416" y="7209"/>
                  </a:lnTo>
                  <a:lnTo>
                    <a:pt x="16416" y="7209"/>
                  </a:lnTo>
                  <a:lnTo>
                    <a:pt x="16562" y="7063"/>
                  </a:lnTo>
                  <a:lnTo>
                    <a:pt x="16684" y="6868"/>
                  </a:lnTo>
                  <a:lnTo>
                    <a:pt x="16830" y="6674"/>
                  </a:lnTo>
                  <a:lnTo>
                    <a:pt x="16927" y="6479"/>
                  </a:lnTo>
                  <a:lnTo>
                    <a:pt x="17146" y="6040"/>
                  </a:lnTo>
                  <a:lnTo>
                    <a:pt x="17317" y="5553"/>
                  </a:lnTo>
                  <a:lnTo>
                    <a:pt x="17439" y="5042"/>
                  </a:lnTo>
                  <a:lnTo>
                    <a:pt x="17560" y="4506"/>
                  </a:lnTo>
                  <a:lnTo>
                    <a:pt x="17633" y="3970"/>
                  </a:lnTo>
                  <a:lnTo>
                    <a:pt x="17658" y="3434"/>
                  </a:lnTo>
                  <a:lnTo>
                    <a:pt x="17682" y="2898"/>
                  </a:lnTo>
                  <a:lnTo>
                    <a:pt x="17682" y="2411"/>
                  </a:lnTo>
                  <a:lnTo>
                    <a:pt x="17658" y="1949"/>
                  </a:lnTo>
                  <a:lnTo>
                    <a:pt x="17609" y="1510"/>
                  </a:lnTo>
                  <a:lnTo>
                    <a:pt x="17536" y="1145"/>
                  </a:lnTo>
                  <a:lnTo>
                    <a:pt x="17463" y="828"/>
                  </a:lnTo>
                  <a:lnTo>
                    <a:pt x="17366" y="585"/>
                  </a:lnTo>
                  <a:lnTo>
                    <a:pt x="17292" y="487"/>
                  </a:lnTo>
                  <a:lnTo>
                    <a:pt x="17244" y="439"/>
                  </a:lnTo>
                  <a:lnTo>
                    <a:pt x="17244" y="439"/>
                  </a:lnTo>
                  <a:lnTo>
                    <a:pt x="17195" y="390"/>
                  </a:lnTo>
                  <a:lnTo>
                    <a:pt x="17098" y="317"/>
                  </a:lnTo>
                  <a:lnTo>
                    <a:pt x="16854" y="219"/>
                  </a:lnTo>
                  <a:lnTo>
                    <a:pt x="16537" y="146"/>
                  </a:lnTo>
                  <a:lnTo>
                    <a:pt x="16172" y="73"/>
                  </a:lnTo>
                  <a:lnTo>
                    <a:pt x="15734" y="25"/>
                  </a:lnTo>
                  <a:lnTo>
                    <a:pt x="15271" y="0"/>
                  </a:lnTo>
                  <a:lnTo>
                    <a:pt x="14784" y="0"/>
                  </a:lnTo>
                  <a:lnTo>
                    <a:pt x="14248" y="25"/>
                  </a:lnTo>
                  <a:lnTo>
                    <a:pt x="13712" y="49"/>
                  </a:lnTo>
                  <a:lnTo>
                    <a:pt x="13176" y="122"/>
                  </a:lnTo>
                  <a:lnTo>
                    <a:pt x="12641" y="244"/>
                  </a:lnTo>
                  <a:lnTo>
                    <a:pt x="12129" y="366"/>
                  </a:lnTo>
                  <a:lnTo>
                    <a:pt x="11642" y="536"/>
                  </a:lnTo>
                  <a:lnTo>
                    <a:pt x="11204" y="755"/>
                  </a:lnTo>
                  <a:lnTo>
                    <a:pt x="10985" y="853"/>
                  </a:lnTo>
                  <a:lnTo>
                    <a:pt x="10814" y="999"/>
                  </a:lnTo>
                  <a:lnTo>
                    <a:pt x="10619" y="1121"/>
                  </a:lnTo>
                  <a:lnTo>
                    <a:pt x="10473" y="1267"/>
                  </a:lnTo>
                  <a:lnTo>
                    <a:pt x="5529" y="6211"/>
                  </a:lnTo>
                  <a:lnTo>
                    <a:pt x="390" y="6211"/>
                  </a:lnTo>
                  <a:lnTo>
                    <a:pt x="390" y="6211"/>
                  </a:lnTo>
                  <a:lnTo>
                    <a:pt x="244" y="6235"/>
                  </a:lnTo>
                  <a:lnTo>
                    <a:pt x="147" y="6259"/>
                  </a:lnTo>
                  <a:lnTo>
                    <a:pt x="49" y="6308"/>
                  </a:lnTo>
                  <a:lnTo>
                    <a:pt x="0" y="6381"/>
                  </a:lnTo>
                  <a:lnTo>
                    <a:pt x="0" y="6454"/>
                  </a:lnTo>
                  <a:lnTo>
                    <a:pt x="25" y="6552"/>
                  </a:lnTo>
                  <a:lnTo>
                    <a:pt x="74" y="6649"/>
                  </a:lnTo>
                  <a:lnTo>
                    <a:pt x="171" y="6771"/>
                  </a:lnTo>
                  <a:lnTo>
                    <a:pt x="2582" y="9158"/>
                  </a:lnTo>
                  <a:lnTo>
                    <a:pt x="2265" y="9474"/>
                  </a:lnTo>
                  <a:lnTo>
                    <a:pt x="950" y="9718"/>
                  </a:lnTo>
                  <a:lnTo>
                    <a:pt x="950" y="9718"/>
                  </a:lnTo>
                  <a:lnTo>
                    <a:pt x="804" y="9767"/>
                  </a:lnTo>
                  <a:lnTo>
                    <a:pt x="682" y="9815"/>
                  </a:lnTo>
                  <a:lnTo>
                    <a:pt x="609" y="9913"/>
                  </a:lnTo>
                  <a:lnTo>
                    <a:pt x="561" y="9986"/>
                  </a:lnTo>
                  <a:lnTo>
                    <a:pt x="561" y="10083"/>
                  </a:lnTo>
                  <a:lnTo>
                    <a:pt x="585" y="10205"/>
                  </a:lnTo>
                  <a:lnTo>
                    <a:pt x="634" y="10302"/>
                  </a:lnTo>
                  <a:lnTo>
                    <a:pt x="731" y="10424"/>
                  </a:lnTo>
                  <a:lnTo>
                    <a:pt x="7258" y="16951"/>
                  </a:lnTo>
                  <a:lnTo>
                    <a:pt x="7258" y="16951"/>
                  </a:lnTo>
                  <a:lnTo>
                    <a:pt x="7380" y="17049"/>
                  </a:lnTo>
                  <a:lnTo>
                    <a:pt x="7477" y="17097"/>
                  </a:lnTo>
                  <a:lnTo>
                    <a:pt x="7599" y="17122"/>
                  </a:lnTo>
                  <a:lnTo>
                    <a:pt x="7697" y="17122"/>
                  </a:lnTo>
                  <a:lnTo>
                    <a:pt x="7770" y="17073"/>
                  </a:lnTo>
                  <a:lnTo>
                    <a:pt x="7867" y="17000"/>
                  </a:lnTo>
                  <a:lnTo>
                    <a:pt x="7916" y="16878"/>
                  </a:lnTo>
                  <a:lnTo>
                    <a:pt x="7965" y="16732"/>
                  </a:lnTo>
                  <a:lnTo>
                    <a:pt x="8208" y="15417"/>
                  </a:lnTo>
                  <a:lnTo>
                    <a:pt x="8525" y="15100"/>
                  </a:lnTo>
                  <a:lnTo>
                    <a:pt x="10911" y="17511"/>
                  </a:lnTo>
                  <a:lnTo>
                    <a:pt x="10911" y="17511"/>
                  </a:lnTo>
                  <a:lnTo>
                    <a:pt x="11033" y="17609"/>
                  </a:lnTo>
                  <a:lnTo>
                    <a:pt x="11131" y="17658"/>
                  </a:lnTo>
                  <a:lnTo>
                    <a:pt x="11228" y="17682"/>
                  </a:lnTo>
                  <a:lnTo>
                    <a:pt x="11301" y="17682"/>
                  </a:lnTo>
                  <a:lnTo>
                    <a:pt x="11374" y="17633"/>
                  </a:lnTo>
                  <a:lnTo>
                    <a:pt x="11423" y="17536"/>
                  </a:lnTo>
                  <a:lnTo>
                    <a:pt x="11447" y="17438"/>
                  </a:lnTo>
                  <a:lnTo>
                    <a:pt x="11472" y="17292"/>
                  </a:lnTo>
                  <a:lnTo>
                    <a:pt x="11472" y="17292"/>
                  </a:lnTo>
                  <a:close/>
                  <a:moveTo>
                    <a:pt x="6162" y="12202"/>
                  </a:moveTo>
                  <a:lnTo>
                    <a:pt x="6162" y="12202"/>
                  </a:lnTo>
                  <a:lnTo>
                    <a:pt x="6089" y="12275"/>
                  </a:lnTo>
                  <a:lnTo>
                    <a:pt x="6016" y="12324"/>
                  </a:lnTo>
                  <a:lnTo>
                    <a:pt x="5919" y="12348"/>
                  </a:lnTo>
                  <a:lnTo>
                    <a:pt x="5821" y="12348"/>
                  </a:lnTo>
                  <a:lnTo>
                    <a:pt x="5724" y="12348"/>
                  </a:lnTo>
                  <a:lnTo>
                    <a:pt x="5626" y="12324"/>
                  </a:lnTo>
                  <a:lnTo>
                    <a:pt x="5553" y="12275"/>
                  </a:lnTo>
                  <a:lnTo>
                    <a:pt x="5480" y="12202"/>
                  </a:lnTo>
                  <a:lnTo>
                    <a:pt x="5480" y="12202"/>
                  </a:lnTo>
                  <a:lnTo>
                    <a:pt x="5407" y="12129"/>
                  </a:lnTo>
                  <a:lnTo>
                    <a:pt x="5359" y="12056"/>
                  </a:lnTo>
                  <a:lnTo>
                    <a:pt x="5334" y="11959"/>
                  </a:lnTo>
                  <a:lnTo>
                    <a:pt x="5334" y="11861"/>
                  </a:lnTo>
                  <a:lnTo>
                    <a:pt x="5334" y="11764"/>
                  </a:lnTo>
                  <a:lnTo>
                    <a:pt x="5359" y="11666"/>
                  </a:lnTo>
                  <a:lnTo>
                    <a:pt x="5407" y="11593"/>
                  </a:lnTo>
                  <a:lnTo>
                    <a:pt x="5480" y="11520"/>
                  </a:lnTo>
                  <a:lnTo>
                    <a:pt x="8013" y="8987"/>
                  </a:lnTo>
                  <a:lnTo>
                    <a:pt x="8013" y="8987"/>
                  </a:lnTo>
                  <a:lnTo>
                    <a:pt x="8086" y="8939"/>
                  </a:lnTo>
                  <a:lnTo>
                    <a:pt x="8159" y="8890"/>
                  </a:lnTo>
                  <a:lnTo>
                    <a:pt x="8257" y="8865"/>
                  </a:lnTo>
                  <a:lnTo>
                    <a:pt x="8354" y="8841"/>
                  </a:lnTo>
                  <a:lnTo>
                    <a:pt x="8452" y="8865"/>
                  </a:lnTo>
                  <a:lnTo>
                    <a:pt x="8525" y="8890"/>
                  </a:lnTo>
                  <a:lnTo>
                    <a:pt x="8622" y="8939"/>
                  </a:lnTo>
                  <a:lnTo>
                    <a:pt x="8695" y="8987"/>
                  </a:lnTo>
                  <a:lnTo>
                    <a:pt x="8695" y="8987"/>
                  </a:lnTo>
                  <a:lnTo>
                    <a:pt x="8744" y="9060"/>
                  </a:lnTo>
                  <a:lnTo>
                    <a:pt x="8793" y="9158"/>
                  </a:lnTo>
                  <a:lnTo>
                    <a:pt x="8817" y="9231"/>
                  </a:lnTo>
                  <a:lnTo>
                    <a:pt x="8841" y="9328"/>
                  </a:lnTo>
                  <a:lnTo>
                    <a:pt x="8817" y="9426"/>
                  </a:lnTo>
                  <a:lnTo>
                    <a:pt x="8793" y="9523"/>
                  </a:lnTo>
                  <a:lnTo>
                    <a:pt x="8744" y="9596"/>
                  </a:lnTo>
                  <a:lnTo>
                    <a:pt x="8695" y="9669"/>
                  </a:lnTo>
                  <a:lnTo>
                    <a:pt x="6162" y="12202"/>
                  </a:lnTo>
                  <a:close/>
                  <a:moveTo>
                    <a:pt x="13396" y="7307"/>
                  </a:moveTo>
                  <a:lnTo>
                    <a:pt x="13396" y="7307"/>
                  </a:lnTo>
                  <a:lnTo>
                    <a:pt x="13274" y="7404"/>
                  </a:lnTo>
                  <a:lnTo>
                    <a:pt x="13152" y="7477"/>
                  </a:lnTo>
                  <a:lnTo>
                    <a:pt x="13006" y="7526"/>
                  </a:lnTo>
                  <a:lnTo>
                    <a:pt x="12836" y="7550"/>
                  </a:lnTo>
                  <a:lnTo>
                    <a:pt x="12689" y="7526"/>
                  </a:lnTo>
                  <a:lnTo>
                    <a:pt x="12543" y="7477"/>
                  </a:lnTo>
                  <a:lnTo>
                    <a:pt x="12421" y="7404"/>
                  </a:lnTo>
                  <a:lnTo>
                    <a:pt x="12300" y="7307"/>
                  </a:lnTo>
                  <a:lnTo>
                    <a:pt x="10376" y="5383"/>
                  </a:lnTo>
                  <a:lnTo>
                    <a:pt x="10376" y="5383"/>
                  </a:lnTo>
                  <a:lnTo>
                    <a:pt x="10278" y="5261"/>
                  </a:lnTo>
                  <a:lnTo>
                    <a:pt x="10205" y="5139"/>
                  </a:lnTo>
                  <a:lnTo>
                    <a:pt x="10156" y="4993"/>
                  </a:lnTo>
                  <a:lnTo>
                    <a:pt x="10132" y="4847"/>
                  </a:lnTo>
                  <a:lnTo>
                    <a:pt x="10156" y="4676"/>
                  </a:lnTo>
                  <a:lnTo>
                    <a:pt x="10205" y="4530"/>
                  </a:lnTo>
                  <a:lnTo>
                    <a:pt x="10278" y="4408"/>
                  </a:lnTo>
                  <a:lnTo>
                    <a:pt x="10376" y="4287"/>
                  </a:lnTo>
                  <a:lnTo>
                    <a:pt x="10376" y="4287"/>
                  </a:lnTo>
                  <a:lnTo>
                    <a:pt x="11326" y="3313"/>
                  </a:lnTo>
                  <a:lnTo>
                    <a:pt x="11326" y="3313"/>
                  </a:lnTo>
                  <a:lnTo>
                    <a:pt x="11496" y="3166"/>
                  </a:lnTo>
                  <a:lnTo>
                    <a:pt x="11666" y="3045"/>
                  </a:lnTo>
                  <a:lnTo>
                    <a:pt x="11861" y="2947"/>
                  </a:lnTo>
                  <a:lnTo>
                    <a:pt x="12032" y="2850"/>
                  </a:lnTo>
                  <a:lnTo>
                    <a:pt x="12227" y="2777"/>
                  </a:lnTo>
                  <a:lnTo>
                    <a:pt x="12446" y="2728"/>
                  </a:lnTo>
                  <a:lnTo>
                    <a:pt x="12641" y="2704"/>
                  </a:lnTo>
                  <a:lnTo>
                    <a:pt x="12836" y="2704"/>
                  </a:lnTo>
                  <a:lnTo>
                    <a:pt x="13055" y="2704"/>
                  </a:lnTo>
                  <a:lnTo>
                    <a:pt x="13250" y="2728"/>
                  </a:lnTo>
                  <a:lnTo>
                    <a:pt x="13469" y="2777"/>
                  </a:lnTo>
                  <a:lnTo>
                    <a:pt x="13664" y="2850"/>
                  </a:lnTo>
                  <a:lnTo>
                    <a:pt x="13834" y="2947"/>
                  </a:lnTo>
                  <a:lnTo>
                    <a:pt x="14029" y="3045"/>
                  </a:lnTo>
                  <a:lnTo>
                    <a:pt x="14199" y="3166"/>
                  </a:lnTo>
                  <a:lnTo>
                    <a:pt x="14370" y="3313"/>
                  </a:lnTo>
                  <a:lnTo>
                    <a:pt x="14370" y="3313"/>
                  </a:lnTo>
                  <a:lnTo>
                    <a:pt x="14516" y="3483"/>
                  </a:lnTo>
                  <a:lnTo>
                    <a:pt x="14638" y="3653"/>
                  </a:lnTo>
                  <a:lnTo>
                    <a:pt x="14735" y="3848"/>
                  </a:lnTo>
                  <a:lnTo>
                    <a:pt x="14833" y="4019"/>
                  </a:lnTo>
                  <a:lnTo>
                    <a:pt x="14906" y="4214"/>
                  </a:lnTo>
                  <a:lnTo>
                    <a:pt x="14954" y="4433"/>
                  </a:lnTo>
                  <a:lnTo>
                    <a:pt x="14979" y="4628"/>
                  </a:lnTo>
                  <a:lnTo>
                    <a:pt x="14979" y="4847"/>
                  </a:lnTo>
                  <a:lnTo>
                    <a:pt x="14979" y="5042"/>
                  </a:lnTo>
                  <a:lnTo>
                    <a:pt x="14954" y="5237"/>
                  </a:lnTo>
                  <a:lnTo>
                    <a:pt x="14906" y="5456"/>
                  </a:lnTo>
                  <a:lnTo>
                    <a:pt x="14833" y="5651"/>
                  </a:lnTo>
                  <a:lnTo>
                    <a:pt x="14735" y="5821"/>
                  </a:lnTo>
                  <a:lnTo>
                    <a:pt x="14638" y="6016"/>
                  </a:lnTo>
                  <a:lnTo>
                    <a:pt x="14516" y="6186"/>
                  </a:lnTo>
                  <a:lnTo>
                    <a:pt x="14370" y="6357"/>
                  </a:lnTo>
                  <a:lnTo>
                    <a:pt x="14370" y="6357"/>
                  </a:lnTo>
                  <a:lnTo>
                    <a:pt x="13396" y="7307"/>
                  </a:lnTo>
                  <a:lnTo>
                    <a:pt x="13396" y="7307"/>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76;p39">
              <a:extLst>
                <a:ext uri="{FF2B5EF4-FFF2-40B4-BE49-F238E27FC236}">
                  <a16:creationId xmlns:a16="http://schemas.microsoft.com/office/drawing/2014/main" id="{6B06AE02-14D0-3CB2-6D9D-D6EF9D840C14}"/>
                </a:ext>
              </a:extLst>
            </p:cNvPr>
            <p:cNvSpPr/>
            <p:nvPr/>
          </p:nvSpPr>
          <p:spPr>
            <a:xfrm>
              <a:off x="595725" y="4668875"/>
              <a:ext cx="73100" cy="73100"/>
            </a:xfrm>
            <a:custGeom>
              <a:avLst/>
              <a:gdLst/>
              <a:ahLst/>
              <a:cxnLst/>
              <a:rect l="l" t="t" r="r" b="b"/>
              <a:pathLst>
                <a:path w="2924" h="2924" fill="none" extrusionOk="0">
                  <a:moveTo>
                    <a:pt x="2656" y="269"/>
                  </a:moveTo>
                  <a:lnTo>
                    <a:pt x="2656" y="269"/>
                  </a:lnTo>
                  <a:lnTo>
                    <a:pt x="2509" y="147"/>
                  </a:lnTo>
                  <a:lnTo>
                    <a:pt x="2363" y="74"/>
                  </a:lnTo>
                  <a:lnTo>
                    <a:pt x="2193" y="25"/>
                  </a:lnTo>
                  <a:lnTo>
                    <a:pt x="2022" y="1"/>
                  </a:lnTo>
                  <a:lnTo>
                    <a:pt x="1852" y="25"/>
                  </a:lnTo>
                  <a:lnTo>
                    <a:pt x="1681" y="74"/>
                  </a:lnTo>
                  <a:lnTo>
                    <a:pt x="1511" y="147"/>
                  </a:lnTo>
                  <a:lnTo>
                    <a:pt x="1365" y="269"/>
                  </a:lnTo>
                  <a:lnTo>
                    <a:pt x="1365" y="269"/>
                  </a:lnTo>
                  <a:lnTo>
                    <a:pt x="1219" y="488"/>
                  </a:lnTo>
                  <a:lnTo>
                    <a:pt x="999" y="829"/>
                  </a:lnTo>
                  <a:lnTo>
                    <a:pt x="561" y="1730"/>
                  </a:lnTo>
                  <a:lnTo>
                    <a:pt x="171" y="2558"/>
                  </a:lnTo>
                  <a:lnTo>
                    <a:pt x="1" y="2924"/>
                  </a:lnTo>
                  <a:lnTo>
                    <a:pt x="1" y="2924"/>
                  </a:lnTo>
                  <a:lnTo>
                    <a:pt x="366" y="2753"/>
                  </a:lnTo>
                  <a:lnTo>
                    <a:pt x="1194" y="2363"/>
                  </a:lnTo>
                  <a:lnTo>
                    <a:pt x="2095" y="1925"/>
                  </a:lnTo>
                  <a:lnTo>
                    <a:pt x="2436" y="1706"/>
                  </a:lnTo>
                  <a:lnTo>
                    <a:pt x="2656" y="1560"/>
                  </a:lnTo>
                  <a:lnTo>
                    <a:pt x="2656" y="1560"/>
                  </a:lnTo>
                  <a:lnTo>
                    <a:pt x="2777" y="1414"/>
                  </a:lnTo>
                  <a:lnTo>
                    <a:pt x="2850" y="1243"/>
                  </a:lnTo>
                  <a:lnTo>
                    <a:pt x="2899" y="1073"/>
                  </a:lnTo>
                  <a:lnTo>
                    <a:pt x="2923" y="902"/>
                  </a:lnTo>
                  <a:lnTo>
                    <a:pt x="2899" y="732"/>
                  </a:lnTo>
                  <a:lnTo>
                    <a:pt x="2850" y="561"/>
                  </a:lnTo>
                  <a:lnTo>
                    <a:pt x="2777" y="415"/>
                  </a:lnTo>
                  <a:lnTo>
                    <a:pt x="2656" y="269"/>
                  </a:lnTo>
                  <a:lnTo>
                    <a:pt x="2656" y="26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77;p39">
              <a:extLst>
                <a:ext uri="{FF2B5EF4-FFF2-40B4-BE49-F238E27FC236}">
                  <a16:creationId xmlns:a16="http://schemas.microsoft.com/office/drawing/2014/main" id="{31E3DA28-BFA0-B48F-EE1E-C88DB251E9CF}"/>
                </a:ext>
              </a:extLst>
            </p:cNvPr>
            <p:cNvSpPr/>
            <p:nvPr/>
          </p:nvSpPr>
          <p:spPr>
            <a:xfrm>
              <a:off x="652350" y="4711500"/>
              <a:ext cx="46925" cy="46925"/>
            </a:xfrm>
            <a:custGeom>
              <a:avLst/>
              <a:gdLst/>
              <a:ahLst/>
              <a:cxnLst/>
              <a:rect l="l" t="t" r="r" b="b"/>
              <a:pathLst>
                <a:path w="1877" h="1877" fill="none" extrusionOk="0">
                  <a:moveTo>
                    <a:pt x="1657" y="244"/>
                  </a:moveTo>
                  <a:lnTo>
                    <a:pt x="1657" y="244"/>
                  </a:lnTo>
                  <a:lnTo>
                    <a:pt x="1535" y="147"/>
                  </a:lnTo>
                  <a:lnTo>
                    <a:pt x="1413" y="74"/>
                  </a:lnTo>
                  <a:lnTo>
                    <a:pt x="1267" y="25"/>
                  </a:lnTo>
                  <a:lnTo>
                    <a:pt x="1121" y="1"/>
                  </a:lnTo>
                  <a:lnTo>
                    <a:pt x="975" y="25"/>
                  </a:lnTo>
                  <a:lnTo>
                    <a:pt x="829" y="74"/>
                  </a:lnTo>
                  <a:lnTo>
                    <a:pt x="707" y="147"/>
                  </a:lnTo>
                  <a:lnTo>
                    <a:pt x="585" y="244"/>
                  </a:lnTo>
                  <a:lnTo>
                    <a:pt x="585" y="244"/>
                  </a:lnTo>
                  <a:lnTo>
                    <a:pt x="464" y="391"/>
                  </a:lnTo>
                  <a:lnTo>
                    <a:pt x="366" y="610"/>
                  </a:lnTo>
                  <a:lnTo>
                    <a:pt x="269" y="878"/>
                  </a:lnTo>
                  <a:lnTo>
                    <a:pt x="171" y="1170"/>
                  </a:lnTo>
                  <a:lnTo>
                    <a:pt x="50" y="1681"/>
                  </a:lnTo>
                  <a:lnTo>
                    <a:pt x="1" y="1876"/>
                  </a:lnTo>
                  <a:lnTo>
                    <a:pt x="1" y="1876"/>
                  </a:lnTo>
                  <a:lnTo>
                    <a:pt x="220" y="1852"/>
                  </a:lnTo>
                  <a:lnTo>
                    <a:pt x="731" y="1706"/>
                  </a:lnTo>
                  <a:lnTo>
                    <a:pt x="999" y="1633"/>
                  </a:lnTo>
                  <a:lnTo>
                    <a:pt x="1267" y="1535"/>
                  </a:lnTo>
                  <a:lnTo>
                    <a:pt x="1511" y="1413"/>
                  </a:lnTo>
                  <a:lnTo>
                    <a:pt x="1657" y="1316"/>
                  </a:lnTo>
                  <a:lnTo>
                    <a:pt x="1657" y="1316"/>
                  </a:lnTo>
                  <a:lnTo>
                    <a:pt x="1754" y="1194"/>
                  </a:lnTo>
                  <a:lnTo>
                    <a:pt x="1827" y="1048"/>
                  </a:lnTo>
                  <a:lnTo>
                    <a:pt x="1876" y="926"/>
                  </a:lnTo>
                  <a:lnTo>
                    <a:pt x="1876" y="780"/>
                  </a:lnTo>
                  <a:lnTo>
                    <a:pt x="1876" y="634"/>
                  </a:lnTo>
                  <a:lnTo>
                    <a:pt x="1827" y="488"/>
                  </a:lnTo>
                  <a:lnTo>
                    <a:pt x="1754" y="366"/>
                  </a:lnTo>
                  <a:lnTo>
                    <a:pt x="1657" y="244"/>
                  </a:lnTo>
                  <a:lnTo>
                    <a:pt x="1657" y="244"/>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678;p39">
              <a:extLst>
                <a:ext uri="{FF2B5EF4-FFF2-40B4-BE49-F238E27FC236}">
                  <a16:creationId xmlns:a16="http://schemas.microsoft.com/office/drawing/2014/main" id="{6A50CB49-51F4-9BDE-36AE-4A555F179FD8}"/>
                </a:ext>
              </a:extLst>
            </p:cNvPr>
            <p:cNvSpPr/>
            <p:nvPr/>
          </p:nvSpPr>
          <p:spPr>
            <a:xfrm>
              <a:off x="579300" y="4638450"/>
              <a:ext cx="46900" cy="46900"/>
            </a:xfrm>
            <a:custGeom>
              <a:avLst/>
              <a:gdLst/>
              <a:ahLst/>
              <a:cxnLst/>
              <a:rect l="l" t="t" r="r" b="b"/>
              <a:pathLst>
                <a:path w="1876" h="1876" fill="none" extrusionOk="0">
                  <a:moveTo>
                    <a:pt x="1632" y="219"/>
                  </a:moveTo>
                  <a:lnTo>
                    <a:pt x="1632" y="219"/>
                  </a:lnTo>
                  <a:lnTo>
                    <a:pt x="1510" y="122"/>
                  </a:lnTo>
                  <a:lnTo>
                    <a:pt x="1388" y="49"/>
                  </a:lnTo>
                  <a:lnTo>
                    <a:pt x="1242" y="0"/>
                  </a:lnTo>
                  <a:lnTo>
                    <a:pt x="1096" y="0"/>
                  </a:lnTo>
                  <a:lnTo>
                    <a:pt x="950" y="0"/>
                  </a:lnTo>
                  <a:lnTo>
                    <a:pt x="828" y="49"/>
                  </a:lnTo>
                  <a:lnTo>
                    <a:pt x="682" y="122"/>
                  </a:lnTo>
                  <a:lnTo>
                    <a:pt x="560" y="219"/>
                  </a:lnTo>
                  <a:lnTo>
                    <a:pt x="560" y="219"/>
                  </a:lnTo>
                  <a:lnTo>
                    <a:pt x="463" y="366"/>
                  </a:lnTo>
                  <a:lnTo>
                    <a:pt x="341" y="609"/>
                  </a:lnTo>
                  <a:lnTo>
                    <a:pt x="244" y="877"/>
                  </a:lnTo>
                  <a:lnTo>
                    <a:pt x="171" y="1145"/>
                  </a:lnTo>
                  <a:lnTo>
                    <a:pt x="25" y="1656"/>
                  </a:lnTo>
                  <a:lnTo>
                    <a:pt x="0" y="1876"/>
                  </a:lnTo>
                  <a:lnTo>
                    <a:pt x="0" y="1876"/>
                  </a:lnTo>
                  <a:lnTo>
                    <a:pt x="195" y="1827"/>
                  </a:lnTo>
                  <a:lnTo>
                    <a:pt x="707" y="1705"/>
                  </a:lnTo>
                  <a:lnTo>
                    <a:pt x="999" y="1608"/>
                  </a:lnTo>
                  <a:lnTo>
                    <a:pt x="1267" y="1510"/>
                  </a:lnTo>
                  <a:lnTo>
                    <a:pt x="1486" y="1413"/>
                  </a:lnTo>
                  <a:lnTo>
                    <a:pt x="1632" y="1291"/>
                  </a:lnTo>
                  <a:lnTo>
                    <a:pt x="1632" y="1291"/>
                  </a:lnTo>
                  <a:lnTo>
                    <a:pt x="1729" y="1169"/>
                  </a:lnTo>
                  <a:lnTo>
                    <a:pt x="1802" y="1048"/>
                  </a:lnTo>
                  <a:lnTo>
                    <a:pt x="1851" y="901"/>
                  </a:lnTo>
                  <a:lnTo>
                    <a:pt x="1876" y="755"/>
                  </a:lnTo>
                  <a:lnTo>
                    <a:pt x="1851" y="609"/>
                  </a:lnTo>
                  <a:lnTo>
                    <a:pt x="1802" y="463"/>
                  </a:lnTo>
                  <a:lnTo>
                    <a:pt x="1729" y="341"/>
                  </a:lnTo>
                  <a:lnTo>
                    <a:pt x="1632" y="219"/>
                  </a:lnTo>
                  <a:lnTo>
                    <a:pt x="1632" y="219"/>
                  </a:lnTo>
                  <a:close/>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4" name="Online Media 3" title="ABN AMRO - What is your story? (2015)">
            <a:hlinkClick r:id="" action="ppaction://media"/>
            <a:extLst>
              <a:ext uri="{FF2B5EF4-FFF2-40B4-BE49-F238E27FC236}">
                <a16:creationId xmlns:a16="http://schemas.microsoft.com/office/drawing/2014/main" id="{630FBDD5-0C6D-5837-4A98-B3726106C560}"/>
              </a:ext>
            </a:extLst>
          </p:cNvPr>
          <p:cNvPicPr>
            <a:picLocks noRot="1" noChangeAspect="1"/>
          </p:cNvPicPr>
          <p:nvPr>
            <a:videoFile r:link="rId1"/>
          </p:nvPr>
        </p:nvPicPr>
        <p:blipFill>
          <a:blip r:embed="rId3"/>
          <a:stretch>
            <a:fillRect/>
          </a:stretch>
        </p:blipFill>
        <p:spPr>
          <a:xfrm>
            <a:off x="3561699" y="6092822"/>
            <a:ext cx="3609975" cy="2038476"/>
          </a:xfrm>
          <a:prstGeom prst="rect">
            <a:avLst/>
          </a:prstGeom>
        </p:spPr>
      </p:pic>
    </p:spTree>
    <p:extLst>
      <p:ext uri="{BB962C8B-B14F-4D97-AF65-F5344CB8AC3E}">
        <p14:creationId xmlns:p14="http://schemas.microsoft.com/office/powerpoint/2010/main" val="354937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1_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19792</TotalTime>
  <Words>677</Words>
  <Application>Microsoft Office PowerPoint</Application>
  <PresentationFormat>Custom</PresentationFormat>
  <Paragraphs>41</Paragraphs>
  <Slides>3</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Schoolbook</vt:lpstr>
      <vt:lpstr>Montserrat</vt:lpstr>
      <vt:lpstr>Poppins</vt:lpstr>
      <vt:lpstr>1_Office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aine hamill</cp:lastModifiedBy>
  <cp:revision>604</cp:revision>
  <dcterms:created xsi:type="dcterms:W3CDTF">2020-10-14T13:32:04Z</dcterms:created>
  <dcterms:modified xsi:type="dcterms:W3CDTF">2025-01-22T14:46:32Z</dcterms:modified>
</cp:coreProperties>
</file>